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56" r:id="rId3"/>
    <p:sldId id="257" r:id="rId4"/>
    <p:sldId id="258" r:id="rId5"/>
    <p:sldId id="260" r:id="rId6"/>
    <p:sldId id="261" r:id="rId7"/>
    <p:sldId id="271" r:id="rId8"/>
    <p:sldId id="272" r:id="rId9"/>
    <p:sldId id="283" r:id="rId10"/>
    <p:sldId id="284" r:id="rId11"/>
    <p:sldId id="262" r:id="rId12"/>
    <p:sldId id="285" r:id="rId13"/>
    <p:sldId id="286" r:id="rId14"/>
    <p:sldId id="287" r:id="rId15"/>
    <p:sldId id="288" r:id="rId16"/>
    <p:sldId id="297" r:id="rId17"/>
    <p:sldId id="263" r:id="rId18"/>
    <p:sldId id="289" r:id="rId19"/>
    <p:sldId id="290" r:id="rId20"/>
    <p:sldId id="291" r:id="rId21"/>
    <p:sldId id="264" r:id="rId22"/>
    <p:sldId id="292" r:id="rId23"/>
    <p:sldId id="293" r:id="rId24"/>
    <p:sldId id="294" r:id="rId25"/>
    <p:sldId id="295" r:id="rId26"/>
    <p:sldId id="265" r:id="rId27"/>
    <p:sldId id="296" r:id="rId28"/>
    <p:sldId id="266" r:id="rId29"/>
    <p:sldId id="282" r:id="rId3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4"/>
    <p:restoredTop sz="93742"/>
  </p:normalViewPr>
  <p:slideViewPr>
    <p:cSldViewPr snapToGrid="0" snapToObjects="1">
      <p:cViewPr varScale="1">
        <p:scale>
          <a:sx n="96" d="100"/>
          <a:sy n="96" d="100"/>
        </p:scale>
        <p:origin x="16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 65"/>
          <p:cNvGrpSpPr/>
          <p:nvPr userDrawn="1"/>
        </p:nvGrpSpPr>
        <p:grpSpPr>
          <a:xfrm>
            <a:off x="1016637" y="939"/>
            <a:ext cx="1016638" cy="1016638"/>
            <a:chOff x="1248229" y="0"/>
            <a:chExt cx="1248229" cy="1248229"/>
          </a:xfrm>
        </p:grpSpPr>
        <p:sp>
          <p:nvSpPr>
            <p:cNvPr id="10" name="矩形 9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组 66"/>
          <p:cNvGrpSpPr/>
          <p:nvPr userDrawn="1"/>
        </p:nvGrpSpPr>
        <p:grpSpPr>
          <a:xfrm>
            <a:off x="2033274" y="938"/>
            <a:ext cx="1028587" cy="1028587"/>
            <a:chOff x="2496456" y="-1"/>
            <a:chExt cx="1262899" cy="1262899"/>
          </a:xfrm>
        </p:grpSpPr>
        <p:sp>
          <p:nvSpPr>
            <p:cNvPr id="20" name="直角三角形 19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直角三角形 20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组 58"/>
          <p:cNvGrpSpPr/>
          <p:nvPr userDrawn="1"/>
        </p:nvGrpSpPr>
        <p:grpSpPr>
          <a:xfrm>
            <a:off x="1016636" y="998200"/>
            <a:ext cx="1016630" cy="1016630"/>
            <a:chOff x="1248227" y="1248229"/>
            <a:chExt cx="1248229" cy="1248229"/>
          </a:xfrm>
        </p:grpSpPr>
        <p:sp>
          <p:nvSpPr>
            <p:cNvPr id="22" name="矩形 21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组 59"/>
          <p:cNvGrpSpPr/>
          <p:nvPr userDrawn="1"/>
        </p:nvGrpSpPr>
        <p:grpSpPr>
          <a:xfrm>
            <a:off x="-1" y="998199"/>
            <a:ext cx="1016638" cy="1016639"/>
            <a:chOff x="0" y="1248227"/>
            <a:chExt cx="1248229" cy="1248230"/>
          </a:xfrm>
        </p:grpSpPr>
        <p:sp>
          <p:nvSpPr>
            <p:cNvPr id="24" name="矩形 23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三角形 24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三角形 25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组 64"/>
          <p:cNvGrpSpPr/>
          <p:nvPr userDrawn="1"/>
        </p:nvGrpSpPr>
        <p:grpSpPr>
          <a:xfrm>
            <a:off x="-1" y="939"/>
            <a:ext cx="1016639" cy="1016638"/>
            <a:chOff x="0" y="0"/>
            <a:chExt cx="1248230" cy="1248229"/>
          </a:xfrm>
        </p:grpSpPr>
        <p:sp>
          <p:nvSpPr>
            <p:cNvPr id="9" name="矩形 8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 50"/>
          <p:cNvGrpSpPr/>
          <p:nvPr userDrawn="1"/>
        </p:nvGrpSpPr>
        <p:grpSpPr>
          <a:xfrm rot="10800000">
            <a:off x="2033269" y="998197"/>
            <a:ext cx="1028593" cy="1016634"/>
            <a:chOff x="5617024" y="653140"/>
            <a:chExt cx="2496460" cy="2467431"/>
          </a:xfrm>
        </p:grpSpPr>
        <p:grpSp>
          <p:nvGrpSpPr>
            <p:cNvPr id="41" name="组 40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39" name="直角三角形 38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直角三角形 39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组 41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43" name="直角三角形 42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直角三角形 43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组 44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46" name="直角三角形 45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组 47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49" name="直角三角形 48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直角三角形 49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8" name="组 57"/>
          <p:cNvGrpSpPr/>
          <p:nvPr userDrawn="1"/>
        </p:nvGrpSpPr>
        <p:grpSpPr>
          <a:xfrm>
            <a:off x="3061861" y="939"/>
            <a:ext cx="1016638" cy="1016638"/>
            <a:chOff x="3725324" y="1238432"/>
            <a:chExt cx="1248229" cy="1248229"/>
          </a:xfrm>
        </p:grpSpPr>
        <p:sp>
          <p:nvSpPr>
            <p:cNvPr id="52" name="矩形 51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 60"/>
          <p:cNvGrpSpPr/>
          <p:nvPr userDrawn="1"/>
        </p:nvGrpSpPr>
        <p:grpSpPr>
          <a:xfrm rot="5400000">
            <a:off x="3061858" y="1003164"/>
            <a:ext cx="1016638" cy="1016639"/>
            <a:chOff x="0" y="1248227"/>
            <a:chExt cx="1248229" cy="1248230"/>
          </a:xfrm>
        </p:grpSpPr>
        <p:sp>
          <p:nvSpPr>
            <p:cNvPr id="62" name="矩形 61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三角形 62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三角形 63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组 76"/>
          <p:cNvGrpSpPr/>
          <p:nvPr userDrawn="1"/>
        </p:nvGrpSpPr>
        <p:grpSpPr>
          <a:xfrm>
            <a:off x="1901" y="2001871"/>
            <a:ext cx="1016638" cy="1016638"/>
            <a:chOff x="2336" y="2502549"/>
            <a:chExt cx="1248229" cy="1248229"/>
          </a:xfrm>
        </p:grpSpPr>
        <p:sp>
          <p:nvSpPr>
            <p:cNvPr id="69" name="矩形 68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6" name="组 75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2" name="矩形 7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8" name="矩形 77"/>
          <p:cNvSpPr/>
          <p:nvPr userDrawn="1"/>
        </p:nvSpPr>
        <p:spPr>
          <a:xfrm>
            <a:off x="1016636" y="2001878"/>
            <a:ext cx="1008141" cy="10166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89" name="组 88"/>
          <p:cNvGrpSpPr/>
          <p:nvPr userDrawn="1"/>
        </p:nvGrpSpPr>
        <p:grpSpPr>
          <a:xfrm>
            <a:off x="3061301" y="2032450"/>
            <a:ext cx="1016639" cy="1023001"/>
            <a:chOff x="3759350" y="2494736"/>
            <a:chExt cx="1248230" cy="1256042"/>
          </a:xfrm>
        </p:grpSpPr>
        <p:sp>
          <p:nvSpPr>
            <p:cNvPr id="83" name="矩形 82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88" name="组 87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84" name="椭圆 83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椭圆 84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椭圆 85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椭圆 86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2" name="组 161"/>
          <p:cNvGrpSpPr/>
          <p:nvPr userDrawn="1"/>
        </p:nvGrpSpPr>
        <p:grpSpPr>
          <a:xfrm>
            <a:off x="2021006" y="1985918"/>
            <a:ext cx="1044854" cy="1036564"/>
            <a:chOff x="1886852" y="1870267"/>
            <a:chExt cx="951721" cy="959102"/>
          </a:xfrm>
        </p:grpSpPr>
        <p:sp>
          <p:nvSpPr>
            <p:cNvPr id="160" name="直角三角形 159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1" name="直角三角形 160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3" name="组 162"/>
          <p:cNvGrpSpPr/>
          <p:nvPr userDrawn="1"/>
        </p:nvGrpSpPr>
        <p:grpSpPr>
          <a:xfrm rot="10800000">
            <a:off x="7128740" y="996797"/>
            <a:ext cx="1016638" cy="1016638"/>
            <a:chOff x="1248229" y="0"/>
            <a:chExt cx="1248229" cy="1248229"/>
          </a:xfrm>
        </p:grpSpPr>
        <p:sp>
          <p:nvSpPr>
            <p:cNvPr id="164" name="矩形 163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5" name="矩形 164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6" name="矩形 165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矩形 166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8" name="矩形 167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9" name="矩形 168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0" name="组 169"/>
          <p:cNvGrpSpPr/>
          <p:nvPr userDrawn="1"/>
        </p:nvGrpSpPr>
        <p:grpSpPr>
          <a:xfrm rot="10800000">
            <a:off x="6100154" y="984849"/>
            <a:ext cx="1028587" cy="1028587"/>
            <a:chOff x="2496456" y="-1"/>
            <a:chExt cx="1262899" cy="1262899"/>
          </a:xfrm>
        </p:grpSpPr>
        <p:sp>
          <p:nvSpPr>
            <p:cNvPr id="171" name="直角三角形 170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2" name="直角三角形 171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3" name="组 172"/>
          <p:cNvGrpSpPr/>
          <p:nvPr userDrawn="1"/>
        </p:nvGrpSpPr>
        <p:grpSpPr>
          <a:xfrm rot="10800000">
            <a:off x="7128749" y="-19833"/>
            <a:ext cx="1016630" cy="1016630"/>
            <a:chOff x="1248227" y="1248229"/>
            <a:chExt cx="1248229" cy="1248229"/>
          </a:xfrm>
        </p:grpSpPr>
        <p:sp>
          <p:nvSpPr>
            <p:cNvPr id="174" name="矩形 173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5" name="椭圆 174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6" name="组 175"/>
          <p:cNvGrpSpPr/>
          <p:nvPr userDrawn="1"/>
        </p:nvGrpSpPr>
        <p:grpSpPr>
          <a:xfrm rot="10800000">
            <a:off x="8145379" y="-19842"/>
            <a:ext cx="1016638" cy="1016639"/>
            <a:chOff x="0" y="1248227"/>
            <a:chExt cx="1248229" cy="1248230"/>
          </a:xfrm>
        </p:grpSpPr>
        <p:sp>
          <p:nvSpPr>
            <p:cNvPr id="177" name="矩形 176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8" name="三角形 177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9" name="三角形 178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0" name="组 179"/>
          <p:cNvGrpSpPr/>
          <p:nvPr userDrawn="1"/>
        </p:nvGrpSpPr>
        <p:grpSpPr>
          <a:xfrm rot="10800000">
            <a:off x="8145378" y="996797"/>
            <a:ext cx="1016639" cy="1016638"/>
            <a:chOff x="0" y="0"/>
            <a:chExt cx="1248230" cy="1248229"/>
          </a:xfrm>
        </p:grpSpPr>
        <p:sp>
          <p:nvSpPr>
            <p:cNvPr id="181" name="矩形 180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矩形 181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3" name="矩形 182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4" name="矩形 183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5" name="矩形 184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6" name="矩形 185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矩形 186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8" name="组 187"/>
          <p:cNvGrpSpPr/>
          <p:nvPr userDrawn="1"/>
        </p:nvGrpSpPr>
        <p:grpSpPr>
          <a:xfrm>
            <a:off x="6100152" y="-19833"/>
            <a:ext cx="1028593" cy="1016634"/>
            <a:chOff x="5617024" y="653140"/>
            <a:chExt cx="2496460" cy="2467431"/>
          </a:xfrm>
        </p:grpSpPr>
        <p:grpSp>
          <p:nvGrpSpPr>
            <p:cNvPr id="189" name="组 188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199" name="直角三角形 198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直角三角形 199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组 189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197" name="直角三角形 196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直角三角形 197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1" name="组 190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195" name="直角三角形 194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直角三角形 195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2" name="组 191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193" name="直角三角形 192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直角三角形 193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1" name="组 200"/>
          <p:cNvGrpSpPr/>
          <p:nvPr userDrawn="1"/>
        </p:nvGrpSpPr>
        <p:grpSpPr>
          <a:xfrm rot="10800000">
            <a:off x="5083516" y="996797"/>
            <a:ext cx="1016638" cy="1016638"/>
            <a:chOff x="3725324" y="1238432"/>
            <a:chExt cx="1248229" cy="1248229"/>
          </a:xfrm>
        </p:grpSpPr>
        <p:sp>
          <p:nvSpPr>
            <p:cNvPr id="202" name="矩形 201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3" name="矩形 202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4" name="矩形 203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5" name="矩形 204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6" name="矩形 205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7" name="矩形 206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8" name="组 207"/>
          <p:cNvGrpSpPr/>
          <p:nvPr userDrawn="1"/>
        </p:nvGrpSpPr>
        <p:grpSpPr>
          <a:xfrm rot="16200000">
            <a:off x="5083520" y="-14824"/>
            <a:ext cx="1016638" cy="1016639"/>
            <a:chOff x="0" y="1248227"/>
            <a:chExt cx="1248229" cy="1248230"/>
          </a:xfrm>
        </p:grpSpPr>
        <p:sp>
          <p:nvSpPr>
            <p:cNvPr id="209" name="矩形 208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0" name="三角形 209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1" name="三角形 210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1" name="组 230"/>
          <p:cNvGrpSpPr/>
          <p:nvPr userDrawn="1"/>
        </p:nvGrpSpPr>
        <p:grpSpPr>
          <a:xfrm rot="10800000">
            <a:off x="4069706" y="-5255"/>
            <a:ext cx="1028587" cy="1036564"/>
            <a:chOff x="1886852" y="1870267"/>
            <a:chExt cx="951721" cy="959102"/>
          </a:xfrm>
        </p:grpSpPr>
        <p:sp>
          <p:nvSpPr>
            <p:cNvPr id="232" name="直角三角形 231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3" name="直角三角形 232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4" name="组 233"/>
          <p:cNvGrpSpPr/>
          <p:nvPr userDrawn="1"/>
        </p:nvGrpSpPr>
        <p:grpSpPr>
          <a:xfrm rot="10800000">
            <a:off x="4063727" y="1006171"/>
            <a:ext cx="1028012" cy="1016638"/>
            <a:chOff x="2336" y="2502549"/>
            <a:chExt cx="1248229" cy="1248229"/>
          </a:xfrm>
        </p:grpSpPr>
        <p:sp>
          <p:nvSpPr>
            <p:cNvPr id="235" name="矩形 234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36" name="组 235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37" name="矩形 236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矩形 237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矩形 238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矩形 239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41" name="组 240"/>
          <p:cNvGrpSpPr/>
          <p:nvPr userDrawn="1"/>
        </p:nvGrpSpPr>
        <p:grpSpPr>
          <a:xfrm rot="16200000">
            <a:off x="4063728" y="2013436"/>
            <a:ext cx="1016638" cy="1016639"/>
            <a:chOff x="0" y="1248227"/>
            <a:chExt cx="1248229" cy="1248230"/>
          </a:xfrm>
        </p:grpSpPr>
        <p:sp>
          <p:nvSpPr>
            <p:cNvPr id="242" name="矩形 241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3" name="三角形 242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4" name="三角形 243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3" name="组 252"/>
          <p:cNvGrpSpPr/>
          <p:nvPr userDrawn="1"/>
        </p:nvGrpSpPr>
        <p:grpSpPr>
          <a:xfrm rot="10800000">
            <a:off x="9143247" y="-19842"/>
            <a:ext cx="1016630" cy="1016630"/>
            <a:chOff x="1248227" y="1248229"/>
            <a:chExt cx="1248229" cy="1248229"/>
          </a:xfrm>
        </p:grpSpPr>
        <p:sp>
          <p:nvSpPr>
            <p:cNvPr id="254" name="矩形 253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5" name="椭圆 254"/>
            <p:cNvSpPr/>
            <p:nvPr userDrawn="1"/>
          </p:nvSpPr>
          <p:spPr>
            <a:xfrm>
              <a:off x="1604898" y="1604900"/>
              <a:ext cx="534887" cy="53488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6" name="组 255"/>
          <p:cNvGrpSpPr/>
          <p:nvPr userDrawn="1"/>
        </p:nvGrpSpPr>
        <p:grpSpPr>
          <a:xfrm rot="10800000">
            <a:off x="9124776" y="995343"/>
            <a:ext cx="1028587" cy="1036564"/>
            <a:chOff x="1886852" y="1870267"/>
            <a:chExt cx="951721" cy="959102"/>
          </a:xfrm>
        </p:grpSpPr>
        <p:sp>
          <p:nvSpPr>
            <p:cNvPr id="257" name="直角三角形 25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8" name="直角三角形 25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9" name="组 258"/>
          <p:cNvGrpSpPr/>
          <p:nvPr userDrawn="1"/>
        </p:nvGrpSpPr>
        <p:grpSpPr>
          <a:xfrm>
            <a:off x="6098666" y="2016870"/>
            <a:ext cx="1016638" cy="1016638"/>
            <a:chOff x="2336" y="2502549"/>
            <a:chExt cx="1248229" cy="1248229"/>
          </a:xfrm>
        </p:grpSpPr>
        <p:sp>
          <p:nvSpPr>
            <p:cNvPr id="260" name="矩形 259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61" name="组 260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62" name="矩形 26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矩形 26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矩形 26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矩形 26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6" name="矩形 265"/>
          <p:cNvSpPr/>
          <p:nvPr userDrawn="1"/>
        </p:nvSpPr>
        <p:spPr>
          <a:xfrm>
            <a:off x="7113401" y="2016877"/>
            <a:ext cx="1016630" cy="10166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67" name="组 266"/>
          <p:cNvGrpSpPr/>
          <p:nvPr userDrawn="1"/>
        </p:nvGrpSpPr>
        <p:grpSpPr>
          <a:xfrm>
            <a:off x="9139245" y="2010506"/>
            <a:ext cx="1016639" cy="1023001"/>
            <a:chOff x="3759350" y="2494736"/>
            <a:chExt cx="1248230" cy="1256042"/>
          </a:xfrm>
        </p:grpSpPr>
        <p:sp>
          <p:nvSpPr>
            <p:cNvPr id="268" name="矩形 267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69" name="组 268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270" name="椭圆 269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椭圆 270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椭圆 271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椭圆 272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74" name="组 273"/>
          <p:cNvGrpSpPr/>
          <p:nvPr userDrawn="1"/>
        </p:nvGrpSpPr>
        <p:grpSpPr>
          <a:xfrm>
            <a:off x="8116632" y="1991332"/>
            <a:ext cx="1028587" cy="1045184"/>
            <a:chOff x="1886852" y="1870267"/>
            <a:chExt cx="951721" cy="959102"/>
          </a:xfrm>
        </p:grpSpPr>
        <p:sp>
          <p:nvSpPr>
            <p:cNvPr id="275" name="直角三角形 274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6" name="直角三角形 275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7" name="组 276"/>
          <p:cNvGrpSpPr/>
          <p:nvPr userDrawn="1"/>
        </p:nvGrpSpPr>
        <p:grpSpPr>
          <a:xfrm>
            <a:off x="5079516" y="2016870"/>
            <a:ext cx="1026605" cy="1016638"/>
            <a:chOff x="0" y="0"/>
            <a:chExt cx="1248230" cy="1248229"/>
          </a:xfrm>
        </p:grpSpPr>
        <p:sp>
          <p:nvSpPr>
            <p:cNvPr id="278" name="矩形 277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9" name="矩形 278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0" name="矩形 279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1" name="矩形 280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2" name="矩形 281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3" name="矩形 282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4" name="矩形 283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8" name="组 317"/>
          <p:cNvGrpSpPr/>
          <p:nvPr userDrawn="1"/>
        </p:nvGrpSpPr>
        <p:grpSpPr>
          <a:xfrm>
            <a:off x="10155573" y="2014211"/>
            <a:ext cx="1016638" cy="1016638"/>
            <a:chOff x="3725324" y="1238432"/>
            <a:chExt cx="1248229" cy="1248229"/>
          </a:xfrm>
        </p:grpSpPr>
        <p:sp>
          <p:nvSpPr>
            <p:cNvPr id="319" name="矩形 318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0" name="矩形 319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1" name="矩形 320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2" name="矩形 321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3" name="矩形 322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4" name="矩形 323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2" name="组 331"/>
          <p:cNvGrpSpPr/>
          <p:nvPr userDrawn="1"/>
        </p:nvGrpSpPr>
        <p:grpSpPr>
          <a:xfrm>
            <a:off x="11175362" y="2004836"/>
            <a:ext cx="1016638" cy="1016638"/>
            <a:chOff x="2336" y="2502549"/>
            <a:chExt cx="1248229" cy="1248229"/>
          </a:xfrm>
        </p:grpSpPr>
        <p:sp>
          <p:nvSpPr>
            <p:cNvPr id="333" name="矩形 332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34" name="组 333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5" name="矩形 334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矩形 335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矩形 336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矩形 337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9" name="组 338"/>
          <p:cNvGrpSpPr/>
          <p:nvPr userDrawn="1"/>
        </p:nvGrpSpPr>
        <p:grpSpPr>
          <a:xfrm rot="5400000">
            <a:off x="11175361" y="997571"/>
            <a:ext cx="1016638" cy="1016639"/>
            <a:chOff x="0" y="1248227"/>
            <a:chExt cx="1248229" cy="1248230"/>
          </a:xfrm>
        </p:grpSpPr>
        <p:sp>
          <p:nvSpPr>
            <p:cNvPr id="340" name="矩形 339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1" name="三角形 340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2" name="三角形 341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组 342"/>
          <p:cNvGrpSpPr/>
          <p:nvPr userDrawn="1"/>
        </p:nvGrpSpPr>
        <p:grpSpPr>
          <a:xfrm>
            <a:off x="11175360" y="-21458"/>
            <a:ext cx="1016639" cy="1016638"/>
            <a:chOff x="0" y="0"/>
            <a:chExt cx="1248230" cy="1248229"/>
          </a:xfrm>
        </p:grpSpPr>
        <p:sp>
          <p:nvSpPr>
            <p:cNvPr id="344" name="矩形 343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5" name="矩形 344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6" name="矩形 345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7" name="矩形 346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8" name="矩形 347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9" name="矩形 348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0" name="矩形 349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1" name="组 350"/>
          <p:cNvGrpSpPr/>
          <p:nvPr userDrawn="1"/>
        </p:nvGrpSpPr>
        <p:grpSpPr>
          <a:xfrm rot="10800000">
            <a:off x="10149606" y="994138"/>
            <a:ext cx="1026605" cy="1016638"/>
            <a:chOff x="0" y="0"/>
            <a:chExt cx="1248230" cy="1248229"/>
          </a:xfrm>
        </p:grpSpPr>
        <p:sp>
          <p:nvSpPr>
            <p:cNvPr id="352" name="矩形 351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3" name="矩形 352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4" name="矩形 353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5" name="矩形 354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6" name="矩形 355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7" name="矩形 356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8" name="矩形 357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9" name="组 358"/>
          <p:cNvGrpSpPr/>
          <p:nvPr userDrawn="1"/>
        </p:nvGrpSpPr>
        <p:grpSpPr>
          <a:xfrm rot="10800000">
            <a:off x="10158955" y="-10478"/>
            <a:ext cx="1016638" cy="1016639"/>
            <a:chOff x="0" y="1248227"/>
            <a:chExt cx="1248229" cy="1248230"/>
          </a:xfrm>
        </p:grpSpPr>
        <p:sp>
          <p:nvSpPr>
            <p:cNvPr id="360" name="矩形 359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1" name="三角形 360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2" name="三角形 361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5" name="文本占位符 258"/>
          <p:cNvSpPr>
            <a:spLocks noGrp="1"/>
          </p:cNvSpPr>
          <p:nvPr>
            <p:ph type="body" sz="quarter" idx="12"/>
          </p:nvPr>
        </p:nvSpPr>
        <p:spPr>
          <a:xfrm>
            <a:off x="2537367" y="3598465"/>
            <a:ext cx="7117268" cy="84035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66" name="文本占位符 258"/>
          <p:cNvSpPr>
            <a:spLocks noGrp="1"/>
          </p:cNvSpPr>
          <p:nvPr>
            <p:ph type="body" sz="quarter" idx="13"/>
          </p:nvPr>
        </p:nvSpPr>
        <p:spPr>
          <a:xfrm>
            <a:off x="2547486" y="4438819"/>
            <a:ext cx="7117268" cy="5438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67" name="文本占位符 258"/>
          <p:cNvSpPr>
            <a:spLocks noGrp="1"/>
          </p:cNvSpPr>
          <p:nvPr>
            <p:ph type="body" sz="quarter" idx="14"/>
          </p:nvPr>
        </p:nvSpPr>
        <p:spPr>
          <a:xfrm>
            <a:off x="2537367" y="5100794"/>
            <a:ext cx="7117268" cy="3390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09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932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9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组 259"/>
          <p:cNvGrpSpPr/>
          <p:nvPr userDrawn="1"/>
        </p:nvGrpSpPr>
        <p:grpSpPr>
          <a:xfrm>
            <a:off x="-2" y="-9286"/>
            <a:ext cx="12192001" cy="2066798"/>
            <a:chOff x="-1" y="-9286"/>
            <a:chExt cx="11812890" cy="2002531"/>
          </a:xfrm>
        </p:grpSpPr>
        <p:grpSp>
          <p:nvGrpSpPr>
            <p:cNvPr id="2" name="组 1"/>
            <p:cNvGrpSpPr/>
            <p:nvPr userDrawn="1"/>
          </p:nvGrpSpPr>
          <p:grpSpPr>
            <a:xfrm>
              <a:off x="986771" y="281"/>
              <a:ext cx="986772" cy="986772"/>
              <a:chOff x="1248229" y="0"/>
              <a:chExt cx="1248229" cy="1248229"/>
            </a:xfrm>
          </p:grpSpPr>
          <p:sp>
            <p:nvSpPr>
              <p:cNvPr id="3" name="矩形 2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 8"/>
            <p:cNvGrpSpPr/>
            <p:nvPr userDrawn="1"/>
          </p:nvGrpSpPr>
          <p:grpSpPr>
            <a:xfrm>
              <a:off x="1973542" y="280"/>
              <a:ext cx="998370" cy="998370"/>
              <a:chOff x="2496456" y="-1"/>
              <a:chExt cx="1262899" cy="1262899"/>
            </a:xfrm>
          </p:grpSpPr>
          <p:sp>
            <p:nvSpPr>
              <p:cNvPr id="10" name="直角三角形 9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直角三角形 10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 11"/>
            <p:cNvGrpSpPr/>
            <p:nvPr userDrawn="1"/>
          </p:nvGrpSpPr>
          <p:grpSpPr>
            <a:xfrm>
              <a:off x="986770" y="968245"/>
              <a:ext cx="986764" cy="986764"/>
              <a:chOff x="1248227" y="1248229"/>
              <a:chExt cx="1248229" cy="1248229"/>
            </a:xfrm>
          </p:grpSpPr>
          <p:sp>
            <p:nvSpPr>
              <p:cNvPr id="13" name="矩形 12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 14"/>
            <p:cNvGrpSpPr/>
            <p:nvPr userDrawn="1"/>
          </p:nvGrpSpPr>
          <p:grpSpPr>
            <a:xfrm>
              <a:off x="-1" y="968244"/>
              <a:ext cx="986772" cy="986773"/>
              <a:chOff x="0" y="1248227"/>
              <a:chExt cx="1248229" cy="1248230"/>
            </a:xfrm>
          </p:grpSpPr>
          <p:sp>
            <p:nvSpPr>
              <p:cNvPr id="16" name="矩形 15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三角形 16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三角形 17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 18"/>
            <p:cNvGrpSpPr/>
            <p:nvPr userDrawn="1"/>
          </p:nvGrpSpPr>
          <p:grpSpPr>
            <a:xfrm>
              <a:off x="-1" y="281"/>
              <a:ext cx="986773" cy="986772"/>
              <a:chOff x="0" y="0"/>
              <a:chExt cx="1248230" cy="1248229"/>
            </a:xfrm>
          </p:grpSpPr>
          <p:sp>
            <p:nvSpPr>
              <p:cNvPr id="20" name="矩形 19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组 26"/>
            <p:cNvGrpSpPr/>
            <p:nvPr userDrawn="1"/>
          </p:nvGrpSpPr>
          <p:grpSpPr>
            <a:xfrm rot="10800000">
              <a:off x="1973537" y="968242"/>
              <a:ext cx="998376" cy="986768"/>
              <a:chOff x="5617024" y="653140"/>
              <a:chExt cx="2496460" cy="2467431"/>
            </a:xfrm>
          </p:grpSpPr>
          <p:grpSp>
            <p:nvGrpSpPr>
              <p:cNvPr id="28" name="组 27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8" name="直角三角形 3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直角三角形 3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组 28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6" name="直角三角形 35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直角三角形 36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组 29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4" name="直角三角形 3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直角三角形 3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组 30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2" name="直角三角形 3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直角三角形 3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0" name="组 39"/>
            <p:cNvGrpSpPr/>
            <p:nvPr userDrawn="1"/>
          </p:nvGrpSpPr>
          <p:grpSpPr>
            <a:xfrm>
              <a:off x="2971911" y="281"/>
              <a:ext cx="986772" cy="986772"/>
              <a:chOff x="3725324" y="1238432"/>
              <a:chExt cx="1248229" cy="1248229"/>
            </a:xfrm>
          </p:grpSpPr>
          <p:sp>
            <p:nvSpPr>
              <p:cNvPr id="41" name="矩形 40"/>
              <p:cNvSpPr/>
              <p:nvPr userDrawn="1"/>
            </p:nvSpPr>
            <p:spPr>
              <a:xfrm>
                <a:off x="3725324" y="1238432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 userDrawn="1"/>
            </p:nvSpPr>
            <p:spPr>
              <a:xfrm>
                <a:off x="3725324" y="1446470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 userDrawn="1"/>
            </p:nvSpPr>
            <p:spPr>
              <a:xfrm>
                <a:off x="3725324" y="1654509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 userDrawn="1"/>
            </p:nvSpPr>
            <p:spPr>
              <a:xfrm>
                <a:off x="3725324" y="1862547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 userDrawn="1"/>
            </p:nvSpPr>
            <p:spPr>
              <a:xfrm>
                <a:off x="3725324" y="2070585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 userDrawn="1"/>
            </p:nvSpPr>
            <p:spPr>
              <a:xfrm>
                <a:off x="3725324" y="2278623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组 46"/>
            <p:cNvGrpSpPr/>
            <p:nvPr userDrawn="1"/>
          </p:nvGrpSpPr>
          <p:grpSpPr>
            <a:xfrm rot="5400000">
              <a:off x="2971908" y="973063"/>
              <a:ext cx="986772" cy="986773"/>
              <a:chOff x="0" y="1248227"/>
              <a:chExt cx="1248229" cy="1248230"/>
            </a:xfrm>
          </p:grpSpPr>
          <p:sp>
            <p:nvSpPr>
              <p:cNvPr id="48" name="矩形 47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三角形 48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三角形 49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组 50"/>
            <p:cNvGrpSpPr/>
            <p:nvPr userDrawn="1"/>
          </p:nvGrpSpPr>
          <p:grpSpPr>
            <a:xfrm>
              <a:off x="6883615" y="7136"/>
              <a:ext cx="986772" cy="986772"/>
              <a:chOff x="2336" y="2502549"/>
              <a:chExt cx="1248229" cy="1248229"/>
            </a:xfrm>
          </p:grpSpPr>
          <p:sp>
            <p:nvSpPr>
              <p:cNvPr id="52" name="矩形 51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组 52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4" name="矩形 53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矩形 56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8" name="矩形 57"/>
            <p:cNvSpPr/>
            <p:nvPr userDrawn="1"/>
          </p:nvSpPr>
          <p:spPr>
            <a:xfrm>
              <a:off x="7868540" y="7143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组 58"/>
            <p:cNvGrpSpPr/>
            <p:nvPr userDrawn="1"/>
          </p:nvGrpSpPr>
          <p:grpSpPr>
            <a:xfrm>
              <a:off x="9853677" y="959"/>
              <a:ext cx="986773" cy="992948"/>
              <a:chOff x="3759350" y="2494736"/>
              <a:chExt cx="1248230" cy="1256042"/>
            </a:xfrm>
          </p:grpSpPr>
          <p:sp>
            <p:nvSpPr>
              <p:cNvPr id="60" name="矩形 59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组 60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62" name="椭圆 61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椭圆 62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椭圆 63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椭圆 64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6" name="组 65"/>
            <p:cNvGrpSpPr/>
            <p:nvPr userDrawn="1"/>
          </p:nvGrpSpPr>
          <p:grpSpPr>
            <a:xfrm>
              <a:off x="8861106" y="-9286"/>
              <a:ext cx="998370" cy="1006112"/>
              <a:chOff x="1886852" y="1870267"/>
              <a:chExt cx="951721" cy="959102"/>
            </a:xfrm>
          </p:grpSpPr>
          <p:sp>
            <p:nvSpPr>
              <p:cNvPr id="67" name="直角三角形 6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直角三角形 6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组 117"/>
            <p:cNvGrpSpPr/>
            <p:nvPr userDrawn="1"/>
          </p:nvGrpSpPr>
          <p:grpSpPr>
            <a:xfrm rot="10800000">
              <a:off x="9855716" y="990052"/>
              <a:ext cx="986772" cy="986772"/>
              <a:chOff x="2336" y="2502549"/>
              <a:chExt cx="1248229" cy="1248229"/>
            </a:xfrm>
          </p:grpSpPr>
          <p:sp>
            <p:nvSpPr>
              <p:cNvPr id="119" name="矩形 118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0" name="组 119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21" name="矩形 120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矩形 122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5" name="矩形 124"/>
            <p:cNvSpPr/>
            <p:nvPr userDrawn="1"/>
          </p:nvSpPr>
          <p:spPr>
            <a:xfrm rot="10800000">
              <a:off x="8870799" y="990052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6" name="组 125"/>
            <p:cNvGrpSpPr/>
            <p:nvPr userDrawn="1"/>
          </p:nvGrpSpPr>
          <p:grpSpPr>
            <a:xfrm rot="10800000">
              <a:off x="6903583" y="990052"/>
              <a:ext cx="986773" cy="992948"/>
              <a:chOff x="3759350" y="2494736"/>
              <a:chExt cx="1248230" cy="1256042"/>
            </a:xfrm>
          </p:grpSpPr>
          <p:sp>
            <p:nvSpPr>
              <p:cNvPr id="127" name="矩形 126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8" name="组 127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129" name="椭圆 128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椭圆 129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椭圆 130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椭圆 131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3" name="组 132"/>
            <p:cNvGrpSpPr/>
            <p:nvPr userDrawn="1"/>
          </p:nvGrpSpPr>
          <p:grpSpPr>
            <a:xfrm rot="10800000">
              <a:off x="7885435" y="987133"/>
              <a:ext cx="998370" cy="1006112"/>
              <a:chOff x="1886852" y="1870267"/>
              <a:chExt cx="951721" cy="959102"/>
            </a:xfrm>
          </p:grpSpPr>
          <p:sp>
            <p:nvSpPr>
              <p:cNvPr id="134" name="直角三角形 133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直角三角形 134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组 135"/>
            <p:cNvGrpSpPr/>
            <p:nvPr userDrawn="1"/>
          </p:nvGrpSpPr>
          <p:grpSpPr>
            <a:xfrm rot="10800000">
              <a:off x="3950148" y="-5731"/>
              <a:ext cx="998370" cy="1006112"/>
              <a:chOff x="1886852" y="1870267"/>
              <a:chExt cx="951721" cy="959102"/>
            </a:xfrm>
          </p:grpSpPr>
          <p:sp>
            <p:nvSpPr>
              <p:cNvPr id="137" name="直角三角形 13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直角三角形 13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组 138"/>
            <p:cNvGrpSpPr/>
            <p:nvPr userDrawn="1"/>
          </p:nvGrpSpPr>
          <p:grpSpPr>
            <a:xfrm rot="10800000">
              <a:off x="3944345" y="975982"/>
              <a:ext cx="986772" cy="986772"/>
              <a:chOff x="2336" y="2502549"/>
              <a:chExt cx="1248229" cy="1248229"/>
            </a:xfrm>
          </p:grpSpPr>
          <p:sp>
            <p:nvSpPr>
              <p:cNvPr id="140" name="矩形 139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1" name="组 140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42" name="矩形 141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6" name="组 145"/>
            <p:cNvGrpSpPr/>
            <p:nvPr userDrawn="1"/>
          </p:nvGrpSpPr>
          <p:grpSpPr>
            <a:xfrm rot="16200000">
              <a:off x="10826116" y="959"/>
              <a:ext cx="986772" cy="986773"/>
              <a:chOff x="0" y="1248227"/>
              <a:chExt cx="1248229" cy="1248230"/>
            </a:xfrm>
          </p:grpSpPr>
          <p:sp>
            <p:nvSpPr>
              <p:cNvPr id="147" name="矩形 146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三角形 147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三角形 148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组 149"/>
            <p:cNvGrpSpPr/>
            <p:nvPr userDrawn="1"/>
          </p:nvGrpSpPr>
          <p:grpSpPr>
            <a:xfrm rot="10800000">
              <a:off x="10826116" y="990052"/>
              <a:ext cx="986773" cy="986772"/>
              <a:chOff x="0" y="0"/>
              <a:chExt cx="1248230" cy="1248229"/>
            </a:xfrm>
          </p:grpSpPr>
          <p:sp>
            <p:nvSpPr>
              <p:cNvPr id="151" name="矩形 150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矩形 151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矩形 152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矩形 153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矩形 154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矩形 156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组 189"/>
            <p:cNvGrpSpPr/>
            <p:nvPr userDrawn="1"/>
          </p:nvGrpSpPr>
          <p:grpSpPr>
            <a:xfrm>
              <a:off x="4922573" y="7139"/>
              <a:ext cx="986772" cy="986772"/>
              <a:chOff x="1248229" y="0"/>
              <a:chExt cx="1248229" cy="1248229"/>
            </a:xfrm>
          </p:grpSpPr>
          <p:sp>
            <p:nvSpPr>
              <p:cNvPr id="191" name="矩形 190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矩形 191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矩形 192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7" name="组 196"/>
            <p:cNvGrpSpPr/>
            <p:nvPr userDrawn="1"/>
          </p:nvGrpSpPr>
          <p:grpSpPr>
            <a:xfrm>
              <a:off x="5909344" y="7138"/>
              <a:ext cx="998370" cy="998370"/>
              <a:chOff x="2496456" y="-1"/>
              <a:chExt cx="1262899" cy="1262899"/>
            </a:xfrm>
          </p:grpSpPr>
          <p:sp>
            <p:nvSpPr>
              <p:cNvPr id="198" name="直角三角形 197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直角三角形 198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0" name="组 199"/>
            <p:cNvGrpSpPr/>
            <p:nvPr userDrawn="1"/>
          </p:nvGrpSpPr>
          <p:grpSpPr>
            <a:xfrm>
              <a:off x="4922572" y="975103"/>
              <a:ext cx="986764" cy="986764"/>
              <a:chOff x="1248227" y="1248229"/>
              <a:chExt cx="1248229" cy="1248229"/>
            </a:xfrm>
          </p:grpSpPr>
          <p:sp>
            <p:nvSpPr>
              <p:cNvPr id="201" name="矩形 200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椭圆 201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3" name="组 202"/>
            <p:cNvGrpSpPr/>
            <p:nvPr userDrawn="1"/>
          </p:nvGrpSpPr>
          <p:grpSpPr>
            <a:xfrm rot="10800000">
              <a:off x="5909339" y="975100"/>
              <a:ext cx="998376" cy="986768"/>
              <a:chOff x="5617024" y="653140"/>
              <a:chExt cx="2496460" cy="2467431"/>
            </a:xfrm>
          </p:grpSpPr>
          <p:grpSp>
            <p:nvGrpSpPr>
              <p:cNvPr id="204" name="组 203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4" name="直角三角形 21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直角三角形 21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5" name="组 204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2" name="直角三角形 21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直角三角形 21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组 205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0" name="直角三角形 209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直角三角形 210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7" name="组 206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08" name="直角三角形 20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直角三角形 20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58" name="文本占位符 258"/>
          <p:cNvSpPr>
            <a:spLocks noGrp="1"/>
          </p:cNvSpPr>
          <p:nvPr>
            <p:ph type="body" sz="quarter" idx="11" hasCustomPrompt="1"/>
          </p:nvPr>
        </p:nvSpPr>
        <p:spPr>
          <a:xfrm>
            <a:off x="6137089" y="2824282"/>
            <a:ext cx="1111623" cy="8403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59" name="文本占位符 258"/>
          <p:cNvSpPr>
            <a:spLocks noGrp="1"/>
          </p:cNvSpPr>
          <p:nvPr>
            <p:ph type="body" sz="quarter" idx="12"/>
          </p:nvPr>
        </p:nvSpPr>
        <p:spPr>
          <a:xfrm>
            <a:off x="7248712" y="2824282"/>
            <a:ext cx="3998259" cy="84035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1" name="文本占位符 258"/>
          <p:cNvSpPr>
            <a:spLocks noGrp="1"/>
          </p:cNvSpPr>
          <p:nvPr>
            <p:ph type="body" sz="quarter" idx="13" hasCustomPrompt="1"/>
          </p:nvPr>
        </p:nvSpPr>
        <p:spPr>
          <a:xfrm>
            <a:off x="6137089" y="3911345"/>
            <a:ext cx="1111623" cy="8403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62" name="文本占位符 258"/>
          <p:cNvSpPr>
            <a:spLocks noGrp="1"/>
          </p:cNvSpPr>
          <p:nvPr>
            <p:ph type="body" sz="quarter" idx="14"/>
          </p:nvPr>
        </p:nvSpPr>
        <p:spPr>
          <a:xfrm>
            <a:off x="7248712" y="3911345"/>
            <a:ext cx="3998259" cy="84035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3" name="文本占位符 258"/>
          <p:cNvSpPr>
            <a:spLocks noGrp="1"/>
          </p:cNvSpPr>
          <p:nvPr>
            <p:ph type="body" sz="quarter" idx="15" hasCustomPrompt="1"/>
          </p:nvPr>
        </p:nvSpPr>
        <p:spPr>
          <a:xfrm>
            <a:off x="6137089" y="4998408"/>
            <a:ext cx="1111623" cy="8403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64" name="文本占位符 258"/>
          <p:cNvSpPr>
            <a:spLocks noGrp="1"/>
          </p:cNvSpPr>
          <p:nvPr>
            <p:ph type="body" sz="quarter" idx="16"/>
          </p:nvPr>
        </p:nvSpPr>
        <p:spPr>
          <a:xfrm>
            <a:off x="7248712" y="4998408"/>
            <a:ext cx="3998259" cy="84035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5" name="文本占位符 258"/>
          <p:cNvSpPr>
            <a:spLocks noGrp="1"/>
          </p:cNvSpPr>
          <p:nvPr>
            <p:ph type="body" sz="quarter" idx="17" hasCustomPrompt="1"/>
          </p:nvPr>
        </p:nvSpPr>
        <p:spPr>
          <a:xfrm>
            <a:off x="781662" y="3911345"/>
            <a:ext cx="3726558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2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组 259"/>
          <p:cNvGrpSpPr/>
          <p:nvPr userDrawn="1"/>
        </p:nvGrpSpPr>
        <p:grpSpPr>
          <a:xfrm>
            <a:off x="-2" y="-9286"/>
            <a:ext cx="12192001" cy="2066798"/>
            <a:chOff x="-1" y="-9286"/>
            <a:chExt cx="11812890" cy="2002531"/>
          </a:xfrm>
        </p:grpSpPr>
        <p:grpSp>
          <p:nvGrpSpPr>
            <p:cNvPr id="2" name="组 1"/>
            <p:cNvGrpSpPr/>
            <p:nvPr userDrawn="1"/>
          </p:nvGrpSpPr>
          <p:grpSpPr>
            <a:xfrm>
              <a:off x="986771" y="281"/>
              <a:ext cx="986772" cy="986772"/>
              <a:chOff x="1248229" y="0"/>
              <a:chExt cx="1248229" cy="1248229"/>
            </a:xfrm>
          </p:grpSpPr>
          <p:sp>
            <p:nvSpPr>
              <p:cNvPr id="3" name="矩形 2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 8"/>
            <p:cNvGrpSpPr/>
            <p:nvPr userDrawn="1"/>
          </p:nvGrpSpPr>
          <p:grpSpPr>
            <a:xfrm>
              <a:off x="1973542" y="280"/>
              <a:ext cx="998370" cy="998370"/>
              <a:chOff x="2496456" y="-1"/>
              <a:chExt cx="1262899" cy="1262899"/>
            </a:xfrm>
          </p:grpSpPr>
          <p:sp>
            <p:nvSpPr>
              <p:cNvPr id="10" name="直角三角形 9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直角三角形 10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 11"/>
            <p:cNvGrpSpPr/>
            <p:nvPr userDrawn="1"/>
          </p:nvGrpSpPr>
          <p:grpSpPr>
            <a:xfrm>
              <a:off x="986770" y="968245"/>
              <a:ext cx="986764" cy="986764"/>
              <a:chOff x="1248227" y="1248229"/>
              <a:chExt cx="1248229" cy="1248229"/>
            </a:xfrm>
          </p:grpSpPr>
          <p:sp>
            <p:nvSpPr>
              <p:cNvPr id="13" name="矩形 12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 14"/>
            <p:cNvGrpSpPr/>
            <p:nvPr userDrawn="1"/>
          </p:nvGrpSpPr>
          <p:grpSpPr>
            <a:xfrm>
              <a:off x="-1" y="968244"/>
              <a:ext cx="986772" cy="986773"/>
              <a:chOff x="0" y="1248227"/>
              <a:chExt cx="1248229" cy="1248230"/>
            </a:xfrm>
          </p:grpSpPr>
          <p:sp>
            <p:nvSpPr>
              <p:cNvPr id="16" name="矩形 15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三角形 16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三角形 17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 18"/>
            <p:cNvGrpSpPr/>
            <p:nvPr userDrawn="1"/>
          </p:nvGrpSpPr>
          <p:grpSpPr>
            <a:xfrm>
              <a:off x="-1" y="281"/>
              <a:ext cx="986773" cy="986772"/>
              <a:chOff x="0" y="0"/>
              <a:chExt cx="1248230" cy="1248229"/>
            </a:xfrm>
          </p:grpSpPr>
          <p:sp>
            <p:nvSpPr>
              <p:cNvPr id="20" name="矩形 19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组 26"/>
            <p:cNvGrpSpPr/>
            <p:nvPr userDrawn="1"/>
          </p:nvGrpSpPr>
          <p:grpSpPr>
            <a:xfrm rot="10800000">
              <a:off x="1973537" y="968242"/>
              <a:ext cx="998376" cy="986768"/>
              <a:chOff x="5617024" y="653140"/>
              <a:chExt cx="2496460" cy="2467431"/>
            </a:xfrm>
          </p:grpSpPr>
          <p:grpSp>
            <p:nvGrpSpPr>
              <p:cNvPr id="28" name="组 27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8" name="直角三角形 3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直角三角形 3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组 28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6" name="直角三角形 35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直角三角形 36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组 29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4" name="直角三角形 3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直角三角形 3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组 30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2" name="直角三角形 3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直角三角形 3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0" name="组 39"/>
            <p:cNvGrpSpPr/>
            <p:nvPr userDrawn="1"/>
          </p:nvGrpSpPr>
          <p:grpSpPr>
            <a:xfrm>
              <a:off x="2971911" y="281"/>
              <a:ext cx="986772" cy="986772"/>
              <a:chOff x="3725324" y="1238432"/>
              <a:chExt cx="1248229" cy="1248229"/>
            </a:xfrm>
          </p:grpSpPr>
          <p:sp>
            <p:nvSpPr>
              <p:cNvPr id="41" name="矩形 40"/>
              <p:cNvSpPr/>
              <p:nvPr userDrawn="1"/>
            </p:nvSpPr>
            <p:spPr>
              <a:xfrm>
                <a:off x="3725324" y="1238432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 userDrawn="1"/>
            </p:nvSpPr>
            <p:spPr>
              <a:xfrm>
                <a:off x="3725324" y="1446470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 userDrawn="1"/>
            </p:nvSpPr>
            <p:spPr>
              <a:xfrm>
                <a:off x="3725324" y="1654509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 userDrawn="1"/>
            </p:nvSpPr>
            <p:spPr>
              <a:xfrm>
                <a:off x="3725324" y="1862547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 userDrawn="1"/>
            </p:nvSpPr>
            <p:spPr>
              <a:xfrm>
                <a:off x="3725324" y="2070585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 userDrawn="1"/>
            </p:nvSpPr>
            <p:spPr>
              <a:xfrm>
                <a:off x="3725324" y="2278623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组 46"/>
            <p:cNvGrpSpPr/>
            <p:nvPr userDrawn="1"/>
          </p:nvGrpSpPr>
          <p:grpSpPr>
            <a:xfrm rot="5400000">
              <a:off x="2971908" y="973063"/>
              <a:ext cx="986772" cy="986773"/>
              <a:chOff x="0" y="1248227"/>
              <a:chExt cx="1248229" cy="1248230"/>
            </a:xfrm>
          </p:grpSpPr>
          <p:sp>
            <p:nvSpPr>
              <p:cNvPr id="48" name="矩形 47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三角形 48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三角形 49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组 50"/>
            <p:cNvGrpSpPr/>
            <p:nvPr userDrawn="1"/>
          </p:nvGrpSpPr>
          <p:grpSpPr>
            <a:xfrm>
              <a:off x="6883615" y="7136"/>
              <a:ext cx="986772" cy="986772"/>
              <a:chOff x="2336" y="2502549"/>
              <a:chExt cx="1248229" cy="1248229"/>
            </a:xfrm>
          </p:grpSpPr>
          <p:sp>
            <p:nvSpPr>
              <p:cNvPr id="52" name="矩形 51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组 52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4" name="矩形 53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矩形 56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8" name="矩形 57"/>
            <p:cNvSpPr/>
            <p:nvPr userDrawn="1"/>
          </p:nvSpPr>
          <p:spPr>
            <a:xfrm>
              <a:off x="7868540" y="7143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组 58"/>
            <p:cNvGrpSpPr/>
            <p:nvPr userDrawn="1"/>
          </p:nvGrpSpPr>
          <p:grpSpPr>
            <a:xfrm>
              <a:off x="9853677" y="959"/>
              <a:ext cx="986773" cy="992948"/>
              <a:chOff x="3759350" y="2494736"/>
              <a:chExt cx="1248230" cy="1256042"/>
            </a:xfrm>
          </p:grpSpPr>
          <p:sp>
            <p:nvSpPr>
              <p:cNvPr id="60" name="矩形 59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组 60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62" name="椭圆 61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椭圆 62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椭圆 63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椭圆 64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6" name="组 65"/>
            <p:cNvGrpSpPr/>
            <p:nvPr userDrawn="1"/>
          </p:nvGrpSpPr>
          <p:grpSpPr>
            <a:xfrm>
              <a:off x="8861106" y="-9286"/>
              <a:ext cx="998370" cy="1006112"/>
              <a:chOff x="1886852" y="1870267"/>
              <a:chExt cx="951721" cy="959102"/>
            </a:xfrm>
          </p:grpSpPr>
          <p:sp>
            <p:nvSpPr>
              <p:cNvPr id="67" name="直角三角形 6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直角三角形 6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组 117"/>
            <p:cNvGrpSpPr/>
            <p:nvPr userDrawn="1"/>
          </p:nvGrpSpPr>
          <p:grpSpPr>
            <a:xfrm rot="10800000">
              <a:off x="9855716" y="990052"/>
              <a:ext cx="986772" cy="986772"/>
              <a:chOff x="2336" y="2502549"/>
              <a:chExt cx="1248229" cy="1248229"/>
            </a:xfrm>
          </p:grpSpPr>
          <p:sp>
            <p:nvSpPr>
              <p:cNvPr id="119" name="矩形 118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0" name="组 119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21" name="矩形 120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矩形 122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5" name="矩形 124"/>
            <p:cNvSpPr/>
            <p:nvPr userDrawn="1"/>
          </p:nvSpPr>
          <p:spPr>
            <a:xfrm rot="10800000">
              <a:off x="8870799" y="990052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6" name="组 125"/>
            <p:cNvGrpSpPr/>
            <p:nvPr userDrawn="1"/>
          </p:nvGrpSpPr>
          <p:grpSpPr>
            <a:xfrm rot="10800000">
              <a:off x="6903583" y="990052"/>
              <a:ext cx="986773" cy="992948"/>
              <a:chOff x="3759350" y="2494736"/>
              <a:chExt cx="1248230" cy="1256042"/>
            </a:xfrm>
          </p:grpSpPr>
          <p:sp>
            <p:nvSpPr>
              <p:cNvPr id="127" name="矩形 126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8" name="组 127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129" name="椭圆 128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椭圆 129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椭圆 130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椭圆 131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3" name="组 132"/>
            <p:cNvGrpSpPr/>
            <p:nvPr userDrawn="1"/>
          </p:nvGrpSpPr>
          <p:grpSpPr>
            <a:xfrm rot="10800000">
              <a:off x="7885435" y="987133"/>
              <a:ext cx="998370" cy="1006112"/>
              <a:chOff x="1886852" y="1870267"/>
              <a:chExt cx="951721" cy="959102"/>
            </a:xfrm>
          </p:grpSpPr>
          <p:sp>
            <p:nvSpPr>
              <p:cNvPr id="134" name="直角三角形 133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直角三角形 134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组 135"/>
            <p:cNvGrpSpPr/>
            <p:nvPr userDrawn="1"/>
          </p:nvGrpSpPr>
          <p:grpSpPr>
            <a:xfrm rot="10800000">
              <a:off x="3950148" y="-5731"/>
              <a:ext cx="998370" cy="1006112"/>
              <a:chOff x="1886852" y="1870267"/>
              <a:chExt cx="951721" cy="959102"/>
            </a:xfrm>
          </p:grpSpPr>
          <p:sp>
            <p:nvSpPr>
              <p:cNvPr id="137" name="直角三角形 13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直角三角形 13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组 138"/>
            <p:cNvGrpSpPr/>
            <p:nvPr userDrawn="1"/>
          </p:nvGrpSpPr>
          <p:grpSpPr>
            <a:xfrm rot="10800000">
              <a:off x="3944345" y="975982"/>
              <a:ext cx="986772" cy="986772"/>
              <a:chOff x="2336" y="2502549"/>
              <a:chExt cx="1248229" cy="1248229"/>
            </a:xfrm>
          </p:grpSpPr>
          <p:sp>
            <p:nvSpPr>
              <p:cNvPr id="140" name="矩形 139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1" name="组 140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42" name="矩形 141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6" name="组 145"/>
            <p:cNvGrpSpPr/>
            <p:nvPr userDrawn="1"/>
          </p:nvGrpSpPr>
          <p:grpSpPr>
            <a:xfrm rot="16200000">
              <a:off x="10826116" y="959"/>
              <a:ext cx="986772" cy="986773"/>
              <a:chOff x="0" y="1248227"/>
              <a:chExt cx="1248229" cy="1248230"/>
            </a:xfrm>
          </p:grpSpPr>
          <p:sp>
            <p:nvSpPr>
              <p:cNvPr id="147" name="矩形 146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三角形 147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三角形 148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组 149"/>
            <p:cNvGrpSpPr/>
            <p:nvPr userDrawn="1"/>
          </p:nvGrpSpPr>
          <p:grpSpPr>
            <a:xfrm rot="10800000">
              <a:off x="10826116" y="990052"/>
              <a:ext cx="986773" cy="986772"/>
              <a:chOff x="0" y="0"/>
              <a:chExt cx="1248230" cy="1248229"/>
            </a:xfrm>
          </p:grpSpPr>
          <p:sp>
            <p:nvSpPr>
              <p:cNvPr id="151" name="矩形 150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矩形 151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矩形 152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矩形 153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矩形 154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矩形 156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组 189"/>
            <p:cNvGrpSpPr/>
            <p:nvPr userDrawn="1"/>
          </p:nvGrpSpPr>
          <p:grpSpPr>
            <a:xfrm>
              <a:off x="4922573" y="7139"/>
              <a:ext cx="986772" cy="986772"/>
              <a:chOff x="1248229" y="0"/>
              <a:chExt cx="1248229" cy="1248229"/>
            </a:xfrm>
          </p:grpSpPr>
          <p:sp>
            <p:nvSpPr>
              <p:cNvPr id="191" name="矩形 190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矩形 191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矩形 192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7" name="组 196"/>
            <p:cNvGrpSpPr/>
            <p:nvPr userDrawn="1"/>
          </p:nvGrpSpPr>
          <p:grpSpPr>
            <a:xfrm>
              <a:off x="5909344" y="7138"/>
              <a:ext cx="998370" cy="998370"/>
              <a:chOff x="2496456" y="-1"/>
              <a:chExt cx="1262899" cy="1262899"/>
            </a:xfrm>
          </p:grpSpPr>
          <p:sp>
            <p:nvSpPr>
              <p:cNvPr id="198" name="直角三角形 197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直角三角形 198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0" name="组 199"/>
            <p:cNvGrpSpPr/>
            <p:nvPr userDrawn="1"/>
          </p:nvGrpSpPr>
          <p:grpSpPr>
            <a:xfrm>
              <a:off x="4922572" y="975103"/>
              <a:ext cx="986764" cy="986764"/>
              <a:chOff x="1248227" y="1248229"/>
              <a:chExt cx="1248229" cy="1248229"/>
            </a:xfrm>
          </p:grpSpPr>
          <p:sp>
            <p:nvSpPr>
              <p:cNvPr id="201" name="矩形 200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椭圆 201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3" name="组 202"/>
            <p:cNvGrpSpPr/>
            <p:nvPr userDrawn="1"/>
          </p:nvGrpSpPr>
          <p:grpSpPr>
            <a:xfrm rot="10800000">
              <a:off x="5909339" y="975100"/>
              <a:ext cx="998376" cy="986768"/>
              <a:chOff x="5617024" y="653140"/>
              <a:chExt cx="2496460" cy="2467431"/>
            </a:xfrm>
          </p:grpSpPr>
          <p:grpSp>
            <p:nvGrpSpPr>
              <p:cNvPr id="204" name="组 203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4" name="直角三角形 21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直角三角形 21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5" name="组 204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2" name="直角三角形 21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直角三角形 21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组 205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0" name="直角三角形 209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直角三角形 210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7" name="组 206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08" name="直角三角形 20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直角三角形 20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58" name="文本占位符 258"/>
          <p:cNvSpPr>
            <a:spLocks noGrp="1"/>
          </p:cNvSpPr>
          <p:nvPr>
            <p:ph type="body" sz="quarter" idx="11" hasCustomPrompt="1"/>
          </p:nvPr>
        </p:nvSpPr>
        <p:spPr>
          <a:xfrm>
            <a:off x="6532354" y="2729354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59" name="文本占位符 258"/>
          <p:cNvSpPr>
            <a:spLocks noGrp="1"/>
          </p:cNvSpPr>
          <p:nvPr>
            <p:ph type="body" sz="quarter" idx="12"/>
          </p:nvPr>
        </p:nvSpPr>
        <p:spPr>
          <a:xfrm>
            <a:off x="7499795" y="2729354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5" name="文本占位符 258"/>
          <p:cNvSpPr>
            <a:spLocks noGrp="1"/>
          </p:cNvSpPr>
          <p:nvPr>
            <p:ph type="body" sz="quarter" idx="17" hasCustomPrompt="1"/>
          </p:nvPr>
        </p:nvSpPr>
        <p:spPr>
          <a:xfrm>
            <a:off x="781662" y="3911345"/>
            <a:ext cx="3726558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58" name="文本占位符 258"/>
          <p:cNvSpPr>
            <a:spLocks noGrp="1"/>
          </p:cNvSpPr>
          <p:nvPr>
            <p:ph type="body" sz="quarter" idx="18" hasCustomPrompt="1"/>
          </p:nvPr>
        </p:nvSpPr>
        <p:spPr>
          <a:xfrm>
            <a:off x="6532354" y="3563622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9" name="文本占位符 258"/>
          <p:cNvSpPr>
            <a:spLocks noGrp="1"/>
          </p:cNvSpPr>
          <p:nvPr>
            <p:ph type="body" sz="quarter" idx="19"/>
          </p:nvPr>
        </p:nvSpPr>
        <p:spPr>
          <a:xfrm>
            <a:off x="7499795" y="3563622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0" name="文本占位符 258"/>
          <p:cNvSpPr>
            <a:spLocks noGrp="1"/>
          </p:cNvSpPr>
          <p:nvPr>
            <p:ph type="body" sz="quarter" idx="20" hasCustomPrompt="1"/>
          </p:nvPr>
        </p:nvSpPr>
        <p:spPr>
          <a:xfrm>
            <a:off x="6532354" y="4397890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1" name="文本占位符 258"/>
          <p:cNvSpPr>
            <a:spLocks noGrp="1"/>
          </p:cNvSpPr>
          <p:nvPr>
            <p:ph type="body" sz="quarter" idx="21"/>
          </p:nvPr>
        </p:nvSpPr>
        <p:spPr>
          <a:xfrm>
            <a:off x="7499795" y="4397890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2" name="文本占位符 258"/>
          <p:cNvSpPr>
            <a:spLocks noGrp="1"/>
          </p:cNvSpPr>
          <p:nvPr>
            <p:ph type="body" sz="quarter" idx="22" hasCustomPrompt="1"/>
          </p:nvPr>
        </p:nvSpPr>
        <p:spPr>
          <a:xfrm>
            <a:off x="6532354" y="5232158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3" name="文本占位符 258"/>
          <p:cNvSpPr>
            <a:spLocks noGrp="1"/>
          </p:cNvSpPr>
          <p:nvPr>
            <p:ph type="body" sz="quarter" idx="23"/>
          </p:nvPr>
        </p:nvSpPr>
        <p:spPr>
          <a:xfrm>
            <a:off x="7499795" y="5232158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74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1018438" y="588"/>
            <a:ext cx="1018440" cy="1018440"/>
            <a:chOff x="1248229" y="0"/>
            <a:chExt cx="1248229" cy="1248229"/>
          </a:xfrm>
        </p:grpSpPr>
        <p:sp>
          <p:nvSpPr>
            <p:cNvPr id="3" name="矩形 2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 8"/>
          <p:cNvGrpSpPr/>
          <p:nvPr userDrawn="1"/>
        </p:nvGrpSpPr>
        <p:grpSpPr>
          <a:xfrm>
            <a:off x="2036878" y="587"/>
            <a:ext cx="1030411" cy="1030411"/>
            <a:chOff x="2496456" y="-1"/>
            <a:chExt cx="1262899" cy="1262899"/>
          </a:xfrm>
        </p:grpSpPr>
        <p:sp>
          <p:nvSpPr>
            <p:cNvPr id="10" name="直角三角形 9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直角三角形 10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 11"/>
          <p:cNvGrpSpPr/>
          <p:nvPr userDrawn="1"/>
        </p:nvGrpSpPr>
        <p:grpSpPr>
          <a:xfrm>
            <a:off x="1018437" y="999617"/>
            <a:ext cx="1018432" cy="1018432"/>
            <a:chOff x="1248227" y="1248229"/>
            <a:chExt cx="1248229" cy="1248229"/>
          </a:xfrm>
        </p:grpSpPr>
        <p:sp>
          <p:nvSpPr>
            <p:cNvPr id="13" name="矩形 12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 14"/>
          <p:cNvGrpSpPr/>
          <p:nvPr userDrawn="1"/>
        </p:nvGrpSpPr>
        <p:grpSpPr>
          <a:xfrm>
            <a:off x="-2" y="999616"/>
            <a:ext cx="1018440" cy="1018441"/>
            <a:chOff x="0" y="1248227"/>
            <a:chExt cx="1248229" cy="1248230"/>
          </a:xfrm>
        </p:grpSpPr>
        <p:sp>
          <p:nvSpPr>
            <p:cNvPr id="16" name="矩形 15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三角形 16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三角形 17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 18"/>
          <p:cNvGrpSpPr/>
          <p:nvPr userDrawn="1"/>
        </p:nvGrpSpPr>
        <p:grpSpPr>
          <a:xfrm>
            <a:off x="-2" y="588"/>
            <a:ext cx="1018441" cy="1018440"/>
            <a:chOff x="0" y="0"/>
            <a:chExt cx="1248230" cy="1248229"/>
          </a:xfrm>
        </p:grpSpPr>
        <p:sp>
          <p:nvSpPr>
            <p:cNvPr id="20" name="矩形 19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 26"/>
          <p:cNvGrpSpPr/>
          <p:nvPr userDrawn="1"/>
        </p:nvGrpSpPr>
        <p:grpSpPr>
          <a:xfrm rot="10800000">
            <a:off x="2036873" y="999614"/>
            <a:ext cx="1030417" cy="1018436"/>
            <a:chOff x="5617024" y="653140"/>
            <a:chExt cx="2496460" cy="2467431"/>
          </a:xfrm>
        </p:grpSpPr>
        <p:grpSp>
          <p:nvGrpSpPr>
            <p:cNvPr id="28" name="组 27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38" name="直角三角形 3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3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36" name="直角三角形 35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直角三角形 36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组 29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34" name="直角三角形 3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直角三角形 3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组 30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32" name="直角三角形 3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直角三角形 3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" name="组 39"/>
          <p:cNvGrpSpPr/>
          <p:nvPr userDrawn="1"/>
        </p:nvGrpSpPr>
        <p:grpSpPr>
          <a:xfrm>
            <a:off x="3067288" y="588"/>
            <a:ext cx="1018440" cy="1018440"/>
            <a:chOff x="3725324" y="1238432"/>
            <a:chExt cx="1248229" cy="1248229"/>
          </a:xfrm>
        </p:grpSpPr>
        <p:sp>
          <p:nvSpPr>
            <p:cNvPr id="41" name="矩形 40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 46"/>
          <p:cNvGrpSpPr/>
          <p:nvPr userDrawn="1"/>
        </p:nvGrpSpPr>
        <p:grpSpPr>
          <a:xfrm rot="5400000">
            <a:off x="3067285" y="1004589"/>
            <a:ext cx="1018440" cy="1018441"/>
            <a:chOff x="0" y="1248227"/>
            <a:chExt cx="1248229" cy="1248230"/>
          </a:xfrm>
        </p:grpSpPr>
        <p:sp>
          <p:nvSpPr>
            <p:cNvPr id="48" name="矩形 47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三角形 48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三角形 49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 50"/>
          <p:cNvGrpSpPr/>
          <p:nvPr userDrawn="1"/>
        </p:nvGrpSpPr>
        <p:grpSpPr>
          <a:xfrm>
            <a:off x="7104530" y="7663"/>
            <a:ext cx="1018440" cy="1018440"/>
            <a:chOff x="2336" y="2502549"/>
            <a:chExt cx="1248229" cy="1248229"/>
          </a:xfrm>
        </p:grpSpPr>
        <p:sp>
          <p:nvSpPr>
            <p:cNvPr id="52" name="矩形 51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3" name="组 52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4" name="矩形 53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 54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8" name="矩形 57"/>
          <p:cNvSpPr/>
          <p:nvPr userDrawn="1"/>
        </p:nvSpPr>
        <p:spPr>
          <a:xfrm>
            <a:off x="8121064" y="7670"/>
            <a:ext cx="1018432" cy="1018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9" name="组 58"/>
          <p:cNvGrpSpPr/>
          <p:nvPr userDrawn="1"/>
        </p:nvGrpSpPr>
        <p:grpSpPr>
          <a:xfrm>
            <a:off x="10169910" y="1288"/>
            <a:ext cx="1018441" cy="1024815"/>
            <a:chOff x="3759350" y="2494736"/>
            <a:chExt cx="1248230" cy="1256042"/>
          </a:xfrm>
        </p:grpSpPr>
        <p:sp>
          <p:nvSpPr>
            <p:cNvPr id="60" name="矩形 59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1" name="组 60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62" name="椭圆 61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椭圆 62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椭圆 63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椭圆 64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6" name="组 65"/>
          <p:cNvGrpSpPr/>
          <p:nvPr userDrawn="1"/>
        </p:nvGrpSpPr>
        <p:grpSpPr>
          <a:xfrm>
            <a:off x="9145484" y="-9286"/>
            <a:ext cx="1030411" cy="1038401"/>
            <a:chOff x="1886852" y="1870267"/>
            <a:chExt cx="951721" cy="959102"/>
          </a:xfrm>
        </p:grpSpPr>
        <p:sp>
          <p:nvSpPr>
            <p:cNvPr id="67" name="直角三角形 6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直角三角形 6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组 117"/>
          <p:cNvGrpSpPr/>
          <p:nvPr userDrawn="1"/>
        </p:nvGrpSpPr>
        <p:grpSpPr>
          <a:xfrm rot="10800000">
            <a:off x="10172014" y="1022124"/>
            <a:ext cx="1018440" cy="1018440"/>
            <a:chOff x="2336" y="2502549"/>
            <a:chExt cx="1248229" cy="1248229"/>
          </a:xfrm>
        </p:grpSpPr>
        <p:sp>
          <p:nvSpPr>
            <p:cNvPr id="119" name="矩形 118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0" name="组 119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21" name="矩形 120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矩形 123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5" name="矩形 124"/>
          <p:cNvSpPr/>
          <p:nvPr userDrawn="1"/>
        </p:nvSpPr>
        <p:spPr>
          <a:xfrm rot="10800000">
            <a:off x="9155489" y="1022124"/>
            <a:ext cx="1018432" cy="1018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26" name="组 125"/>
          <p:cNvGrpSpPr/>
          <p:nvPr userDrawn="1"/>
        </p:nvGrpSpPr>
        <p:grpSpPr>
          <a:xfrm rot="10800000">
            <a:off x="7125139" y="1022124"/>
            <a:ext cx="1018441" cy="1024815"/>
            <a:chOff x="3759350" y="2494736"/>
            <a:chExt cx="1248230" cy="1256042"/>
          </a:xfrm>
        </p:grpSpPr>
        <p:sp>
          <p:nvSpPr>
            <p:cNvPr id="127" name="矩形 126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组 127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129" name="椭圆 128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椭圆 129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椭圆 130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椭圆 131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3" name="组 132"/>
          <p:cNvGrpSpPr/>
          <p:nvPr userDrawn="1"/>
        </p:nvGrpSpPr>
        <p:grpSpPr>
          <a:xfrm rot="10800000">
            <a:off x="8138501" y="1019111"/>
            <a:ext cx="1030411" cy="1038401"/>
            <a:chOff x="1886852" y="1870267"/>
            <a:chExt cx="951721" cy="959102"/>
          </a:xfrm>
        </p:grpSpPr>
        <p:sp>
          <p:nvSpPr>
            <p:cNvPr id="134" name="直角三角形 133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直角三角形 134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组 135"/>
          <p:cNvGrpSpPr/>
          <p:nvPr userDrawn="1"/>
        </p:nvGrpSpPr>
        <p:grpSpPr>
          <a:xfrm rot="10800000">
            <a:off x="4076919" y="-5617"/>
            <a:ext cx="1030411" cy="1038401"/>
            <a:chOff x="1886852" y="1870267"/>
            <a:chExt cx="951721" cy="959102"/>
          </a:xfrm>
        </p:grpSpPr>
        <p:sp>
          <p:nvSpPr>
            <p:cNvPr id="137" name="直角三角形 13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直角三角形 13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9" name="组 138"/>
          <p:cNvGrpSpPr/>
          <p:nvPr userDrawn="1"/>
        </p:nvGrpSpPr>
        <p:grpSpPr>
          <a:xfrm rot="10800000">
            <a:off x="4070930" y="1007602"/>
            <a:ext cx="1018440" cy="1018440"/>
            <a:chOff x="2336" y="2502549"/>
            <a:chExt cx="1248229" cy="1248229"/>
          </a:xfrm>
        </p:grpSpPr>
        <p:sp>
          <p:nvSpPr>
            <p:cNvPr id="140" name="矩形 139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41" name="组 140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42" name="矩形 14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矩形 14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矩形 14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矩形 14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6" name="组 145"/>
          <p:cNvGrpSpPr/>
          <p:nvPr userDrawn="1"/>
        </p:nvGrpSpPr>
        <p:grpSpPr>
          <a:xfrm rot="16200000">
            <a:off x="11173558" y="1288"/>
            <a:ext cx="1018440" cy="1018441"/>
            <a:chOff x="0" y="1248227"/>
            <a:chExt cx="1248229" cy="1248230"/>
          </a:xfrm>
        </p:grpSpPr>
        <p:sp>
          <p:nvSpPr>
            <p:cNvPr id="147" name="矩形 146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三角形 147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三角形 148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组 149"/>
          <p:cNvGrpSpPr/>
          <p:nvPr userDrawn="1"/>
        </p:nvGrpSpPr>
        <p:grpSpPr>
          <a:xfrm rot="10800000">
            <a:off x="11173558" y="1022124"/>
            <a:ext cx="1018441" cy="1018440"/>
            <a:chOff x="0" y="0"/>
            <a:chExt cx="1248230" cy="1248229"/>
          </a:xfrm>
        </p:grpSpPr>
        <p:sp>
          <p:nvSpPr>
            <p:cNvPr id="151" name="矩形 150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矩形 152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矩形 153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5" name="矩形 154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6" name="矩形 155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矩形 156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0" name="组 189"/>
          <p:cNvGrpSpPr/>
          <p:nvPr userDrawn="1"/>
        </p:nvGrpSpPr>
        <p:grpSpPr>
          <a:xfrm>
            <a:off x="5080552" y="7666"/>
            <a:ext cx="1018440" cy="1018440"/>
            <a:chOff x="1248229" y="0"/>
            <a:chExt cx="1248229" cy="1248229"/>
          </a:xfrm>
        </p:grpSpPr>
        <p:sp>
          <p:nvSpPr>
            <p:cNvPr id="191" name="矩形 190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2" name="矩形 191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6" name="矩形 195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7" name="组 196"/>
          <p:cNvGrpSpPr/>
          <p:nvPr userDrawn="1"/>
        </p:nvGrpSpPr>
        <p:grpSpPr>
          <a:xfrm>
            <a:off x="6098992" y="7665"/>
            <a:ext cx="1030411" cy="1030411"/>
            <a:chOff x="2496456" y="-1"/>
            <a:chExt cx="1262899" cy="1262899"/>
          </a:xfrm>
        </p:grpSpPr>
        <p:sp>
          <p:nvSpPr>
            <p:cNvPr id="198" name="直角三角形 197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9" name="直角三角形 198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0" name="组 199"/>
          <p:cNvGrpSpPr/>
          <p:nvPr userDrawn="1"/>
        </p:nvGrpSpPr>
        <p:grpSpPr>
          <a:xfrm>
            <a:off x="5080551" y="1006695"/>
            <a:ext cx="1018432" cy="1018432"/>
            <a:chOff x="1248227" y="1248229"/>
            <a:chExt cx="1248229" cy="1248229"/>
          </a:xfrm>
        </p:grpSpPr>
        <p:sp>
          <p:nvSpPr>
            <p:cNvPr id="201" name="矩形 200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2" name="椭圆 201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3" name="组 202"/>
          <p:cNvGrpSpPr/>
          <p:nvPr userDrawn="1"/>
        </p:nvGrpSpPr>
        <p:grpSpPr>
          <a:xfrm rot="10800000">
            <a:off x="6098986" y="1006692"/>
            <a:ext cx="1030417" cy="1018436"/>
            <a:chOff x="5617024" y="653140"/>
            <a:chExt cx="2496460" cy="2467431"/>
          </a:xfrm>
        </p:grpSpPr>
        <p:grpSp>
          <p:nvGrpSpPr>
            <p:cNvPr id="204" name="组 203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214" name="直角三角形 21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直角三角形 21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5" name="组 204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212" name="直角三角形 21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直角三角形 21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6" name="组 205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210" name="直角三角形 209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直角三角形 210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7" name="组 206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208" name="直角三角形 20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直角三角形 20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8" name="文本占位符 25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09994" y="2729354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59" name="文本占位符 258"/>
          <p:cNvSpPr>
            <a:spLocks noGrp="1"/>
          </p:cNvSpPr>
          <p:nvPr userDrawn="1">
            <p:ph type="body" sz="quarter" idx="12"/>
          </p:nvPr>
        </p:nvSpPr>
        <p:spPr>
          <a:xfrm>
            <a:off x="7477435" y="2729354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5" name="文本占位符 25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81662" y="3911345"/>
            <a:ext cx="3726558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64" name="文本占位符 258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509994" y="3433580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5" name="文本占位符 258"/>
          <p:cNvSpPr>
            <a:spLocks noGrp="1"/>
          </p:cNvSpPr>
          <p:nvPr userDrawn="1">
            <p:ph type="body" sz="quarter" idx="19"/>
          </p:nvPr>
        </p:nvSpPr>
        <p:spPr>
          <a:xfrm>
            <a:off x="7477435" y="3433580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6" name="文本占位符 258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6509994" y="4137806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7" name="文本占位符 258"/>
          <p:cNvSpPr>
            <a:spLocks noGrp="1"/>
          </p:cNvSpPr>
          <p:nvPr userDrawn="1">
            <p:ph type="body" sz="quarter" idx="21"/>
          </p:nvPr>
        </p:nvSpPr>
        <p:spPr>
          <a:xfrm>
            <a:off x="7477435" y="4137806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8" name="文本占位符 258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6509994" y="4842032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9" name="文本占位符 258"/>
          <p:cNvSpPr>
            <a:spLocks noGrp="1"/>
          </p:cNvSpPr>
          <p:nvPr userDrawn="1">
            <p:ph type="body" sz="quarter" idx="23"/>
          </p:nvPr>
        </p:nvSpPr>
        <p:spPr>
          <a:xfrm>
            <a:off x="7477435" y="4842032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0" name="文本占位符 258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6507752" y="5546258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1" name="文本占位符 258"/>
          <p:cNvSpPr>
            <a:spLocks noGrp="1"/>
          </p:cNvSpPr>
          <p:nvPr userDrawn="1">
            <p:ph type="body" sz="quarter" idx="25"/>
          </p:nvPr>
        </p:nvSpPr>
        <p:spPr>
          <a:xfrm>
            <a:off x="7475193" y="5546258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03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组 259"/>
          <p:cNvGrpSpPr/>
          <p:nvPr userDrawn="1"/>
        </p:nvGrpSpPr>
        <p:grpSpPr>
          <a:xfrm>
            <a:off x="-2" y="-9286"/>
            <a:ext cx="12192001" cy="2066798"/>
            <a:chOff x="-1" y="-9286"/>
            <a:chExt cx="11812890" cy="2002531"/>
          </a:xfrm>
        </p:grpSpPr>
        <p:grpSp>
          <p:nvGrpSpPr>
            <p:cNvPr id="2" name="组 1"/>
            <p:cNvGrpSpPr/>
            <p:nvPr userDrawn="1"/>
          </p:nvGrpSpPr>
          <p:grpSpPr>
            <a:xfrm>
              <a:off x="986771" y="281"/>
              <a:ext cx="986772" cy="986772"/>
              <a:chOff x="1248229" y="0"/>
              <a:chExt cx="1248229" cy="1248229"/>
            </a:xfrm>
          </p:grpSpPr>
          <p:sp>
            <p:nvSpPr>
              <p:cNvPr id="3" name="矩形 2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 8"/>
            <p:cNvGrpSpPr/>
            <p:nvPr userDrawn="1"/>
          </p:nvGrpSpPr>
          <p:grpSpPr>
            <a:xfrm>
              <a:off x="1973542" y="280"/>
              <a:ext cx="998370" cy="998370"/>
              <a:chOff x="2496456" y="-1"/>
              <a:chExt cx="1262899" cy="1262899"/>
            </a:xfrm>
          </p:grpSpPr>
          <p:sp>
            <p:nvSpPr>
              <p:cNvPr id="10" name="直角三角形 9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直角三角形 10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 11"/>
            <p:cNvGrpSpPr/>
            <p:nvPr userDrawn="1"/>
          </p:nvGrpSpPr>
          <p:grpSpPr>
            <a:xfrm>
              <a:off x="986770" y="968245"/>
              <a:ext cx="986764" cy="986764"/>
              <a:chOff x="1248227" y="1248229"/>
              <a:chExt cx="1248229" cy="1248229"/>
            </a:xfrm>
          </p:grpSpPr>
          <p:sp>
            <p:nvSpPr>
              <p:cNvPr id="13" name="矩形 12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 14"/>
            <p:cNvGrpSpPr/>
            <p:nvPr userDrawn="1"/>
          </p:nvGrpSpPr>
          <p:grpSpPr>
            <a:xfrm>
              <a:off x="-1" y="968244"/>
              <a:ext cx="986772" cy="986773"/>
              <a:chOff x="0" y="1248227"/>
              <a:chExt cx="1248229" cy="1248230"/>
            </a:xfrm>
          </p:grpSpPr>
          <p:sp>
            <p:nvSpPr>
              <p:cNvPr id="16" name="矩形 15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三角形 16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三角形 17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 18"/>
            <p:cNvGrpSpPr/>
            <p:nvPr userDrawn="1"/>
          </p:nvGrpSpPr>
          <p:grpSpPr>
            <a:xfrm>
              <a:off x="-1" y="281"/>
              <a:ext cx="986773" cy="986772"/>
              <a:chOff x="0" y="0"/>
              <a:chExt cx="1248230" cy="1248229"/>
            </a:xfrm>
          </p:grpSpPr>
          <p:sp>
            <p:nvSpPr>
              <p:cNvPr id="20" name="矩形 19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组 26"/>
            <p:cNvGrpSpPr/>
            <p:nvPr userDrawn="1"/>
          </p:nvGrpSpPr>
          <p:grpSpPr>
            <a:xfrm rot="10800000">
              <a:off x="1973537" y="968242"/>
              <a:ext cx="998376" cy="986768"/>
              <a:chOff x="5617024" y="653140"/>
              <a:chExt cx="2496460" cy="2467431"/>
            </a:xfrm>
          </p:grpSpPr>
          <p:grpSp>
            <p:nvGrpSpPr>
              <p:cNvPr id="28" name="组 27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8" name="直角三角形 3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直角三角形 3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组 28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6" name="直角三角形 35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直角三角形 36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组 29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4" name="直角三角形 3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直角三角形 3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组 30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2" name="直角三角形 3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直角三角形 3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0" name="组 39"/>
            <p:cNvGrpSpPr/>
            <p:nvPr userDrawn="1"/>
          </p:nvGrpSpPr>
          <p:grpSpPr>
            <a:xfrm>
              <a:off x="2971911" y="281"/>
              <a:ext cx="986772" cy="986772"/>
              <a:chOff x="3725324" y="1238432"/>
              <a:chExt cx="1248229" cy="1248229"/>
            </a:xfrm>
          </p:grpSpPr>
          <p:sp>
            <p:nvSpPr>
              <p:cNvPr id="41" name="矩形 40"/>
              <p:cNvSpPr/>
              <p:nvPr userDrawn="1"/>
            </p:nvSpPr>
            <p:spPr>
              <a:xfrm>
                <a:off x="3725324" y="1238432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 userDrawn="1"/>
            </p:nvSpPr>
            <p:spPr>
              <a:xfrm>
                <a:off x="3725324" y="1446470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 userDrawn="1"/>
            </p:nvSpPr>
            <p:spPr>
              <a:xfrm>
                <a:off x="3725324" y="1654509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 userDrawn="1"/>
            </p:nvSpPr>
            <p:spPr>
              <a:xfrm>
                <a:off x="3725324" y="1862547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 userDrawn="1"/>
            </p:nvSpPr>
            <p:spPr>
              <a:xfrm>
                <a:off x="3725324" y="2070585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 userDrawn="1"/>
            </p:nvSpPr>
            <p:spPr>
              <a:xfrm>
                <a:off x="3725324" y="2278623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组 46"/>
            <p:cNvGrpSpPr/>
            <p:nvPr userDrawn="1"/>
          </p:nvGrpSpPr>
          <p:grpSpPr>
            <a:xfrm rot="5400000">
              <a:off x="2971908" y="973063"/>
              <a:ext cx="986772" cy="986773"/>
              <a:chOff x="0" y="1248227"/>
              <a:chExt cx="1248229" cy="1248230"/>
            </a:xfrm>
          </p:grpSpPr>
          <p:sp>
            <p:nvSpPr>
              <p:cNvPr id="48" name="矩形 47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三角形 48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三角形 49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组 50"/>
            <p:cNvGrpSpPr/>
            <p:nvPr userDrawn="1"/>
          </p:nvGrpSpPr>
          <p:grpSpPr>
            <a:xfrm>
              <a:off x="6883615" y="7136"/>
              <a:ext cx="986772" cy="986772"/>
              <a:chOff x="2336" y="2502549"/>
              <a:chExt cx="1248229" cy="1248229"/>
            </a:xfrm>
          </p:grpSpPr>
          <p:sp>
            <p:nvSpPr>
              <p:cNvPr id="52" name="矩形 51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组 52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4" name="矩形 53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矩形 56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8" name="矩形 57"/>
            <p:cNvSpPr/>
            <p:nvPr userDrawn="1"/>
          </p:nvSpPr>
          <p:spPr>
            <a:xfrm>
              <a:off x="7868540" y="7143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组 58"/>
            <p:cNvGrpSpPr/>
            <p:nvPr userDrawn="1"/>
          </p:nvGrpSpPr>
          <p:grpSpPr>
            <a:xfrm>
              <a:off x="9853677" y="959"/>
              <a:ext cx="986773" cy="992948"/>
              <a:chOff x="3759350" y="2494736"/>
              <a:chExt cx="1248230" cy="1256042"/>
            </a:xfrm>
          </p:grpSpPr>
          <p:sp>
            <p:nvSpPr>
              <p:cNvPr id="60" name="矩形 59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组 60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62" name="椭圆 61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椭圆 62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椭圆 63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椭圆 64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6" name="组 65"/>
            <p:cNvGrpSpPr/>
            <p:nvPr userDrawn="1"/>
          </p:nvGrpSpPr>
          <p:grpSpPr>
            <a:xfrm>
              <a:off x="8861106" y="-9286"/>
              <a:ext cx="998370" cy="1006112"/>
              <a:chOff x="1886852" y="1870267"/>
              <a:chExt cx="951721" cy="959102"/>
            </a:xfrm>
          </p:grpSpPr>
          <p:sp>
            <p:nvSpPr>
              <p:cNvPr id="67" name="直角三角形 6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直角三角形 6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组 117"/>
            <p:cNvGrpSpPr/>
            <p:nvPr userDrawn="1"/>
          </p:nvGrpSpPr>
          <p:grpSpPr>
            <a:xfrm rot="10800000">
              <a:off x="9855716" y="990052"/>
              <a:ext cx="986772" cy="986772"/>
              <a:chOff x="2336" y="2502549"/>
              <a:chExt cx="1248229" cy="1248229"/>
            </a:xfrm>
          </p:grpSpPr>
          <p:sp>
            <p:nvSpPr>
              <p:cNvPr id="119" name="矩形 118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0" name="组 119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21" name="矩形 120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矩形 122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5" name="矩形 124"/>
            <p:cNvSpPr/>
            <p:nvPr userDrawn="1"/>
          </p:nvSpPr>
          <p:spPr>
            <a:xfrm rot="10800000">
              <a:off x="8870799" y="990052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6" name="组 125"/>
            <p:cNvGrpSpPr/>
            <p:nvPr userDrawn="1"/>
          </p:nvGrpSpPr>
          <p:grpSpPr>
            <a:xfrm rot="10800000">
              <a:off x="6903583" y="990052"/>
              <a:ext cx="986773" cy="992948"/>
              <a:chOff x="3759350" y="2494736"/>
              <a:chExt cx="1248230" cy="1256042"/>
            </a:xfrm>
          </p:grpSpPr>
          <p:sp>
            <p:nvSpPr>
              <p:cNvPr id="127" name="矩形 126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8" name="组 127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129" name="椭圆 128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椭圆 129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椭圆 130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椭圆 131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3" name="组 132"/>
            <p:cNvGrpSpPr/>
            <p:nvPr userDrawn="1"/>
          </p:nvGrpSpPr>
          <p:grpSpPr>
            <a:xfrm rot="10800000">
              <a:off x="7885435" y="987133"/>
              <a:ext cx="998370" cy="1006112"/>
              <a:chOff x="1886852" y="1870267"/>
              <a:chExt cx="951721" cy="959102"/>
            </a:xfrm>
          </p:grpSpPr>
          <p:sp>
            <p:nvSpPr>
              <p:cNvPr id="134" name="直角三角形 133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直角三角形 134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组 135"/>
            <p:cNvGrpSpPr/>
            <p:nvPr userDrawn="1"/>
          </p:nvGrpSpPr>
          <p:grpSpPr>
            <a:xfrm rot="10800000">
              <a:off x="3950148" y="-5731"/>
              <a:ext cx="998370" cy="1006112"/>
              <a:chOff x="1886852" y="1870267"/>
              <a:chExt cx="951721" cy="959102"/>
            </a:xfrm>
          </p:grpSpPr>
          <p:sp>
            <p:nvSpPr>
              <p:cNvPr id="137" name="直角三角形 13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直角三角形 13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组 138"/>
            <p:cNvGrpSpPr/>
            <p:nvPr userDrawn="1"/>
          </p:nvGrpSpPr>
          <p:grpSpPr>
            <a:xfrm rot="10800000">
              <a:off x="3944345" y="975982"/>
              <a:ext cx="986772" cy="986772"/>
              <a:chOff x="2336" y="2502549"/>
              <a:chExt cx="1248229" cy="1248229"/>
            </a:xfrm>
          </p:grpSpPr>
          <p:sp>
            <p:nvSpPr>
              <p:cNvPr id="140" name="矩形 139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1" name="组 140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42" name="矩形 141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6" name="组 145"/>
            <p:cNvGrpSpPr/>
            <p:nvPr userDrawn="1"/>
          </p:nvGrpSpPr>
          <p:grpSpPr>
            <a:xfrm rot="16200000">
              <a:off x="10826116" y="959"/>
              <a:ext cx="986772" cy="986773"/>
              <a:chOff x="0" y="1248227"/>
              <a:chExt cx="1248229" cy="1248230"/>
            </a:xfrm>
          </p:grpSpPr>
          <p:sp>
            <p:nvSpPr>
              <p:cNvPr id="147" name="矩形 146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三角形 147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三角形 148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组 149"/>
            <p:cNvGrpSpPr/>
            <p:nvPr userDrawn="1"/>
          </p:nvGrpSpPr>
          <p:grpSpPr>
            <a:xfrm rot="10800000">
              <a:off x="10826116" y="990052"/>
              <a:ext cx="986773" cy="986772"/>
              <a:chOff x="0" y="0"/>
              <a:chExt cx="1248230" cy="1248229"/>
            </a:xfrm>
          </p:grpSpPr>
          <p:sp>
            <p:nvSpPr>
              <p:cNvPr id="151" name="矩形 150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矩形 151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矩形 152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矩形 153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矩形 154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矩形 156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组 189"/>
            <p:cNvGrpSpPr/>
            <p:nvPr userDrawn="1"/>
          </p:nvGrpSpPr>
          <p:grpSpPr>
            <a:xfrm>
              <a:off x="4922573" y="7139"/>
              <a:ext cx="986772" cy="986772"/>
              <a:chOff x="1248229" y="0"/>
              <a:chExt cx="1248229" cy="1248229"/>
            </a:xfrm>
          </p:grpSpPr>
          <p:sp>
            <p:nvSpPr>
              <p:cNvPr id="191" name="矩形 190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矩形 191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矩形 192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7" name="组 196"/>
            <p:cNvGrpSpPr/>
            <p:nvPr userDrawn="1"/>
          </p:nvGrpSpPr>
          <p:grpSpPr>
            <a:xfrm>
              <a:off x="5909344" y="7138"/>
              <a:ext cx="998370" cy="998370"/>
              <a:chOff x="2496456" y="-1"/>
              <a:chExt cx="1262899" cy="1262899"/>
            </a:xfrm>
          </p:grpSpPr>
          <p:sp>
            <p:nvSpPr>
              <p:cNvPr id="198" name="直角三角形 197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直角三角形 198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0" name="组 199"/>
            <p:cNvGrpSpPr/>
            <p:nvPr userDrawn="1"/>
          </p:nvGrpSpPr>
          <p:grpSpPr>
            <a:xfrm>
              <a:off x="4922572" y="975103"/>
              <a:ext cx="986764" cy="986764"/>
              <a:chOff x="1248227" y="1248229"/>
              <a:chExt cx="1248229" cy="1248229"/>
            </a:xfrm>
          </p:grpSpPr>
          <p:sp>
            <p:nvSpPr>
              <p:cNvPr id="201" name="矩形 200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椭圆 201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3" name="组 202"/>
            <p:cNvGrpSpPr/>
            <p:nvPr userDrawn="1"/>
          </p:nvGrpSpPr>
          <p:grpSpPr>
            <a:xfrm rot="10800000">
              <a:off x="5909339" y="975100"/>
              <a:ext cx="998376" cy="986768"/>
              <a:chOff x="5617024" y="653140"/>
              <a:chExt cx="2496460" cy="2467431"/>
            </a:xfrm>
          </p:grpSpPr>
          <p:grpSp>
            <p:nvGrpSpPr>
              <p:cNvPr id="204" name="组 203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4" name="直角三角形 21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直角三角形 21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5" name="组 204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2" name="直角三角形 21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直角三角形 21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组 205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0" name="直角三角形 209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直角三角形 210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7" name="组 206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08" name="直角三角形 20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直角三角形 20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58" name="文本占位符 258"/>
          <p:cNvSpPr>
            <a:spLocks noGrp="1"/>
          </p:cNvSpPr>
          <p:nvPr>
            <p:ph type="body" sz="quarter" idx="11" hasCustomPrompt="1"/>
          </p:nvPr>
        </p:nvSpPr>
        <p:spPr>
          <a:xfrm>
            <a:off x="6509994" y="2466824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59" name="文本占位符 258"/>
          <p:cNvSpPr>
            <a:spLocks noGrp="1"/>
          </p:cNvSpPr>
          <p:nvPr>
            <p:ph type="body" sz="quarter" idx="12"/>
          </p:nvPr>
        </p:nvSpPr>
        <p:spPr>
          <a:xfrm>
            <a:off x="7477435" y="2466824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5" name="文本占位符 258"/>
          <p:cNvSpPr>
            <a:spLocks noGrp="1"/>
          </p:cNvSpPr>
          <p:nvPr>
            <p:ph type="body" sz="quarter" idx="17" hasCustomPrompt="1"/>
          </p:nvPr>
        </p:nvSpPr>
        <p:spPr>
          <a:xfrm>
            <a:off x="781662" y="3911345"/>
            <a:ext cx="3726558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64" name="文本占位符 258"/>
          <p:cNvSpPr>
            <a:spLocks noGrp="1"/>
          </p:cNvSpPr>
          <p:nvPr>
            <p:ph type="body" sz="quarter" idx="18" hasCustomPrompt="1"/>
          </p:nvPr>
        </p:nvSpPr>
        <p:spPr>
          <a:xfrm>
            <a:off x="6509994" y="3135192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5" name="文本占位符 258"/>
          <p:cNvSpPr>
            <a:spLocks noGrp="1"/>
          </p:cNvSpPr>
          <p:nvPr>
            <p:ph type="body" sz="quarter" idx="19"/>
          </p:nvPr>
        </p:nvSpPr>
        <p:spPr>
          <a:xfrm>
            <a:off x="7477435" y="3135192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6" name="文本占位符 258"/>
          <p:cNvSpPr>
            <a:spLocks noGrp="1"/>
          </p:cNvSpPr>
          <p:nvPr>
            <p:ph type="body" sz="quarter" idx="20" hasCustomPrompt="1"/>
          </p:nvPr>
        </p:nvSpPr>
        <p:spPr>
          <a:xfrm>
            <a:off x="6509994" y="3803560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7" name="文本占位符 258"/>
          <p:cNvSpPr>
            <a:spLocks noGrp="1"/>
          </p:cNvSpPr>
          <p:nvPr>
            <p:ph type="body" sz="quarter" idx="21"/>
          </p:nvPr>
        </p:nvSpPr>
        <p:spPr>
          <a:xfrm>
            <a:off x="7477435" y="3803560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8" name="文本占位符 258"/>
          <p:cNvSpPr>
            <a:spLocks noGrp="1"/>
          </p:cNvSpPr>
          <p:nvPr>
            <p:ph type="body" sz="quarter" idx="22" hasCustomPrompt="1"/>
          </p:nvPr>
        </p:nvSpPr>
        <p:spPr>
          <a:xfrm>
            <a:off x="6509994" y="4471928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9" name="文本占位符 258"/>
          <p:cNvSpPr>
            <a:spLocks noGrp="1"/>
          </p:cNvSpPr>
          <p:nvPr>
            <p:ph type="body" sz="quarter" idx="23"/>
          </p:nvPr>
        </p:nvSpPr>
        <p:spPr>
          <a:xfrm>
            <a:off x="7477435" y="4471928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0" name="文本占位符 258"/>
          <p:cNvSpPr>
            <a:spLocks noGrp="1"/>
          </p:cNvSpPr>
          <p:nvPr>
            <p:ph type="body" sz="quarter" idx="24" hasCustomPrompt="1"/>
          </p:nvPr>
        </p:nvSpPr>
        <p:spPr>
          <a:xfrm>
            <a:off x="6507752" y="5122367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1" name="文本占位符 258"/>
          <p:cNvSpPr>
            <a:spLocks noGrp="1"/>
          </p:cNvSpPr>
          <p:nvPr>
            <p:ph type="body" sz="quarter" idx="25"/>
          </p:nvPr>
        </p:nvSpPr>
        <p:spPr>
          <a:xfrm>
            <a:off x="7475193" y="5122367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8" name="文本占位符 258"/>
          <p:cNvSpPr>
            <a:spLocks noGrp="1"/>
          </p:cNvSpPr>
          <p:nvPr>
            <p:ph type="body" sz="quarter" idx="26" hasCustomPrompt="1"/>
          </p:nvPr>
        </p:nvSpPr>
        <p:spPr>
          <a:xfrm>
            <a:off x="6507752" y="5786444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9" name="文本占位符 258"/>
          <p:cNvSpPr>
            <a:spLocks noGrp="1"/>
          </p:cNvSpPr>
          <p:nvPr>
            <p:ph type="body" sz="quarter" idx="27"/>
          </p:nvPr>
        </p:nvSpPr>
        <p:spPr>
          <a:xfrm>
            <a:off x="7475193" y="5786444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29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986771" y="281"/>
            <a:ext cx="986772" cy="986772"/>
            <a:chOff x="1248229" y="0"/>
            <a:chExt cx="1248229" cy="1248229"/>
          </a:xfrm>
        </p:grpSpPr>
        <p:sp>
          <p:nvSpPr>
            <p:cNvPr id="3" name="矩形 2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 8"/>
          <p:cNvGrpSpPr/>
          <p:nvPr userDrawn="1"/>
        </p:nvGrpSpPr>
        <p:grpSpPr>
          <a:xfrm>
            <a:off x="1973542" y="280"/>
            <a:ext cx="998370" cy="998370"/>
            <a:chOff x="2496456" y="-1"/>
            <a:chExt cx="1262899" cy="1262899"/>
          </a:xfrm>
        </p:grpSpPr>
        <p:sp>
          <p:nvSpPr>
            <p:cNvPr id="10" name="直角三角形 9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直角三角形 10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 11"/>
          <p:cNvGrpSpPr/>
          <p:nvPr userDrawn="1"/>
        </p:nvGrpSpPr>
        <p:grpSpPr>
          <a:xfrm>
            <a:off x="986770" y="968245"/>
            <a:ext cx="986764" cy="986764"/>
            <a:chOff x="1248227" y="1248229"/>
            <a:chExt cx="1248229" cy="1248229"/>
          </a:xfrm>
        </p:grpSpPr>
        <p:sp>
          <p:nvSpPr>
            <p:cNvPr id="13" name="矩形 12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 14"/>
          <p:cNvGrpSpPr/>
          <p:nvPr userDrawn="1"/>
        </p:nvGrpSpPr>
        <p:grpSpPr>
          <a:xfrm>
            <a:off x="-1" y="968244"/>
            <a:ext cx="986772" cy="986773"/>
            <a:chOff x="0" y="1248227"/>
            <a:chExt cx="1248229" cy="1248230"/>
          </a:xfrm>
        </p:grpSpPr>
        <p:sp>
          <p:nvSpPr>
            <p:cNvPr id="16" name="矩形 15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三角形 16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三角形 17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 18"/>
          <p:cNvGrpSpPr/>
          <p:nvPr userDrawn="1"/>
        </p:nvGrpSpPr>
        <p:grpSpPr>
          <a:xfrm>
            <a:off x="-1" y="281"/>
            <a:ext cx="986773" cy="986772"/>
            <a:chOff x="0" y="0"/>
            <a:chExt cx="1248230" cy="1248229"/>
          </a:xfrm>
        </p:grpSpPr>
        <p:sp>
          <p:nvSpPr>
            <p:cNvPr id="20" name="矩形 19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 26"/>
          <p:cNvGrpSpPr/>
          <p:nvPr userDrawn="1"/>
        </p:nvGrpSpPr>
        <p:grpSpPr>
          <a:xfrm rot="10800000">
            <a:off x="1973537" y="968242"/>
            <a:ext cx="998376" cy="986768"/>
            <a:chOff x="5617024" y="653140"/>
            <a:chExt cx="2496460" cy="2467431"/>
          </a:xfrm>
        </p:grpSpPr>
        <p:grpSp>
          <p:nvGrpSpPr>
            <p:cNvPr id="28" name="组 27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38" name="直角三角形 3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3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36" name="直角三角形 35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直角三角形 36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组 29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34" name="直角三角形 3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直角三角形 3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组 30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32" name="直角三角形 3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直角三角形 3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" name="组 39"/>
          <p:cNvGrpSpPr/>
          <p:nvPr userDrawn="1"/>
        </p:nvGrpSpPr>
        <p:grpSpPr>
          <a:xfrm>
            <a:off x="2971911" y="281"/>
            <a:ext cx="986772" cy="986772"/>
            <a:chOff x="3725324" y="1238432"/>
            <a:chExt cx="1248229" cy="1248229"/>
          </a:xfrm>
        </p:grpSpPr>
        <p:sp>
          <p:nvSpPr>
            <p:cNvPr id="41" name="矩形 40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 46"/>
          <p:cNvGrpSpPr/>
          <p:nvPr userDrawn="1"/>
        </p:nvGrpSpPr>
        <p:grpSpPr>
          <a:xfrm rot="5400000">
            <a:off x="2971908" y="973063"/>
            <a:ext cx="986772" cy="986773"/>
            <a:chOff x="0" y="1248227"/>
            <a:chExt cx="1248229" cy="1248230"/>
          </a:xfrm>
        </p:grpSpPr>
        <p:sp>
          <p:nvSpPr>
            <p:cNvPr id="48" name="矩形 47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三角形 48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三角形 49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 50"/>
          <p:cNvGrpSpPr/>
          <p:nvPr userDrawn="1"/>
        </p:nvGrpSpPr>
        <p:grpSpPr>
          <a:xfrm>
            <a:off x="1845" y="1959833"/>
            <a:ext cx="986772" cy="986772"/>
            <a:chOff x="2336" y="2502549"/>
            <a:chExt cx="1248229" cy="1248229"/>
          </a:xfrm>
        </p:grpSpPr>
        <p:sp>
          <p:nvSpPr>
            <p:cNvPr id="52" name="矩形 51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3" name="组 52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4" name="矩形 53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 54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8" name="矩形 57"/>
          <p:cNvSpPr/>
          <p:nvPr userDrawn="1"/>
        </p:nvSpPr>
        <p:spPr>
          <a:xfrm>
            <a:off x="986770" y="1959840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9" name="组 58"/>
          <p:cNvGrpSpPr/>
          <p:nvPr userDrawn="1"/>
        </p:nvGrpSpPr>
        <p:grpSpPr>
          <a:xfrm>
            <a:off x="2971907" y="1953656"/>
            <a:ext cx="986773" cy="992948"/>
            <a:chOff x="3759350" y="2494736"/>
            <a:chExt cx="1248230" cy="1256042"/>
          </a:xfrm>
        </p:grpSpPr>
        <p:sp>
          <p:nvSpPr>
            <p:cNvPr id="60" name="矩形 59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1" name="组 60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62" name="椭圆 61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椭圆 62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椭圆 63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椭圆 64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6" name="组 65"/>
          <p:cNvGrpSpPr/>
          <p:nvPr userDrawn="1"/>
        </p:nvGrpSpPr>
        <p:grpSpPr>
          <a:xfrm>
            <a:off x="1979336" y="1943411"/>
            <a:ext cx="998370" cy="1006112"/>
            <a:chOff x="1886852" y="1870267"/>
            <a:chExt cx="951721" cy="959102"/>
          </a:xfrm>
        </p:grpSpPr>
        <p:sp>
          <p:nvSpPr>
            <p:cNvPr id="67" name="直角三角形 6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直角三角形 6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 68"/>
          <p:cNvGrpSpPr/>
          <p:nvPr userDrawn="1"/>
        </p:nvGrpSpPr>
        <p:grpSpPr>
          <a:xfrm rot="10800000">
            <a:off x="1989021" y="4911420"/>
            <a:ext cx="986772" cy="986772"/>
            <a:chOff x="1248229" y="0"/>
            <a:chExt cx="1248229" cy="1248229"/>
          </a:xfrm>
        </p:grpSpPr>
        <p:sp>
          <p:nvSpPr>
            <p:cNvPr id="70" name="矩形 69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组 75"/>
          <p:cNvGrpSpPr/>
          <p:nvPr userDrawn="1"/>
        </p:nvGrpSpPr>
        <p:grpSpPr>
          <a:xfrm rot="10800000">
            <a:off x="990652" y="4899823"/>
            <a:ext cx="998370" cy="998370"/>
            <a:chOff x="2496456" y="-1"/>
            <a:chExt cx="1262899" cy="1262899"/>
          </a:xfrm>
        </p:grpSpPr>
        <p:sp>
          <p:nvSpPr>
            <p:cNvPr id="77" name="直角三角形 76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直角三角形 77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组 78"/>
          <p:cNvGrpSpPr/>
          <p:nvPr userDrawn="1"/>
        </p:nvGrpSpPr>
        <p:grpSpPr>
          <a:xfrm rot="10800000">
            <a:off x="1989029" y="3924656"/>
            <a:ext cx="986764" cy="986764"/>
            <a:chOff x="1248227" y="1248229"/>
            <a:chExt cx="1248229" cy="1248229"/>
          </a:xfrm>
        </p:grpSpPr>
        <p:sp>
          <p:nvSpPr>
            <p:cNvPr id="80" name="矩形 79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 81"/>
          <p:cNvGrpSpPr/>
          <p:nvPr userDrawn="1"/>
        </p:nvGrpSpPr>
        <p:grpSpPr>
          <a:xfrm rot="10800000">
            <a:off x="2975793" y="3924648"/>
            <a:ext cx="986772" cy="986773"/>
            <a:chOff x="0" y="1248227"/>
            <a:chExt cx="1248229" cy="1248230"/>
          </a:xfrm>
        </p:grpSpPr>
        <p:sp>
          <p:nvSpPr>
            <p:cNvPr id="83" name="矩形 82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三角形 83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三角形 84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组 85"/>
          <p:cNvGrpSpPr/>
          <p:nvPr userDrawn="1"/>
        </p:nvGrpSpPr>
        <p:grpSpPr>
          <a:xfrm rot="10800000">
            <a:off x="2975792" y="4911420"/>
            <a:ext cx="986773" cy="986772"/>
            <a:chOff x="0" y="0"/>
            <a:chExt cx="1248230" cy="1248229"/>
          </a:xfrm>
        </p:grpSpPr>
        <p:sp>
          <p:nvSpPr>
            <p:cNvPr id="87" name="矩形 86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 93"/>
          <p:cNvGrpSpPr/>
          <p:nvPr userDrawn="1"/>
        </p:nvGrpSpPr>
        <p:grpSpPr>
          <a:xfrm>
            <a:off x="990650" y="3924656"/>
            <a:ext cx="998376" cy="986768"/>
            <a:chOff x="5617024" y="653140"/>
            <a:chExt cx="2496460" cy="2467431"/>
          </a:xfrm>
        </p:grpSpPr>
        <p:grpSp>
          <p:nvGrpSpPr>
            <p:cNvPr id="95" name="组 94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105" name="直角三角形 104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直角三角形 105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组 95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103" name="直角三角形 102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直角三角形 103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组 96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101" name="直角三角形 100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直角三角形 101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8" name="组 97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99" name="直角三角形 98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直角三角形 99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7" name="组 106"/>
          <p:cNvGrpSpPr/>
          <p:nvPr userDrawn="1"/>
        </p:nvGrpSpPr>
        <p:grpSpPr>
          <a:xfrm rot="10800000">
            <a:off x="3880" y="4911420"/>
            <a:ext cx="986772" cy="986772"/>
            <a:chOff x="3725324" y="1238432"/>
            <a:chExt cx="1248229" cy="1248229"/>
          </a:xfrm>
        </p:grpSpPr>
        <p:sp>
          <p:nvSpPr>
            <p:cNvPr id="108" name="矩形 107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组 113"/>
          <p:cNvGrpSpPr/>
          <p:nvPr userDrawn="1"/>
        </p:nvGrpSpPr>
        <p:grpSpPr>
          <a:xfrm rot="16200000">
            <a:off x="3884" y="3929518"/>
            <a:ext cx="986772" cy="986773"/>
            <a:chOff x="0" y="1248227"/>
            <a:chExt cx="1248229" cy="1248230"/>
          </a:xfrm>
        </p:grpSpPr>
        <p:sp>
          <p:nvSpPr>
            <p:cNvPr id="115" name="矩形 114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三角形 115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三角形 116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组 117"/>
          <p:cNvGrpSpPr/>
          <p:nvPr userDrawn="1"/>
        </p:nvGrpSpPr>
        <p:grpSpPr>
          <a:xfrm rot="10800000">
            <a:off x="2973946" y="2942749"/>
            <a:ext cx="986772" cy="986772"/>
            <a:chOff x="2336" y="2502549"/>
            <a:chExt cx="1248229" cy="1248229"/>
          </a:xfrm>
        </p:grpSpPr>
        <p:sp>
          <p:nvSpPr>
            <p:cNvPr id="119" name="矩形 118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0" name="组 119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21" name="矩形 120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矩形 123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5" name="矩形 124"/>
          <p:cNvSpPr/>
          <p:nvPr userDrawn="1"/>
        </p:nvSpPr>
        <p:spPr>
          <a:xfrm rot="10800000">
            <a:off x="1989029" y="2942749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26" name="组 125"/>
          <p:cNvGrpSpPr/>
          <p:nvPr userDrawn="1"/>
        </p:nvGrpSpPr>
        <p:grpSpPr>
          <a:xfrm rot="10800000">
            <a:off x="3884" y="2942749"/>
            <a:ext cx="986773" cy="992948"/>
            <a:chOff x="3759350" y="2494736"/>
            <a:chExt cx="1248230" cy="1256042"/>
          </a:xfrm>
        </p:grpSpPr>
        <p:sp>
          <p:nvSpPr>
            <p:cNvPr id="127" name="矩形 126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组 127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129" name="椭圆 128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椭圆 129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椭圆 130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椭圆 131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3" name="组 132"/>
          <p:cNvGrpSpPr/>
          <p:nvPr userDrawn="1"/>
        </p:nvGrpSpPr>
        <p:grpSpPr>
          <a:xfrm rot="10800000">
            <a:off x="1003665" y="2939830"/>
            <a:ext cx="998370" cy="1006112"/>
            <a:chOff x="1886852" y="1870267"/>
            <a:chExt cx="951721" cy="959102"/>
          </a:xfrm>
        </p:grpSpPr>
        <p:sp>
          <p:nvSpPr>
            <p:cNvPr id="134" name="直角三角形 133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直角三角形 134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组 135"/>
          <p:cNvGrpSpPr/>
          <p:nvPr userDrawn="1"/>
        </p:nvGrpSpPr>
        <p:grpSpPr>
          <a:xfrm rot="10800000">
            <a:off x="3950148" y="-5731"/>
            <a:ext cx="998370" cy="1006112"/>
            <a:chOff x="1886852" y="1870267"/>
            <a:chExt cx="951721" cy="959102"/>
          </a:xfrm>
        </p:grpSpPr>
        <p:sp>
          <p:nvSpPr>
            <p:cNvPr id="137" name="直角三角形 13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直角三角形 13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9" name="组 138"/>
          <p:cNvGrpSpPr/>
          <p:nvPr userDrawn="1"/>
        </p:nvGrpSpPr>
        <p:grpSpPr>
          <a:xfrm rot="10800000">
            <a:off x="3944345" y="975982"/>
            <a:ext cx="986772" cy="986772"/>
            <a:chOff x="2336" y="2502549"/>
            <a:chExt cx="1248229" cy="1248229"/>
          </a:xfrm>
        </p:grpSpPr>
        <p:sp>
          <p:nvSpPr>
            <p:cNvPr id="140" name="矩形 139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41" name="组 140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42" name="矩形 14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矩形 14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矩形 14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矩形 14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6" name="组 145"/>
          <p:cNvGrpSpPr/>
          <p:nvPr userDrawn="1"/>
        </p:nvGrpSpPr>
        <p:grpSpPr>
          <a:xfrm rot="16200000">
            <a:off x="3944346" y="1953656"/>
            <a:ext cx="986772" cy="986773"/>
            <a:chOff x="0" y="1248227"/>
            <a:chExt cx="1248229" cy="1248230"/>
          </a:xfrm>
        </p:grpSpPr>
        <p:sp>
          <p:nvSpPr>
            <p:cNvPr id="147" name="矩形 146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三角形 147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三角形 148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组 149"/>
          <p:cNvGrpSpPr/>
          <p:nvPr userDrawn="1"/>
        </p:nvGrpSpPr>
        <p:grpSpPr>
          <a:xfrm rot="10800000">
            <a:off x="3944346" y="2942749"/>
            <a:ext cx="986773" cy="986772"/>
            <a:chOff x="0" y="0"/>
            <a:chExt cx="1248230" cy="1248229"/>
          </a:xfrm>
        </p:grpSpPr>
        <p:sp>
          <p:nvSpPr>
            <p:cNvPr id="151" name="矩形 150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矩形 152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矩形 153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5" name="矩形 154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6" name="矩形 155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矩形 156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8" name="组 157"/>
          <p:cNvGrpSpPr/>
          <p:nvPr userDrawn="1"/>
        </p:nvGrpSpPr>
        <p:grpSpPr>
          <a:xfrm rot="10800000">
            <a:off x="3944347" y="3924648"/>
            <a:ext cx="986764" cy="986764"/>
            <a:chOff x="1248227" y="1248229"/>
            <a:chExt cx="1248229" cy="1248229"/>
          </a:xfrm>
        </p:grpSpPr>
        <p:sp>
          <p:nvSpPr>
            <p:cNvPr id="159" name="矩形 158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0" name="椭圆 159"/>
            <p:cNvSpPr/>
            <p:nvPr userDrawn="1"/>
          </p:nvSpPr>
          <p:spPr>
            <a:xfrm>
              <a:off x="1604898" y="1604900"/>
              <a:ext cx="534887" cy="53488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1" name="组 160"/>
          <p:cNvGrpSpPr/>
          <p:nvPr userDrawn="1"/>
        </p:nvGrpSpPr>
        <p:grpSpPr>
          <a:xfrm rot="10800000">
            <a:off x="3926418" y="4910009"/>
            <a:ext cx="998370" cy="1006112"/>
            <a:chOff x="1886852" y="1870267"/>
            <a:chExt cx="951721" cy="959102"/>
          </a:xfrm>
        </p:grpSpPr>
        <p:sp>
          <p:nvSpPr>
            <p:cNvPr id="162" name="直角三角形 161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3" name="直角三角形 162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4" name="组 163"/>
          <p:cNvGrpSpPr/>
          <p:nvPr userDrawn="1"/>
        </p:nvGrpSpPr>
        <p:grpSpPr>
          <a:xfrm>
            <a:off x="989208" y="5901526"/>
            <a:ext cx="986772" cy="986772"/>
            <a:chOff x="2336" y="2502549"/>
            <a:chExt cx="1248229" cy="1248229"/>
          </a:xfrm>
        </p:grpSpPr>
        <p:sp>
          <p:nvSpPr>
            <p:cNvPr id="165" name="矩形 164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66" name="组 165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67" name="矩形 166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矩形 167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矩形 168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矩形 169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1" name="矩形 170"/>
          <p:cNvSpPr/>
          <p:nvPr userDrawn="1"/>
        </p:nvSpPr>
        <p:spPr>
          <a:xfrm>
            <a:off x="1974132" y="5901533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72" name="组 171"/>
          <p:cNvGrpSpPr/>
          <p:nvPr userDrawn="1"/>
        </p:nvGrpSpPr>
        <p:grpSpPr>
          <a:xfrm>
            <a:off x="3940462" y="5895349"/>
            <a:ext cx="986773" cy="992948"/>
            <a:chOff x="3759350" y="2494736"/>
            <a:chExt cx="1248230" cy="1256042"/>
          </a:xfrm>
        </p:grpSpPr>
        <p:sp>
          <p:nvSpPr>
            <p:cNvPr id="173" name="矩形 172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74" name="组 173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175" name="椭圆 174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椭圆 175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椭圆 176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椭圆 177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9" name="组 178"/>
          <p:cNvGrpSpPr/>
          <p:nvPr userDrawn="1"/>
        </p:nvGrpSpPr>
        <p:grpSpPr>
          <a:xfrm>
            <a:off x="2947891" y="5885105"/>
            <a:ext cx="998370" cy="1006112"/>
            <a:chOff x="1886852" y="1870267"/>
            <a:chExt cx="951721" cy="959102"/>
          </a:xfrm>
        </p:grpSpPr>
        <p:sp>
          <p:nvSpPr>
            <p:cNvPr id="180" name="直角三角形 179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1" name="直角三角形 180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组 181"/>
          <p:cNvGrpSpPr/>
          <p:nvPr userDrawn="1"/>
        </p:nvGrpSpPr>
        <p:grpSpPr>
          <a:xfrm>
            <a:off x="-2" y="5901526"/>
            <a:ext cx="996446" cy="986772"/>
            <a:chOff x="0" y="0"/>
            <a:chExt cx="1248230" cy="1248229"/>
          </a:xfrm>
        </p:grpSpPr>
        <p:sp>
          <p:nvSpPr>
            <p:cNvPr id="183" name="矩形 182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4" name="矩形 183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5" name="矩形 184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6" name="矩形 185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矩形 186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8" name="矩形 187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9" name="矩形 188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0" name="组 189"/>
          <p:cNvGrpSpPr/>
          <p:nvPr userDrawn="1"/>
        </p:nvGrpSpPr>
        <p:grpSpPr>
          <a:xfrm>
            <a:off x="4922573" y="7139"/>
            <a:ext cx="986772" cy="986772"/>
            <a:chOff x="1248229" y="0"/>
            <a:chExt cx="1248229" cy="1248229"/>
          </a:xfrm>
        </p:grpSpPr>
        <p:sp>
          <p:nvSpPr>
            <p:cNvPr id="191" name="矩形 190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2" name="矩形 191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6" name="矩形 195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7" name="组 196"/>
          <p:cNvGrpSpPr/>
          <p:nvPr userDrawn="1"/>
        </p:nvGrpSpPr>
        <p:grpSpPr>
          <a:xfrm>
            <a:off x="5909344" y="7138"/>
            <a:ext cx="998370" cy="998370"/>
            <a:chOff x="2496456" y="-1"/>
            <a:chExt cx="1262899" cy="1262899"/>
          </a:xfrm>
        </p:grpSpPr>
        <p:sp>
          <p:nvSpPr>
            <p:cNvPr id="198" name="直角三角形 197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9" name="直角三角形 198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0" name="组 199"/>
          <p:cNvGrpSpPr/>
          <p:nvPr userDrawn="1"/>
        </p:nvGrpSpPr>
        <p:grpSpPr>
          <a:xfrm>
            <a:off x="4922572" y="975103"/>
            <a:ext cx="986764" cy="986764"/>
            <a:chOff x="1248227" y="1248229"/>
            <a:chExt cx="1248229" cy="1248229"/>
          </a:xfrm>
        </p:grpSpPr>
        <p:sp>
          <p:nvSpPr>
            <p:cNvPr id="201" name="矩形 200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2" name="椭圆 201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3" name="组 202"/>
          <p:cNvGrpSpPr/>
          <p:nvPr userDrawn="1"/>
        </p:nvGrpSpPr>
        <p:grpSpPr>
          <a:xfrm rot="10800000">
            <a:off x="5909339" y="975100"/>
            <a:ext cx="998376" cy="986768"/>
            <a:chOff x="5617024" y="653140"/>
            <a:chExt cx="2496460" cy="2467431"/>
          </a:xfrm>
        </p:grpSpPr>
        <p:grpSp>
          <p:nvGrpSpPr>
            <p:cNvPr id="204" name="组 203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214" name="直角三角形 21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直角三角形 21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5" name="组 204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212" name="直角三角形 21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直角三角形 21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6" name="组 205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210" name="直角三角形 209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直角三角形 210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7" name="组 206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208" name="直角三角形 20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直角三角形 20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6" name="矩形 215"/>
          <p:cNvSpPr/>
          <p:nvPr userDrawn="1"/>
        </p:nvSpPr>
        <p:spPr>
          <a:xfrm>
            <a:off x="4922572" y="1948769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17" name="组 216"/>
          <p:cNvGrpSpPr/>
          <p:nvPr userDrawn="1"/>
        </p:nvGrpSpPr>
        <p:grpSpPr>
          <a:xfrm>
            <a:off x="5915138" y="1932340"/>
            <a:ext cx="992576" cy="1027364"/>
            <a:chOff x="1886852" y="1870267"/>
            <a:chExt cx="951721" cy="959102"/>
          </a:xfrm>
        </p:grpSpPr>
        <p:sp>
          <p:nvSpPr>
            <p:cNvPr id="218" name="直角三角形 217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9" name="直角三角形 218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0" name="组 219"/>
          <p:cNvGrpSpPr/>
          <p:nvPr userDrawn="1"/>
        </p:nvGrpSpPr>
        <p:grpSpPr>
          <a:xfrm rot="10800000">
            <a:off x="5924823" y="4918278"/>
            <a:ext cx="986772" cy="986772"/>
            <a:chOff x="1248229" y="0"/>
            <a:chExt cx="1248229" cy="1248229"/>
          </a:xfrm>
        </p:grpSpPr>
        <p:sp>
          <p:nvSpPr>
            <p:cNvPr id="221" name="矩形 220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3" name="矩形 222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4" name="矩形 223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5" name="矩形 224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6" name="矩形 225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7" name="组 226"/>
          <p:cNvGrpSpPr/>
          <p:nvPr userDrawn="1"/>
        </p:nvGrpSpPr>
        <p:grpSpPr>
          <a:xfrm rot="10800000">
            <a:off x="4926454" y="4906681"/>
            <a:ext cx="998370" cy="998370"/>
            <a:chOff x="2496456" y="-1"/>
            <a:chExt cx="1262899" cy="1262899"/>
          </a:xfrm>
        </p:grpSpPr>
        <p:sp>
          <p:nvSpPr>
            <p:cNvPr id="228" name="直角三角形 227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9" name="直角三角形 228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0" name="组 229"/>
          <p:cNvGrpSpPr/>
          <p:nvPr userDrawn="1"/>
        </p:nvGrpSpPr>
        <p:grpSpPr>
          <a:xfrm rot="10800000">
            <a:off x="5924831" y="3931514"/>
            <a:ext cx="986764" cy="986764"/>
            <a:chOff x="1248227" y="1248229"/>
            <a:chExt cx="1248229" cy="1248229"/>
          </a:xfrm>
        </p:grpSpPr>
        <p:sp>
          <p:nvSpPr>
            <p:cNvPr id="231" name="矩形 230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2" name="椭圆 231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3" name="组 232"/>
          <p:cNvGrpSpPr/>
          <p:nvPr userDrawn="1"/>
        </p:nvGrpSpPr>
        <p:grpSpPr>
          <a:xfrm>
            <a:off x="4926452" y="3931514"/>
            <a:ext cx="998376" cy="986768"/>
            <a:chOff x="5617024" y="653140"/>
            <a:chExt cx="2496460" cy="2467431"/>
          </a:xfrm>
        </p:grpSpPr>
        <p:grpSp>
          <p:nvGrpSpPr>
            <p:cNvPr id="234" name="组 233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244" name="直角三角形 24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直角三角形 24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5" name="组 234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242" name="直角三角形 24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直角三角形 24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6" name="组 235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240" name="直角三角形 239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直角三角形 240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7" name="组 236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238" name="直角三角形 23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直角三角形 23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46" name="矩形 245"/>
          <p:cNvSpPr/>
          <p:nvPr userDrawn="1"/>
        </p:nvSpPr>
        <p:spPr>
          <a:xfrm rot="10800000">
            <a:off x="5924831" y="2931678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47" name="组 246"/>
          <p:cNvGrpSpPr/>
          <p:nvPr userDrawn="1"/>
        </p:nvGrpSpPr>
        <p:grpSpPr>
          <a:xfrm rot="10800000">
            <a:off x="4939467" y="2928759"/>
            <a:ext cx="998370" cy="1013388"/>
            <a:chOff x="1886852" y="1870267"/>
            <a:chExt cx="951721" cy="959102"/>
          </a:xfrm>
        </p:grpSpPr>
        <p:sp>
          <p:nvSpPr>
            <p:cNvPr id="248" name="直角三角形 247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9" name="直角三角形 248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0" name="组 249"/>
          <p:cNvGrpSpPr/>
          <p:nvPr userDrawn="1"/>
        </p:nvGrpSpPr>
        <p:grpSpPr>
          <a:xfrm>
            <a:off x="4925010" y="5890455"/>
            <a:ext cx="986772" cy="986772"/>
            <a:chOff x="2336" y="2502549"/>
            <a:chExt cx="1248229" cy="1248229"/>
          </a:xfrm>
        </p:grpSpPr>
        <p:sp>
          <p:nvSpPr>
            <p:cNvPr id="251" name="矩形 250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52" name="组 251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53" name="矩形 252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矩形 253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矩形 254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矩形 255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7" name="矩形 256"/>
          <p:cNvSpPr/>
          <p:nvPr userDrawn="1"/>
        </p:nvSpPr>
        <p:spPr>
          <a:xfrm>
            <a:off x="5909934" y="5890462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9" name="文本占位符 258"/>
          <p:cNvSpPr>
            <a:spLocks noGrp="1"/>
          </p:cNvSpPr>
          <p:nvPr>
            <p:ph type="body" sz="quarter" idx="10" hasCustomPrompt="1"/>
          </p:nvPr>
        </p:nvSpPr>
        <p:spPr>
          <a:xfrm>
            <a:off x="7763435" y="1334014"/>
            <a:ext cx="3514163" cy="29392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39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60" name="文本占位符 258"/>
          <p:cNvSpPr>
            <a:spLocks noGrp="1"/>
          </p:cNvSpPr>
          <p:nvPr>
            <p:ph type="body" sz="quarter" idx="11" hasCustomPrompt="1"/>
          </p:nvPr>
        </p:nvSpPr>
        <p:spPr>
          <a:xfrm>
            <a:off x="7763435" y="4273275"/>
            <a:ext cx="3514163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26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 userDrawn="1"/>
        </p:nvGrpSpPr>
        <p:grpSpPr>
          <a:xfrm>
            <a:off x="1018438" y="588"/>
            <a:ext cx="1018440" cy="1018440"/>
            <a:chOff x="1248229" y="0"/>
            <a:chExt cx="1248229" cy="1248229"/>
          </a:xfrm>
        </p:grpSpPr>
        <p:sp>
          <p:nvSpPr>
            <p:cNvPr id="5" name="矩形 4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 10"/>
          <p:cNvGrpSpPr/>
          <p:nvPr userDrawn="1"/>
        </p:nvGrpSpPr>
        <p:grpSpPr>
          <a:xfrm>
            <a:off x="2036878" y="587"/>
            <a:ext cx="1030411" cy="1030411"/>
            <a:chOff x="2496456" y="-1"/>
            <a:chExt cx="1262899" cy="1262899"/>
          </a:xfrm>
        </p:grpSpPr>
        <p:sp>
          <p:nvSpPr>
            <p:cNvPr id="12" name="直角三角形 11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直角三角形 12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 13"/>
          <p:cNvGrpSpPr/>
          <p:nvPr userDrawn="1"/>
        </p:nvGrpSpPr>
        <p:grpSpPr>
          <a:xfrm>
            <a:off x="-2" y="588"/>
            <a:ext cx="1018441" cy="1018440"/>
            <a:chOff x="0" y="0"/>
            <a:chExt cx="1248230" cy="1248229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 21"/>
          <p:cNvGrpSpPr/>
          <p:nvPr userDrawn="1"/>
        </p:nvGrpSpPr>
        <p:grpSpPr>
          <a:xfrm>
            <a:off x="3067288" y="588"/>
            <a:ext cx="1018440" cy="1018440"/>
            <a:chOff x="3725324" y="1238432"/>
            <a:chExt cx="1248229" cy="1248229"/>
          </a:xfrm>
        </p:grpSpPr>
        <p:sp>
          <p:nvSpPr>
            <p:cNvPr id="23" name="矩形 22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 28"/>
          <p:cNvGrpSpPr/>
          <p:nvPr userDrawn="1"/>
        </p:nvGrpSpPr>
        <p:grpSpPr>
          <a:xfrm>
            <a:off x="7104530" y="7663"/>
            <a:ext cx="1018440" cy="1018440"/>
            <a:chOff x="2336" y="2502549"/>
            <a:chExt cx="1248229" cy="1248229"/>
          </a:xfrm>
        </p:grpSpPr>
        <p:sp>
          <p:nvSpPr>
            <p:cNvPr id="30" name="矩形 29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1" name="组 30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" name="矩形 3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6" name="矩形 35"/>
          <p:cNvSpPr/>
          <p:nvPr userDrawn="1"/>
        </p:nvSpPr>
        <p:spPr>
          <a:xfrm>
            <a:off x="8121064" y="7670"/>
            <a:ext cx="1018432" cy="1018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 36"/>
          <p:cNvGrpSpPr/>
          <p:nvPr userDrawn="1"/>
        </p:nvGrpSpPr>
        <p:grpSpPr>
          <a:xfrm>
            <a:off x="10169910" y="1288"/>
            <a:ext cx="1018441" cy="1024815"/>
            <a:chOff x="3759350" y="2494736"/>
            <a:chExt cx="1248230" cy="1256042"/>
          </a:xfrm>
        </p:grpSpPr>
        <p:sp>
          <p:nvSpPr>
            <p:cNvPr id="38" name="矩形 37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9" name="组 38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40" name="椭圆 39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椭圆 40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椭圆 41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椭圆 42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4" name="组 43"/>
          <p:cNvGrpSpPr/>
          <p:nvPr userDrawn="1"/>
        </p:nvGrpSpPr>
        <p:grpSpPr>
          <a:xfrm>
            <a:off x="9145484" y="-27215"/>
            <a:ext cx="1030411" cy="1060000"/>
            <a:chOff x="1886852" y="1870267"/>
            <a:chExt cx="951721" cy="959102"/>
          </a:xfrm>
        </p:grpSpPr>
        <p:sp>
          <p:nvSpPr>
            <p:cNvPr id="45" name="直角三角形 44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直角三角形 45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 46"/>
          <p:cNvGrpSpPr/>
          <p:nvPr userDrawn="1"/>
        </p:nvGrpSpPr>
        <p:grpSpPr>
          <a:xfrm rot="10800000">
            <a:off x="4076919" y="-5617"/>
            <a:ext cx="1030411" cy="1038401"/>
            <a:chOff x="1886852" y="1870267"/>
            <a:chExt cx="951721" cy="959102"/>
          </a:xfrm>
        </p:grpSpPr>
        <p:sp>
          <p:nvSpPr>
            <p:cNvPr id="48" name="直角三角形 47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直角三角形 48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组 49"/>
          <p:cNvGrpSpPr/>
          <p:nvPr userDrawn="1"/>
        </p:nvGrpSpPr>
        <p:grpSpPr>
          <a:xfrm rot="16200000">
            <a:off x="11173558" y="1288"/>
            <a:ext cx="1018440" cy="1018441"/>
            <a:chOff x="0" y="1248227"/>
            <a:chExt cx="1248229" cy="1248230"/>
          </a:xfrm>
        </p:grpSpPr>
        <p:sp>
          <p:nvSpPr>
            <p:cNvPr id="51" name="矩形 50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三角形 51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三角形 52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 53"/>
          <p:cNvGrpSpPr/>
          <p:nvPr userDrawn="1"/>
        </p:nvGrpSpPr>
        <p:grpSpPr>
          <a:xfrm>
            <a:off x="5080552" y="7666"/>
            <a:ext cx="1018440" cy="1018440"/>
            <a:chOff x="1248229" y="0"/>
            <a:chExt cx="1248229" cy="1248229"/>
          </a:xfrm>
        </p:grpSpPr>
        <p:sp>
          <p:nvSpPr>
            <p:cNvPr id="55" name="矩形 54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 60"/>
          <p:cNvGrpSpPr/>
          <p:nvPr userDrawn="1"/>
        </p:nvGrpSpPr>
        <p:grpSpPr>
          <a:xfrm>
            <a:off x="6098992" y="7665"/>
            <a:ext cx="1030411" cy="1030411"/>
            <a:chOff x="2496456" y="-1"/>
            <a:chExt cx="1262899" cy="1262899"/>
          </a:xfrm>
        </p:grpSpPr>
        <p:sp>
          <p:nvSpPr>
            <p:cNvPr id="62" name="直角三角形 61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直角三角形 62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文本占位符 64"/>
          <p:cNvSpPr>
            <a:spLocks noGrp="1"/>
          </p:cNvSpPr>
          <p:nvPr>
            <p:ph type="body" sz="quarter" idx="10"/>
          </p:nvPr>
        </p:nvSpPr>
        <p:spPr>
          <a:xfrm>
            <a:off x="279609" y="1198953"/>
            <a:ext cx="3514538" cy="5729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58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Impact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792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7" r:id="rId3"/>
    <p:sldLayoutId id="2147483688" r:id="rId4"/>
    <p:sldLayoutId id="2147483689" r:id="rId5"/>
    <p:sldLayoutId id="2147483685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2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sn.com.c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sn.com.cn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hyperlink" Target="http://localhost:8080/#/demo1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sn.com.cn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sn.com.cn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sn.com.cn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sn.com.cn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sn.com.cn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sn.com.c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sn.com.cn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sn.com.cn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sn.com.cn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sn.com.cn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sn.com.c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sn.com.c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sn.com.c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sn.com.cn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sn.com.c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1740953" y="3792173"/>
            <a:ext cx="8302699" cy="840354"/>
          </a:xfrm>
        </p:spPr>
        <p:txBody>
          <a:bodyPr/>
          <a:lstStyle/>
          <a:p>
            <a:r>
              <a:rPr kumimoji="1" lang="zh-CN" altLang="en-US" dirty="0" smtClean="0"/>
              <a:t>富文本编辑器</a:t>
            </a:r>
            <a:r>
              <a:rPr kumimoji="1" lang="en-US" altLang="zh-CN" dirty="0" smtClean="0"/>
              <a:t>quill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122673" y="5712288"/>
            <a:ext cx="7117268" cy="543884"/>
          </a:xfrm>
        </p:spPr>
        <p:txBody>
          <a:bodyPr/>
          <a:lstStyle/>
          <a:p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6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自定义工具栏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103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3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自定义工具栏</a:t>
            </a:r>
            <a:endParaRPr kumimoji="1" lang="zh-CN" altLang="en-US" dirty="0"/>
          </a:p>
        </p:txBody>
      </p:sp>
      <p:pic>
        <p:nvPicPr>
          <p:cNvPr id="73" name="图片 7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617" y="1353594"/>
            <a:ext cx="5756409" cy="40117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609" y="1771947"/>
            <a:ext cx="5499100" cy="1587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809" y="5677565"/>
            <a:ext cx="108458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37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自定义工具栏</a:t>
            </a:r>
            <a:endParaRPr kumimoji="1" lang="zh-CN" altLang="en-US" dirty="0"/>
          </a:p>
        </p:txBody>
      </p:sp>
      <p:pic>
        <p:nvPicPr>
          <p:cNvPr id="73" name="图片 7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855" y="1771947"/>
            <a:ext cx="4998884" cy="414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22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自定义工具栏</a:t>
            </a:r>
            <a:endParaRPr kumimoji="1" lang="zh-CN" altLang="en-US" dirty="0"/>
          </a:p>
        </p:txBody>
      </p:sp>
      <p:pic>
        <p:nvPicPr>
          <p:cNvPr id="73" name="图片 7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413" y="2056375"/>
            <a:ext cx="4483100" cy="2273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2452" y="2509761"/>
            <a:ext cx="55402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部分样式会不生效，原因 </a:t>
            </a:r>
            <a:r>
              <a:rPr kumimoji="1" lang="en-US" altLang="zh-CN" dirty="0" smtClean="0"/>
              <a:t>quill</a:t>
            </a:r>
            <a:r>
              <a:rPr kumimoji="1" lang="zh-CN" altLang="en-US" dirty="0" smtClean="0"/>
              <a:t> 部分样式不是内嵌样式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详见 </a:t>
            </a:r>
            <a:r>
              <a:rPr kumimoji="1" lang="en-US" altLang="zh-CN" dirty="0" smtClean="0"/>
              <a:t>demo1</a:t>
            </a:r>
            <a:r>
              <a:rPr kumimoji="1" lang="zh-CN" altLang="en-US" dirty="0" smtClean="0"/>
              <a:t> 页面 （ </a:t>
            </a:r>
            <a:r>
              <a:rPr kumimoji="1" lang="en-US" altLang="zh-CN" dirty="0">
                <a:hlinkClick r:id="rId5"/>
              </a:rPr>
              <a:t>http://localhost:8080/#/</a:t>
            </a:r>
            <a:r>
              <a:rPr kumimoji="1" lang="en-US" altLang="zh-CN" dirty="0" smtClean="0">
                <a:hlinkClick r:id="rId5"/>
              </a:rPr>
              <a:t>demo1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1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Content</a:t>
            </a:r>
            <a:r>
              <a:rPr kumimoji="1" lang="zh-CN" altLang="en-US" dirty="0" smtClean="0"/>
              <a:t> 部分嵌套在 </a:t>
            </a:r>
            <a:r>
              <a:rPr kumimoji="1" lang="en-US" altLang="zh-CN" dirty="0" smtClean="0"/>
              <a:t>quill</a:t>
            </a:r>
            <a:r>
              <a:rPr kumimoji="1" lang="zh-CN" altLang="en-US" dirty="0" smtClean="0"/>
              <a:t> 主题内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42452" y="190659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雷区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66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自定义工具栏</a:t>
            </a:r>
            <a:endParaRPr kumimoji="1" lang="zh-CN" altLang="en-US" dirty="0"/>
          </a:p>
        </p:txBody>
      </p:sp>
      <p:pic>
        <p:nvPicPr>
          <p:cNvPr id="73" name="图片 7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9609" y="2026947"/>
            <a:ext cx="64870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+mj-ea"/>
                <a:ea typeface="+mj-ea"/>
              </a:rPr>
              <a:t>方法</a:t>
            </a:r>
            <a:r>
              <a:rPr kumimoji="1" lang="en-US" altLang="zh-CN" dirty="0" smtClean="0">
                <a:latin typeface="+mj-ea"/>
                <a:ea typeface="+mj-ea"/>
              </a:rPr>
              <a:t>2</a:t>
            </a:r>
            <a:endParaRPr kumimoji="1" lang="en-US" altLang="zh-CN" dirty="0">
              <a:latin typeface="+mj-ea"/>
              <a:ea typeface="+mj-ea"/>
            </a:endParaRPr>
          </a:p>
          <a:p>
            <a:endParaRPr kumimoji="1" lang="en-US" altLang="zh-CN" dirty="0" smtClean="0">
              <a:latin typeface="+mj-ea"/>
              <a:ea typeface="+mj-ea"/>
            </a:endParaRPr>
          </a:p>
          <a:p>
            <a:r>
              <a:rPr kumimoji="1" lang="zh-CN" altLang="en-US" dirty="0" smtClean="0">
                <a:latin typeface="+mj-ea"/>
                <a:ea typeface="+mj-ea"/>
              </a:rPr>
              <a:t>注册行内样式</a:t>
            </a:r>
            <a:endParaRPr kumimoji="1" lang="en-US" altLang="zh-CN" dirty="0">
              <a:latin typeface="+mj-ea"/>
              <a:ea typeface="+mj-ea"/>
            </a:endParaRPr>
          </a:p>
          <a:p>
            <a:r>
              <a:rPr kumimoji="1" lang="en-US" altLang="zh-CN" b="1" dirty="0" err="1">
                <a:latin typeface="+mj-ea"/>
                <a:ea typeface="+mj-ea"/>
              </a:rPr>
              <a:t>var</a:t>
            </a:r>
            <a:r>
              <a:rPr kumimoji="1" lang="en-US" altLang="zh-CN" b="1" dirty="0">
                <a:latin typeface="+mj-ea"/>
                <a:ea typeface="+mj-ea"/>
              </a:rPr>
              <a:t> </a:t>
            </a:r>
            <a:r>
              <a:rPr kumimoji="1" lang="en-US" altLang="zh-CN" b="1" dirty="0" err="1">
                <a:latin typeface="+mj-ea"/>
                <a:ea typeface="+mj-ea"/>
              </a:rPr>
              <a:t>AlignStyle</a:t>
            </a:r>
            <a:r>
              <a:rPr kumimoji="1" lang="en-US" altLang="zh-CN" b="1" dirty="0">
                <a:latin typeface="+mj-ea"/>
                <a:ea typeface="+mj-ea"/>
              </a:rPr>
              <a:t> = </a:t>
            </a:r>
            <a:r>
              <a:rPr kumimoji="1" lang="en-US" altLang="zh-CN" b="1" dirty="0" err="1">
                <a:latin typeface="+mj-ea"/>
                <a:ea typeface="+mj-ea"/>
              </a:rPr>
              <a:t>Quill.import</a:t>
            </a:r>
            <a:r>
              <a:rPr kumimoji="1" lang="en-US" altLang="zh-CN" b="1" dirty="0">
                <a:latin typeface="+mj-ea"/>
                <a:ea typeface="+mj-ea"/>
              </a:rPr>
              <a:t>('attributors/style/align</a:t>
            </a:r>
            <a:r>
              <a:rPr kumimoji="1" lang="en-US" altLang="zh-CN" b="1" dirty="0" smtClean="0">
                <a:latin typeface="+mj-ea"/>
                <a:ea typeface="+mj-ea"/>
              </a:rPr>
              <a:t>');</a:t>
            </a:r>
          </a:p>
          <a:p>
            <a:r>
              <a:rPr kumimoji="1" lang="en-US" altLang="zh-CN" b="1" dirty="0" err="1">
                <a:latin typeface="+mj-ea"/>
                <a:ea typeface="+mj-ea"/>
              </a:rPr>
              <a:t>Quill.register</a:t>
            </a:r>
            <a:r>
              <a:rPr kumimoji="1" lang="en-US" altLang="zh-CN" b="1" dirty="0">
                <a:latin typeface="+mj-ea"/>
                <a:ea typeface="+mj-ea"/>
              </a:rPr>
              <a:t>(</a:t>
            </a:r>
            <a:r>
              <a:rPr kumimoji="1" lang="en-US" altLang="zh-CN" b="1" dirty="0" err="1">
                <a:latin typeface="+mj-ea"/>
                <a:ea typeface="+mj-ea"/>
              </a:rPr>
              <a:t>AlignStyle</a:t>
            </a:r>
            <a:r>
              <a:rPr kumimoji="1" lang="en-US" altLang="zh-CN" b="1" dirty="0">
                <a:latin typeface="+mj-ea"/>
                <a:ea typeface="+mj-ea"/>
              </a:rPr>
              <a:t>, true);</a:t>
            </a:r>
            <a:endParaRPr kumimoji="1" lang="zh-CN" altLang="en-US" b="1" dirty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587" y="3504275"/>
            <a:ext cx="67945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59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自定义工具栏</a:t>
            </a:r>
            <a:endParaRPr kumimoji="1" lang="zh-CN" altLang="en-US" dirty="0"/>
          </a:p>
        </p:txBody>
      </p:sp>
      <p:pic>
        <p:nvPicPr>
          <p:cNvPr id="73" name="图片 7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100" y="3326572"/>
            <a:ext cx="9740900" cy="2908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40" y="2026947"/>
            <a:ext cx="16383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56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Custom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button</a:t>
            </a:r>
            <a:endParaRPr kumimoji="1"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103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2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04custom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button</a:t>
            </a:r>
            <a:endParaRPr kumimoji="1" lang="zh-CN" altLang="en-US" dirty="0"/>
          </a:p>
        </p:txBody>
      </p:sp>
      <p:pic>
        <p:nvPicPr>
          <p:cNvPr id="73" name="图片 7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613" y="1830674"/>
            <a:ext cx="9677400" cy="4787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9610" y="2020529"/>
            <a:ext cx="1726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+mn-ea"/>
              </a:rPr>
              <a:t>通过 </a:t>
            </a:r>
            <a:r>
              <a:rPr kumimoji="1" lang="en-US" altLang="zh-CN" dirty="0" smtClean="0">
                <a:latin typeface="+mn-ea"/>
              </a:rPr>
              <a:t>slot</a:t>
            </a:r>
            <a:r>
              <a:rPr kumimoji="1" lang="zh-CN" altLang="en-US" dirty="0" smtClean="0">
                <a:latin typeface="+mn-ea"/>
              </a:rPr>
              <a:t> 来添加自定义</a:t>
            </a:r>
            <a:r>
              <a:rPr kumimoji="1" lang="en-US" altLang="zh-CN" dirty="0" smtClean="0">
                <a:latin typeface="+mn-ea"/>
              </a:rPr>
              <a:t>button</a:t>
            </a: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6849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04custom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button</a:t>
            </a:r>
            <a:endParaRPr kumimoji="1" lang="zh-CN" altLang="en-US" dirty="0"/>
          </a:p>
        </p:txBody>
      </p:sp>
      <p:pic>
        <p:nvPicPr>
          <p:cNvPr id="73" name="图片 7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9610" y="2020529"/>
            <a:ext cx="1726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+mj-ea"/>
                <a:ea typeface="+mj-ea"/>
              </a:rPr>
              <a:t>通过 </a:t>
            </a:r>
            <a:r>
              <a:rPr kumimoji="1" lang="en-US" altLang="zh-CN" dirty="0" smtClean="0">
                <a:latin typeface="+mj-ea"/>
                <a:ea typeface="+mj-ea"/>
              </a:rPr>
              <a:t>slot</a:t>
            </a:r>
            <a:r>
              <a:rPr kumimoji="1" lang="zh-CN" altLang="en-US" dirty="0" smtClean="0">
                <a:latin typeface="+mj-ea"/>
                <a:ea typeface="+mj-ea"/>
              </a:rPr>
              <a:t> 来添加自定义</a:t>
            </a:r>
            <a:r>
              <a:rPr kumimoji="1" lang="en-US" altLang="zh-CN" dirty="0" smtClean="0">
                <a:latin typeface="+mj-ea"/>
                <a:ea typeface="+mj-ea"/>
              </a:rPr>
              <a:t>button</a:t>
            </a:r>
            <a:endParaRPr kumimoji="1" lang="zh-CN" altLang="en-US" dirty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513" y="2020529"/>
            <a:ext cx="95758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5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04custom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button</a:t>
            </a:r>
            <a:endParaRPr kumimoji="1" lang="zh-CN" altLang="en-US" dirty="0"/>
          </a:p>
        </p:txBody>
      </p:sp>
      <p:pic>
        <p:nvPicPr>
          <p:cNvPr id="73" name="图片 7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623" y="2205195"/>
            <a:ext cx="10308753" cy="400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40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安装及使用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zh-CN" altLang="en-US" dirty="0" smtClean="0"/>
              <a:t>设置</a:t>
            </a:r>
            <a:r>
              <a:rPr kumimoji="1" lang="en-US" altLang="zh-CN" dirty="0" err="1" smtClean="0"/>
              <a:t>ssr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dirty="0" smtClean="0"/>
              <a:t>自定义工具栏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 smtClean="0"/>
              <a:t>Custom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button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zh-CN" dirty="0" smtClean="0"/>
              <a:t>Custom module</a:t>
            </a:r>
            <a:endParaRPr kumimoji="1" lang="zh-CN" altLang="en-US" dirty="0" smtClean="0"/>
          </a:p>
        </p:txBody>
      </p:sp>
      <p:pic>
        <p:nvPicPr>
          <p:cNvPr id="15" name="图片 1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28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103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9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r>
              <a:rPr kumimoji="1" lang="zh-CN" altLang="en-US" dirty="0" smtClean="0"/>
              <a:t>图片上传</a:t>
            </a:r>
            <a:endParaRPr kumimoji="1" lang="zh-CN" altLang="en-US" dirty="0"/>
          </a:p>
        </p:txBody>
      </p:sp>
      <p:pic>
        <p:nvPicPr>
          <p:cNvPr id="73" name="图片 7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793" y="1771947"/>
            <a:ext cx="6827760" cy="436659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4070" y="2358887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+mj-ea"/>
                <a:ea typeface="+mj-ea"/>
              </a:rPr>
              <a:t>图片上传默认将图片转换为</a:t>
            </a:r>
            <a:r>
              <a:rPr kumimoji="1" lang="en-US" altLang="zh-CN" dirty="0" smtClean="0">
                <a:latin typeface="+mj-ea"/>
                <a:ea typeface="+mj-ea"/>
              </a:rPr>
              <a:t>base64,</a:t>
            </a:r>
          </a:p>
          <a:p>
            <a:endParaRPr kumimoji="1" lang="en-US" altLang="zh-CN" dirty="0">
              <a:latin typeface="+mj-ea"/>
              <a:ea typeface="+mj-ea"/>
            </a:endParaRPr>
          </a:p>
          <a:p>
            <a:r>
              <a:rPr kumimoji="1" lang="en-US" altLang="zh-CN" dirty="0">
                <a:latin typeface="+mj-ea"/>
                <a:ea typeface="+mj-ea"/>
              </a:rPr>
              <a:t>http://localhost:8080/#/demo3</a:t>
            </a:r>
            <a:endParaRPr kumimoji="1"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66040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r>
              <a:rPr kumimoji="1" lang="zh-CN" altLang="en-US" dirty="0" smtClean="0"/>
              <a:t>图片上传</a:t>
            </a:r>
            <a:endParaRPr kumimoji="1" lang="zh-CN" altLang="en-US" dirty="0"/>
          </a:p>
        </p:txBody>
      </p:sp>
      <p:pic>
        <p:nvPicPr>
          <p:cNvPr id="73" name="图片 7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063" y="1392307"/>
            <a:ext cx="6743700" cy="1714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7863" y="4649193"/>
            <a:ext cx="9867900" cy="736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8257" y="3128422"/>
            <a:ext cx="9170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+mj-ea"/>
                <a:ea typeface="+mj-ea"/>
              </a:rPr>
              <a:t>上传图片到服务器返回 </a:t>
            </a:r>
            <a:r>
              <a:rPr kumimoji="1" lang="en-US" altLang="zh-CN" dirty="0" err="1" smtClean="0">
                <a:latin typeface="+mj-ea"/>
                <a:ea typeface="+mj-ea"/>
              </a:rPr>
              <a:t>url</a:t>
            </a:r>
            <a:endParaRPr kumimoji="1" lang="en-US" altLang="zh-CN" dirty="0" smtClean="0">
              <a:latin typeface="+mj-ea"/>
              <a:ea typeface="+mj-ea"/>
            </a:endParaRPr>
          </a:p>
          <a:p>
            <a:endParaRPr kumimoji="1" lang="en-US" altLang="zh-CN" dirty="0" smtClean="0">
              <a:latin typeface="+mj-ea"/>
              <a:ea typeface="+mj-ea"/>
            </a:endParaRPr>
          </a:p>
          <a:p>
            <a:r>
              <a:rPr kumimoji="1" lang="en-US" altLang="zh-CN" dirty="0" err="1" smtClean="0">
                <a:latin typeface="+mj-ea"/>
                <a:ea typeface="+mj-ea"/>
              </a:rPr>
              <a:t>Vue</a:t>
            </a:r>
            <a:r>
              <a:rPr kumimoji="1" lang="zh-CN" altLang="en-US" dirty="0" smtClean="0">
                <a:latin typeface="+mj-ea"/>
                <a:ea typeface="+mj-ea"/>
              </a:rPr>
              <a:t> 实例在 </a:t>
            </a:r>
            <a:r>
              <a:rPr kumimoji="1" lang="en-US" altLang="zh-CN" dirty="0" smtClean="0">
                <a:latin typeface="+mj-ea"/>
                <a:ea typeface="+mj-ea"/>
              </a:rPr>
              <a:t>mounted</a:t>
            </a:r>
            <a:r>
              <a:rPr kumimoji="1" lang="zh-CN" altLang="en-US" dirty="0" smtClean="0">
                <a:latin typeface="+mj-ea"/>
                <a:ea typeface="+mj-ea"/>
              </a:rPr>
              <a:t> 期间通过 </a:t>
            </a:r>
            <a:r>
              <a:rPr kumimoji="1" lang="en-US" altLang="zh-CN" dirty="0" smtClean="0">
                <a:latin typeface="+mj-ea"/>
                <a:ea typeface="+mj-ea"/>
              </a:rPr>
              <a:t>ref</a:t>
            </a:r>
            <a:r>
              <a:rPr kumimoji="1" lang="zh-CN" altLang="en-US" dirty="0" smtClean="0">
                <a:latin typeface="+mj-ea"/>
                <a:ea typeface="+mj-ea"/>
              </a:rPr>
              <a:t> 获取 </a:t>
            </a:r>
            <a:r>
              <a:rPr kumimoji="1" lang="en-US" altLang="zh-CN" dirty="0" smtClean="0">
                <a:latin typeface="+mj-ea"/>
                <a:ea typeface="+mj-ea"/>
              </a:rPr>
              <a:t>quill</a:t>
            </a:r>
            <a:r>
              <a:rPr kumimoji="1" lang="zh-CN" altLang="en-US" dirty="0" smtClean="0">
                <a:latin typeface="+mj-ea"/>
                <a:ea typeface="+mj-ea"/>
              </a:rPr>
              <a:t> </a:t>
            </a:r>
            <a:r>
              <a:rPr kumimoji="1" lang="en-US" altLang="zh-CN" dirty="0" smtClean="0">
                <a:latin typeface="+mj-ea"/>
                <a:ea typeface="+mj-ea"/>
              </a:rPr>
              <a:t>toolbar</a:t>
            </a:r>
            <a:r>
              <a:rPr kumimoji="1" lang="zh-CN" altLang="en-US" dirty="0" smtClean="0">
                <a:latin typeface="+mj-ea"/>
                <a:ea typeface="+mj-ea"/>
              </a:rPr>
              <a:t> </a:t>
            </a:r>
            <a:r>
              <a:rPr kumimoji="1" lang="en-US" altLang="zh-CN" dirty="0" smtClean="0">
                <a:latin typeface="+mj-ea"/>
                <a:ea typeface="+mj-ea"/>
              </a:rPr>
              <a:t>module</a:t>
            </a:r>
            <a:r>
              <a:rPr kumimoji="1" lang="zh-CN" altLang="en-US" dirty="0" smtClean="0">
                <a:latin typeface="+mj-ea"/>
                <a:ea typeface="+mj-ea"/>
              </a:rPr>
              <a:t> 并添加 </a:t>
            </a:r>
            <a:r>
              <a:rPr kumimoji="1" lang="en-US" altLang="zh-CN" dirty="0" smtClean="0">
                <a:latin typeface="+mj-ea"/>
                <a:ea typeface="+mj-ea"/>
              </a:rPr>
              <a:t>image</a:t>
            </a:r>
            <a:r>
              <a:rPr kumimoji="1" lang="zh-CN" altLang="en-US" dirty="0" smtClean="0">
                <a:latin typeface="+mj-ea"/>
                <a:ea typeface="+mj-ea"/>
              </a:rPr>
              <a:t> 上传事件</a:t>
            </a:r>
            <a:endParaRPr kumimoji="1"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6098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r>
              <a:rPr kumimoji="1" lang="zh-CN" altLang="en-US" dirty="0" smtClean="0"/>
              <a:t>图片上传</a:t>
            </a:r>
            <a:endParaRPr kumimoji="1" lang="zh-CN" altLang="en-US" dirty="0"/>
          </a:p>
        </p:txBody>
      </p:sp>
      <p:pic>
        <p:nvPicPr>
          <p:cNvPr id="73" name="图片 7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256" y="2156515"/>
            <a:ext cx="6324600" cy="3949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3339" y="3472070"/>
            <a:ext cx="390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+mj-ea"/>
                <a:ea typeface="+mj-ea"/>
              </a:rPr>
              <a:t>创建 </a:t>
            </a:r>
            <a:r>
              <a:rPr kumimoji="1" lang="en-US" altLang="zh-CN" dirty="0" smtClean="0">
                <a:latin typeface="+mj-ea"/>
                <a:ea typeface="+mj-ea"/>
              </a:rPr>
              <a:t>file</a:t>
            </a:r>
            <a:r>
              <a:rPr kumimoji="1" lang="zh-CN" altLang="en-US" dirty="0" smtClean="0">
                <a:latin typeface="+mj-ea"/>
                <a:ea typeface="+mj-ea"/>
              </a:rPr>
              <a:t> </a:t>
            </a:r>
            <a:r>
              <a:rPr kumimoji="1" lang="en-US" altLang="zh-CN" dirty="0" smtClean="0">
                <a:latin typeface="+mj-ea"/>
                <a:ea typeface="+mj-ea"/>
              </a:rPr>
              <a:t>input</a:t>
            </a:r>
            <a:r>
              <a:rPr kumimoji="1" lang="zh-CN" altLang="en-US" dirty="0" smtClean="0">
                <a:latin typeface="+mj-ea"/>
                <a:ea typeface="+mj-ea"/>
              </a:rPr>
              <a:t> 并监听</a:t>
            </a:r>
            <a:r>
              <a:rPr kumimoji="1" lang="en-US" altLang="zh-CN" dirty="0" err="1" smtClean="0">
                <a:latin typeface="+mj-ea"/>
                <a:ea typeface="+mj-ea"/>
              </a:rPr>
              <a:t>onchange</a:t>
            </a:r>
            <a:r>
              <a:rPr kumimoji="1" lang="zh-CN" altLang="en-US" dirty="0" smtClean="0">
                <a:latin typeface="+mj-ea"/>
                <a:ea typeface="+mj-ea"/>
              </a:rPr>
              <a:t> 事件</a:t>
            </a:r>
            <a:endParaRPr kumimoji="1"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463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r>
              <a:rPr kumimoji="1" lang="zh-CN" altLang="en-US" dirty="0" smtClean="0"/>
              <a:t>图片上传</a:t>
            </a:r>
            <a:endParaRPr kumimoji="1" lang="zh-CN" altLang="en-US" dirty="0"/>
          </a:p>
        </p:txBody>
      </p:sp>
      <p:pic>
        <p:nvPicPr>
          <p:cNvPr id="73" name="图片 7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16" y="2094047"/>
            <a:ext cx="3416300" cy="863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3987" y="4824067"/>
            <a:ext cx="9423400" cy="1079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66053" y="3567691"/>
            <a:ext cx="727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latin typeface="+mj-ea"/>
                <a:ea typeface="+mj-ea"/>
              </a:rPr>
              <a:t>saveToServer</a:t>
            </a:r>
            <a:r>
              <a:rPr kumimoji="1" lang="en-US" altLang="zh-CN" dirty="0" smtClean="0">
                <a:latin typeface="+mj-ea"/>
                <a:ea typeface="+mj-ea"/>
              </a:rPr>
              <a:t> </a:t>
            </a:r>
            <a:r>
              <a:rPr kumimoji="1" lang="zh-CN" altLang="en-US" dirty="0" smtClean="0">
                <a:latin typeface="+mj-ea"/>
                <a:ea typeface="+mj-ea"/>
              </a:rPr>
              <a:t>中保存图片到服务器。返回图片 </a:t>
            </a:r>
            <a:r>
              <a:rPr kumimoji="1" lang="en-US" altLang="zh-CN" dirty="0" err="1" smtClean="0">
                <a:latin typeface="+mj-ea"/>
                <a:ea typeface="+mj-ea"/>
              </a:rPr>
              <a:t>url</a:t>
            </a:r>
            <a:endParaRPr kumimoji="1" lang="en-US" altLang="zh-CN" dirty="0" smtClean="0">
              <a:latin typeface="+mj-ea"/>
              <a:ea typeface="+mj-ea"/>
            </a:endParaRPr>
          </a:p>
          <a:p>
            <a:r>
              <a:rPr kumimoji="1" lang="zh-CN" altLang="en-US" dirty="0" smtClean="0">
                <a:latin typeface="+mj-ea"/>
                <a:ea typeface="+mj-ea"/>
              </a:rPr>
              <a:t>在 </a:t>
            </a:r>
            <a:r>
              <a:rPr kumimoji="1" lang="en-US" altLang="zh-CN" dirty="0" err="1" smtClean="0">
                <a:latin typeface="+mj-ea"/>
                <a:ea typeface="+mj-ea"/>
              </a:rPr>
              <a:t>saveToServer</a:t>
            </a:r>
            <a:r>
              <a:rPr kumimoji="1" lang="en-US" altLang="zh-CN" dirty="0" smtClean="0">
                <a:latin typeface="+mj-ea"/>
                <a:ea typeface="+mj-ea"/>
              </a:rPr>
              <a:t> </a:t>
            </a:r>
            <a:r>
              <a:rPr kumimoji="1" lang="zh-CN" altLang="en-US" dirty="0" smtClean="0">
                <a:latin typeface="+mj-ea"/>
                <a:ea typeface="+mj-ea"/>
              </a:rPr>
              <a:t>回调中调用 </a:t>
            </a:r>
            <a:r>
              <a:rPr kumimoji="1" lang="en-US" altLang="zh-CN" dirty="0" smtClean="0">
                <a:latin typeface="+mj-ea"/>
                <a:ea typeface="+mj-ea"/>
              </a:rPr>
              <a:t>quill</a:t>
            </a:r>
            <a:r>
              <a:rPr kumimoji="1" lang="zh-CN" altLang="en-US" dirty="0" smtClean="0">
                <a:latin typeface="+mj-ea"/>
                <a:ea typeface="+mj-ea"/>
              </a:rPr>
              <a:t> 的 </a:t>
            </a:r>
            <a:r>
              <a:rPr kumimoji="1" lang="en-US" altLang="zh-CN" dirty="0" err="1" smtClean="0">
                <a:latin typeface="+mj-ea"/>
                <a:ea typeface="+mj-ea"/>
              </a:rPr>
              <a:t>insertEmbed</a:t>
            </a:r>
            <a:r>
              <a:rPr kumimoji="1" lang="en-US" altLang="zh-CN" dirty="0" smtClean="0">
                <a:latin typeface="+mj-ea"/>
                <a:ea typeface="+mj-ea"/>
              </a:rPr>
              <a:t> </a:t>
            </a:r>
            <a:r>
              <a:rPr kumimoji="1" lang="zh-CN" altLang="en-US" dirty="0" smtClean="0">
                <a:latin typeface="+mj-ea"/>
                <a:ea typeface="+mj-ea"/>
              </a:rPr>
              <a:t>方法插入 </a:t>
            </a:r>
            <a:r>
              <a:rPr kumimoji="1" lang="en-US" altLang="zh-CN" dirty="0" smtClean="0">
                <a:latin typeface="+mj-ea"/>
                <a:ea typeface="+mj-ea"/>
              </a:rPr>
              <a:t>image</a:t>
            </a:r>
            <a:r>
              <a:rPr kumimoji="1" lang="zh-CN" altLang="en-US" dirty="0" smtClean="0">
                <a:latin typeface="+mj-ea"/>
                <a:ea typeface="+mj-ea"/>
              </a:rPr>
              <a:t> </a:t>
            </a:r>
            <a:endParaRPr kumimoji="1"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4657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Custom Module</a:t>
            </a:r>
            <a:endParaRPr kumimoji="1"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103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2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05Custom Module</a:t>
            </a:r>
            <a:endParaRPr kumimoji="1" lang="zh-CN" altLang="en-US" dirty="0"/>
          </a:p>
        </p:txBody>
      </p:sp>
      <p:pic>
        <p:nvPicPr>
          <p:cNvPr id="73" name="图片 7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0330" y="2199861"/>
            <a:ext cx="11493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b="1" dirty="0">
                <a:latin typeface="+mn-ea"/>
              </a:rPr>
              <a:t>import</a:t>
            </a:r>
            <a:r>
              <a:rPr lang="en-US" altLang="zh-CN" dirty="0">
                <a:latin typeface="+mn-ea"/>
              </a:rPr>
              <a:t> Quill </a:t>
            </a:r>
            <a:r>
              <a:rPr lang="en-US" altLang="zh-CN" b="1" dirty="0">
                <a:latin typeface="+mn-ea"/>
              </a:rPr>
              <a:t>from</a:t>
            </a:r>
            <a:r>
              <a:rPr lang="en-US" altLang="zh-CN" dirty="0">
                <a:latin typeface="+mn-ea"/>
              </a:rPr>
              <a:t> 'quill'</a:t>
            </a:r>
          </a:p>
          <a:p>
            <a:pPr fontAlgn="base"/>
            <a:r>
              <a:rPr lang="en-US" altLang="zh-CN" b="1" dirty="0">
                <a:latin typeface="+mn-ea"/>
              </a:rPr>
              <a:t>import</a:t>
            </a:r>
            <a:r>
              <a:rPr lang="en-US" altLang="zh-CN" dirty="0">
                <a:latin typeface="+mn-ea"/>
              </a:rPr>
              <a:t> </a:t>
            </a:r>
            <a:r>
              <a:rPr lang="en-US" altLang="zh-CN" dirty="0" err="1">
                <a:latin typeface="+mn-ea"/>
              </a:rPr>
              <a:t>yourQuillModule</a:t>
            </a:r>
            <a:r>
              <a:rPr lang="en-US" altLang="zh-CN" dirty="0">
                <a:latin typeface="+mn-ea"/>
              </a:rPr>
              <a:t> </a:t>
            </a:r>
            <a:r>
              <a:rPr lang="en-US" altLang="zh-CN" b="1" dirty="0">
                <a:latin typeface="+mn-ea"/>
              </a:rPr>
              <a:t>from</a:t>
            </a:r>
            <a:r>
              <a:rPr lang="en-US" altLang="zh-CN" dirty="0">
                <a:latin typeface="+mn-ea"/>
              </a:rPr>
              <a:t> '../</a:t>
            </a:r>
            <a:r>
              <a:rPr lang="en-US" altLang="zh-CN" dirty="0" err="1">
                <a:latin typeface="+mn-ea"/>
              </a:rPr>
              <a:t>yourModulePath</a:t>
            </a:r>
            <a:r>
              <a:rPr lang="en-US" altLang="zh-CN" dirty="0">
                <a:latin typeface="+mn-ea"/>
              </a:rPr>
              <a:t>/</a:t>
            </a:r>
            <a:r>
              <a:rPr lang="en-US" altLang="zh-CN" dirty="0" err="1">
                <a:latin typeface="+mn-ea"/>
              </a:rPr>
              <a:t>yourQuillModule.js</a:t>
            </a:r>
            <a:r>
              <a:rPr lang="en-US" altLang="zh-CN" dirty="0">
                <a:latin typeface="+mn-ea"/>
              </a:rPr>
              <a:t>'</a:t>
            </a:r>
          </a:p>
          <a:p>
            <a:pPr fontAlgn="base"/>
            <a:r>
              <a:rPr lang="en-US" altLang="zh-CN" dirty="0" err="1">
                <a:latin typeface="+mn-ea"/>
              </a:rPr>
              <a:t>Quill.register</a:t>
            </a:r>
            <a:r>
              <a:rPr lang="en-US" altLang="zh-CN" dirty="0">
                <a:latin typeface="+mn-ea"/>
              </a:rPr>
              <a:t>('modules/</a:t>
            </a:r>
            <a:r>
              <a:rPr lang="en-US" altLang="zh-CN" dirty="0" err="1">
                <a:latin typeface="+mn-ea"/>
              </a:rPr>
              <a:t>yourQuillModule</a:t>
            </a:r>
            <a:r>
              <a:rPr lang="en-US" altLang="zh-CN" dirty="0">
                <a:latin typeface="+mn-ea"/>
              </a:rPr>
              <a:t>', </a:t>
            </a:r>
            <a:r>
              <a:rPr lang="en-US" altLang="zh-CN" dirty="0" err="1">
                <a:latin typeface="+mn-ea"/>
              </a:rPr>
              <a:t>yourQuillModule</a:t>
            </a:r>
            <a:r>
              <a:rPr lang="en-US" altLang="zh-CN" dirty="0" smtClean="0">
                <a:latin typeface="+mn-ea"/>
              </a:rPr>
              <a:t>)</a:t>
            </a:r>
          </a:p>
          <a:p>
            <a:pPr fontAlgn="base"/>
            <a:endParaRPr lang="en-US" altLang="zh-CN" dirty="0">
              <a:latin typeface="+mn-ea"/>
            </a:endParaRPr>
          </a:p>
          <a:p>
            <a:pPr fontAlgn="base"/>
            <a:endParaRPr lang="en-US" altLang="zh-CN" dirty="0" smtClean="0">
              <a:latin typeface="+mn-ea"/>
            </a:endParaRPr>
          </a:p>
          <a:p>
            <a:pPr fontAlgn="base"/>
            <a:endParaRPr lang="en-US" altLang="zh-CN" dirty="0" smtClean="0">
              <a:latin typeface="+mn-ea"/>
            </a:endParaRPr>
          </a:p>
          <a:p>
            <a:pPr fontAlgn="base"/>
            <a:r>
              <a:rPr lang="en-US" altLang="zh-CN" dirty="0" smtClean="0">
                <a:latin typeface="+mn-ea"/>
              </a:rPr>
              <a:t>Quill module </a:t>
            </a:r>
            <a:r>
              <a:rPr lang="zh-CN" altLang="en-US" dirty="0" smtClean="0">
                <a:latin typeface="+mn-ea"/>
              </a:rPr>
              <a:t>仓库</a:t>
            </a:r>
            <a:endParaRPr lang="en-US" altLang="zh-CN" dirty="0" smtClean="0">
              <a:latin typeface="+mn-ea"/>
            </a:endParaRPr>
          </a:p>
          <a:p>
            <a:pPr fontAlgn="base"/>
            <a:endParaRPr lang="en-US" altLang="zh-CN" dirty="0" smtClean="0">
              <a:latin typeface="+mn-ea"/>
            </a:endParaRPr>
          </a:p>
          <a:p>
            <a:pPr fontAlgn="base"/>
            <a:r>
              <a:rPr lang="en-US" altLang="zh-CN" dirty="0">
                <a:latin typeface="+mn-ea"/>
              </a:rPr>
              <a:t>https://</a:t>
            </a:r>
            <a:r>
              <a:rPr lang="en-US" altLang="zh-CN" dirty="0" err="1">
                <a:latin typeface="+mn-ea"/>
              </a:rPr>
              <a:t>github.com</a:t>
            </a:r>
            <a:r>
              <a:rPr lang="en-US" altLang="zh-CN" dirty="0">
                <a:latin typeface="+mn-ea"/>
              </a:rPr>
              <a:t>/</a:t>
            </a:r>
            <a:r>
              <a:rPr lang="en-US" altLang="zh-CN" dirty="0" err="1">
                <a:latin typeface="+mn-ea"/>
              </a:rPr>
              <a:t>search?o</a:t>
            </a:r>
            <a:r>
              <a:rPr lang="en-US" altLang="zh-CN" dirty="0">
                <a:latin typeface="+mn-ea"/>
              </a:rPr>
              <a:t>=</a:t>
            </a:r>
            <a:r>
              <a:rPr lang="en-US" altLang="zh-CN" dirty="0" err="1">
                <a:latin typeface="+mn-ea"/>
              </a:rPr>
              <a:t>desc&amp;q</a:t>
            </a:r>
            <a:r>
              <a:rPr lang="en-US" altLang="zh-CN" dirty="0">
                <a:latin typeface="+mn-ea"/>
              </a:rPr>
              <a:t>=</a:t>
            </a:r>
            <a:r>
              <a:rPr lang="en-US" altLang="zh-CN" dirty="0" err="1">
                <a:latin typeface="+mn-ea"/>
              </a:rPr>
              <a:t>quill+module&amp;s</a:t>
            </a:r>
            <a:r>
              <a:rPr lang="en-US" altLang="zh-CN" dirty="0">
                <a:latin typeface="+mn-ea"/>
              </a:rPr>
              <a:t>=</a:t>
            </a:r>
            <a:r>
              <a:rPr lang="en-US" altLang="zh-CN" dirty="0" err="1">
                <a:latin typeface="+mn-ea"/>
              </a:rPr>
              <a:t>stars&amp;type</a:t>
            </a:r>
            <a:r>
              <a:rPr lang="en-US" altLang="zh-CN" dirty="0">
                <a:latin typeface="+mn-ea"/>
              </a:rPr>
              <a:t>=Repositories&amp;utf8=%E2%9C%93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791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smtClean="0"/>
              <a:t>感谢聆听！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537366" y="4807479"/>
            <a:ext cx="7117268" cy="543884"/>
          </a:xfrm>
        </p:spPr>
        <p:txBody>
          <a:bodyPr/>
          <a:lstStyle/>
          <a:p>
            <a:r>
              <a:rPr lang="zh-CN" altLang="en-US" dirty="0" smtClean="0"/>
              <a:t>参考文献 </a:t>
            </a:r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err="1"/>
              <a:t>quilljs.com</a:t>
            </a:r>
            <a:r>
              <a:rPr lang="en-US" altLang="zh-CN" dirty="0"/>
              <a:t>/docs/</a:t>
            </a:r>
            <a:r>
              <a:rPr lang="en-US" altLang="zh-CN" dirty="0" err="1"/>
              <a:t>quickstart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2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016637" y="2124706"/>
            <a:ext cx="1016638" cy="1016638"/>
            <a:chOff x="1248229" y="0"/>
            <a:chExt cx="1248229" cy="1248229"/>
          </a:xfrm>
        </p:grpSpPr>
        <p:sp>
          <p:nvSpPr>
            <p:cNvPr id="3" name="矩形 2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2033274" y="2124705"/>
            <a:ext cx="1028587" cy="1028587"/>
            <a:chOff x="2496456" y="-1"/>
            <a:chExt cx="1262899" cy="1262899"/>
          </a:xfrm>
        </p:grpSpPr>
        <p:sp>
          <p:nvSpPr>
            <p:cNvPr id="10" name="直角三角形 9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直角三角形 10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016636" y="3121967"/>
            <a:ext cx="1016630" cy="1016630"/>
            <a:chOff x="1248227" y="1248229"/>
            <a:chExt cx="1248229" cy="1248229"/>
          </a:xfrm>
        </p:grpSpPr>
        <p:sp>
          <p:nvSpPr>
            <p:cNvPr id="13" name="矩形 12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-1" y="3121966"/>
            <a:ext cx="1016638" cy="1016639"/>
            <a:chOff x="0" y="1248227"/>
            <a:chExt cx="1248229" cy="1248230"/>
          </a:xfrm>
        </p:grpSpPr>
        <p:sp>
          <p:nvSpPr>
            <p:cNvPr id="16" name="矩形 15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三角形 16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三角形 17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-1" y="2124706"/>
            <a:ext cx="1016639" cy="1016638"/>
            <a:chOff x="0" y="0"/>
            <a:chExt cx="1248230" cy="1248229"/>
          </a:xfrm>
        </p:grpSpPr>
        <p:sp>
          <p:nvSpPr>
            <p:cNvPr id="20" name="矩形 19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 rot="10800000">
            <a:off x="2033269" y="3121964"/>
            <a:ext cx="1028593" cy="1016634"/>
            <a:chOff x="5617024" y="653140"/>
            <a:chExt cx="2496460" cy="2467431"/>
          </a:xfrm>
        </p:grpSpPr>
        <p:grpSp>
          <p:nvGrpSpPr>
            <p:cNvPr id="28" name="组 27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38" name="直角三角形 3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3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36" name="直角三角形 35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直角三角形 36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组 29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34" name="直角三角形 3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直角三角形 3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组 30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32" name="直角三角形 3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直角三角形 3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" name="组 39"/>
          <p:cNvGrpSpPr/>
          <p:nvPr/>
        </p:nvGrpSpPr>
        <p:grpSpPr>
          <a:xfrm>
            <a:off x="3061861" y="2124706"/>
            <a:ext cx="1016638" cy="1016638"/>
            <a:chOff x="3725324" y="1238432"/>
            <a:chExt cx="1248229" cy="1248229"/>
          </a:xfrm>
        </p:grpSpPr>
        <p:sp>
          <p:nvSpPr>
            <p:cNvPr id="41" name="矩形 40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 46"/>
          <p:cNvGrpSpPr/>
          <p:nvPr/>
        </p:nvGrpSpPr>
        <p:grpSpPr>
          <a:xfrm rot="5400000">
            <a:off x="3061858" y="3126931"/>
            <a:ext cx="1016638" cy="1016639"/>
            <a:chOff x="0" y="1248227"/>
            <a:chExt cx="1248229" cy="1248230"/>
          </a:xfrm>
        </p:grpSpPr>
        <p:sp>
          <p:nvSpPr>
            <p:cNvPr id="48" name="矩形 47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三角形 48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三角形 49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 50"/>
          <p:cNvGrpSpPr/>
          <p:nvPr/>
        </p:nvGrpSpPr>
        <p:grpSpPr>
          <a:xfrm>
            <a:off x="1901" y="4125638"/>
            <a:ext cx="1016638" cy="1016638"/>
            <a:chOff x="2336" y="2502549"/>
            <a:chExt cx="1248229" cy="1248229"/>
          </a:xfrm>
        </p:grpSpPr>
        <p:sp>
          <p:nvSpPr>
            <p:cNvPr id="52" name="矩形 51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3" name="组 52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4" name="矩形 53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 54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8" name="矩形 57"/>
          <p:cNvSpPr/>
          <p:nvPr/>
        </p:nvSpPr>
        <p:spPr>
          <a:xfrm>
            <a:off x="1016636" y="4125645"/>
            <a:ext cx="1008141" cy="10166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9" name="组 58"/>
          <p:cNvGrpSpPr/>
          <p:nvPr/>
        </p:nvGrpSpPr>
        <p:grpSpPr>
          <a:xfrm>
            <a:off x="3061301" y="4156217"/>
            <a:ext cx="1016639" cy="1023001"/>
            <a:chOff x="3759350" y="2494736"/>
            <a:chExt cx="1248230" cy="1256042"/>
          </a:xfrm>
        </p:grpSpPr>
        <p:sp>
          <p:nvSpPr>
            <p:cNvPr id="60" name="矩形 59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1" name="组 60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62" name="椭圆 61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椭圆 62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椭圆 63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椭圆 64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6" name="组 65"/>
          <p:cNvGrpSpPr/>
          <p:nvPr/>
        </p:nvGrpSpPr>
        <p:grpSpPr>
          <a:xfrm>
            <a:off x="2021006" y="4109685"/>
            <a:ext cx="1044854" cy="1036564"/>
            <a:chOff x="1886852" y="1870267"/>
            <a:chExt cx="951721" cy="959102"/>
          </a:xfrm>
        </p:grpSpPr>
        <p:sp>
          <p:nvSpPr>
            <p:cNvPr id="67" name="直角三角形 6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直角三角形 6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 68"/>
          <p:cNvGrpSpPr/>
          <p:nvPr/>
        </p:nvGrpSpPr>
        <p:grpSpPr>
          <a:xfrm rot="10800000">
            <a:off x="7128740" y="3120564"/>
            <a:ext cx="1016638" cy="1016638"/>
            <a:chOff x="1248229" y="0"/>
            <a:chExt cx="1248229" cy="1248229"/>
          </a:xfrm>
        </p:grpSpPr>
        <p:sp>
          <p:nvSpPr>
            <p:cNvPr id="70" name="矩形 69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组 75"/>
          <p:cNvGrpSpPr/>
          <p:nvPr/>
        </p:nvGrpSpPr>
        <p:grpSpPr>
          <a:xfrm rot="10800000">
            <a:off x="6100154" y="3108616"/>
            <a:ext cx="1028587" cy="1028587"/>
            <a:chOff x="2496456" y="-1"/>
            <a:chExt cx="1262899" cy="1262899"/>
          </a:xfrm>
        </p:grpSpPr>
        <p:sp>
          <p:nvSpPr>
            <p:cNvPr id="77" name="直角三角形 76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直角三角形 77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组 78"/>
          <p:cNvGrpSpPr/>
          <p:nvPr/>
        </p:nvGrpSpPr>
        <p:grpSpPr>
          <a:xfrm rot="10800000">
            <a:off x="7128749" y="2103934"/>
            <a:ext cx="1016630" cy="1016630"/>
            <a:chOff x="1248227" y="1248229"/>
            <a:chExt cx="1248229" cy="1248229"/>
          </a:xfrm>
        </p:grpSpPr>
        <p:sp>
          <p:nvSpPr>
            <p:cNvPr id="80" name="矩形 79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 81"/>
          <p:cNvGrpSpPr/>
          <p:nvPr/>
        </p:nvGrpSpPr>
        <p:grpSpPr>
          <a:xfrm rot="10800000">
            <a:off x="8145379" y="2103925"/>
            <a:ext cx="1016638" cy="1016639"/>
            <a:chOff x="0" y="1248227"/>
            <a:chExt cx="1248229" cy="1248230"/>
          </a:xfrm>
        </p:grpSpPr>
        <p:sp>
          <p:nvSpPr>
            <p:cNvPr id="83" name="矩形 82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三角形 83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三角形 84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组 85"/>
          <p:cNvGrpSpPr/>
          <p:nvPr/>
        </p:nvGrpSpPr>
        <p:grpSpPr>
          <a:xfrm rot="10800000">
            <a:off x="8145378" y="3120564"/>
            <a:ext cx="1016639" cy="1016638"/>
            <a:chOff x="0" y="0"/>
            <a:chExt cx="1248230" cy="1248229"/>
          </a:xfrm>
        </p:grpSpPr>
        <p:sp>
          <p:nvSpPr>
            <p:cNvPr id="87" name="矩形 86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 93"/>
          <p:cNvGrpSpPr/>
          <p:nvPr/>
        </p:nvGrpSpPr>
        <p:grpSpPr>
          <a:xfrm>
            <a:off x="6100152" y="2103934"/>
            <a:ext cx="1028593" cy="1016634"/>
            <a:chOff x="5617024" y="653140"/>
            <a:chExt cx="2496460" cy="2467431"/>
          </a:xfrm>
        </p:grpSpPr>
        <p:grpSp>
          <p:nvGrpSpPr>
            <p:cNvPr id="95" name="组 94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105" name="直角三角形 104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直角三角形 105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组 95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103" name="直角三角形 102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直角三角形 103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组 96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101" name="直角三角形 100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直角三角形 101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8" name="组 97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99" name="直角三角形 98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直角三角形 99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7" name="组 106"/>
          <p:cNvGrpSpPr/>
          <p:nvPr/>
        </p:nvGrpSpPr>
        <p:grpSpPr>
          <a:xfrm rot="10800000">
            <a:off x="5083516" y="3120564"/>
            <a:ext cx="1016638" cy="1016638"/>
            <a:chOff x="3725324" y="1238432"/>
            <a:chExt cx="1248229" cy="1248229"/>
          </a:xfrm>
        </p:grpSpPr>
        <p:sp>
          <p:nvSpPr>
            <p:cNvPr id="108" name="矩形 107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组 113"/>
          <p:cNvGrpSpPr/>
          <p:nvPr/>
        </p:nvGrpSpPr>
        <p:grpSpPr>
          <a:xfrm rot="16200000">
            <a:off x="5083520" y="2108943"/>
            <a:ext cx="1016638" cy="1016639"/>
            <a:chOff x="0" y="1248227"/>
            <a:chExt cx="1248229" cy="1248230"/>
          </a:xfrm>
        </p:grpSpPr>
        <p:sp>
          <p:nvSpPr>
            <p:cNvPr id="115" name="矩形 114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三角形 115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三角形 116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组 117"/>
          <p:cNvGrpSpPr/>
          <p:nvPr/>
        </p:nvGrpSpPr>
        <p:grpSpPr>
          <a:xfrm rot="10800000">
            <a:off x="4069706" y="2118512"/>
            <a:ext cx="1028587" cy="1036564"/>
            <a:chOff x="1886852" y="1870267"/>
            <a:chExt cx="951721" cy="959102"/>
          </a:xfrm>
        </p:grpSpPr>
        <p:sp>
          <p:nvSpPr>
            <p:cNvPr id="119" name="直角三角形 118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直角三角形 119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组 120"/>
          <p:cNvGrpSpPr/>
          <p:nvPr/>
        </p:nvGrpSpPr>
        <p:grpSpPr>
          <a:xfrm rot="10800000">
            <a:off x="4063727" y="3129938"/>
            <a:ext cx="1028012" cy="1016638"/>
            <a:chOff x="2336" y="2502549"/>
            <a:chExt cx="1248229" cy="1248229"/>
          </a:xfrm>
        </p:grpSpPr>
        <p:sp>
          <p:nvSpPr>
            <p:cNvPr id="122" name="矩形 121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3" name="组 122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24" name="矩形 123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矩形 124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矩形 125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矩形 126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8" name="组 127"/>
          <p:cNvGrpSpPr/>
          <p:nvPr/>
        </p:nvGrpSpPr>
        <p:grpSpPr>
          <a:xfrm rot="16200000">
            <a:off x="4063728" y="4137203"/>
            <a:ext cx="1016638" cy="1016639"/>
            <a:chOff x="0" y="1248227"/>
            <a:chExt cx="1248229" cy="1248230"/>
          </a:xfrm>
        </p:grpSpPr>
        <p:sp>
          <p:nvSpPr>
            <p:cNvPr id="129" name="矩形 128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三角形 129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三角形 130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组 131"/>
          <p:cNvGrpSpPr/>
          <p:nvPr/>
        </p:nvGrpSpPr>
        <p:grpSpPr>
          <a:xfrm rot="10800000">
            <a:off x="9143247" y="2103925"/>
            <a:ext cx="1016630" cy="1016630"/>
            <a:chOff x="1248227" y="1248229"/>
            <a:chExt cx="1248229" cy="1248229"/>
          </a:xfrm>
        </p:grpSpPr>
        <p:sp>
          <p:nvSpPr>
            <p:cNvPr id="133" name="矩形 132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椭圆 133"/>
            <p:cNvSpPr/>
            <p:nvPr userDrawn="1"/>
          </p:nvSpPr>
          <p:spPr>
            <a:xfrm>
              <a:off x="1604898" y="1604900"/>
              <a:ext cx="534887" cy="53488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组 134"/>
          <p:cNvGrpSpPr/>
          <p:nvPr/>
        </p:nvGrpSpPr>
        <p:grpSpPr>
          <a:xfrm rot="10800000">
            <a:off x="9124776" y="3119110"/>
            <a:ext cx="1028587" cy="1036564"/>
            <a:chOff x="1886852" y="1870267"/>
            <a:chExt cx="951721" cy="959102"/>
          </a:xfrm>
        </p:grpSpPr>
        <p:sp>
          <p:nvSpPr>
            <p:cNvPr id="136" name="直角三角形 135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直角三角形 136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8" name="组 137"/>
          <p:cNvGrpSpPr/>
          <p:nvPr/>
        </p:nvGrpSpPr>
        <p:grpSpPr>
          <a:xfrm>
            <a:off x="6098666" y="4140637"/>
            <a:ext cx="1016638" cy="1016638"/>
            <a:chOff x="2336" y="2502549"/>
            <a:chExt cx="1248229" cy="1248229"/>
          </a:xfrm>
        </p:grpSpPr>
        <p:sp>
          <p:nvSpPr>
            <p:cNvPr id="139" name="矩形 138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40" name="组 139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41" name="矩形 140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矩形 141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矩形 142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矩形 143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45" name="矩形 144"/>
          <p:cNvSpPr/>
          <p:nvPr/>
        </p:nvSpPr>
        <p:spPr>
          <a:xfrm>
            <a:off x="7113401" y="4140644"/>
            <a:ext cx="1016630" cy="10166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46" name="组 145"/>
          <p:cNvGrpSpPr/>
          <p:nvPr/>
        </p:nvGrpSpPr>
        <p:grpSpPr>
          <a:xfrm>
            <a:off x="9139245" y="4134273"/>
            <a:ext cx="1016639" cy="1023001"/>
            <a:chOff x="3759350" y="2494736"/>
            <a:chExt cx="1248230" cy="1256042"/>
          </a:xfrm>
        </p:grpSpPr>
        <p:sp>
          <p:nvSpPr>
            <p:cNvPr id="147" name="矩形 146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48" name="组 147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149" name="椭圆 148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椭圆 149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椭圆 150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椭圆 151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3" name="组 152"/>
          <p:cNvGrpSpPr/>
          <p:nvPr/>
        </p:nvGrpSpPr>
        <p:grpSpPr>
          <a:xfrm>
            <a:off x="8116632" y="4115099"/>
            <a:ext cx="1028587" cy="1045184"/>
            <a:chOff x="1886852" y="1870267"/>
            <a:chExt cx="951721" cy="959102"/>
          </a:xfrm>
        </p:grpSpPr>
        <p:sp>
          <p:nvSpPr>
            <p:cNvPr id="154" name="直角三角形 153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5" name="直角三角形 154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6" name="组 155"/>
          <p:cNvGrpSpPr/>
          <p:nvPr/>
        </p:nvGrpSpPr>
        <p:grpSpPr>
          <a:xfrm>
            <a:off x="5079516" y="4140637"/>
            <a:ext cx="1026605" cy="1016638"/>
            <a:chOff x="0" y="0"/>
            <a:chExt cx="1248230" cy="1248229"/>
          </a:xfrm>
        </p:grpSpPr>
        <p:sp>
          <p:nvSpPr>
            <p:cNvPr id="157" name="矩形 156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8" name="矩形 157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矩形 158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0" name="矩形 159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1" name="矩形 160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2" name="矩形 161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3" name="矩形 162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4" name="组 163"/>
          <p:cNvGrpSpPr/>
          <p:nvPr/>
        </p:nvGrpSpPr>
        <p:grpSpPr>
          <a:xfrm>
            <a:off x="10155573" y="4137978"/>
            <a:ext cx="1016638" cy="1016638"/>
            <a:chOff x="3725324" y="1238432"/>
            <a:chExt cx="1248229" cy="1248229"/>
          </a:xfrm>
        </p:grpSpPr>
        <p:sp>
          <p:nvSpPr>
            <p:cNvPr id="165" name="矩形 164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6" name="矩形 165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矩形 166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8" name="矩形 167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9" name="矩形 168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0" name="矩形 169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1" name="组 170"/>
          <p:cNvGrpSpPr/>
          <p:nvPr/>
        </p:nvGrpSpPr>
        <p:grpSpPr>
          <a:xfrm>
            <a:off x="11175362" y="4128603"/>
            <a:ext cx="1016638" cy="1016638"/>
            <a:chOff x="2336" y="2502549"/>
            <a:chExt cx="1248229" cy="1248229"/>
          </a:xfrm>
        </p:grpSpPr>
        <p:sp>
          <p:nvSpPr>
            <p:cNvPr id="172" name="矩形 171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73" name="组 172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4" name="矩形 173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矩形 174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矩形 175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矩形 176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8" name="组 177"/>
          <p:cNvGrpSpPr/>
          <p:nvPr/>
        </p:nvGrpSpPr>
        <p:grpSpPr>
          <a:xfrm rot="5400000">
            <a:off x="11175361" y="3121338"/>
            <a:ext cx="1016638" cy="1016639"/>
            <a:chOff x="0" y="1248227"/>
            <a:chExt cx="1248229" cy="1248230"/>
          </a:xfrm>
        </p:grpSpPr>
        <p:sp>
          <p:nvSpPr>
            <p:cNvPr id="179" name="矩形 178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0" name="三角形 179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1" name="三角形 180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组 181"/>
          <p:cNvGrpSpPr/>
          <p:nvPr/>
        </p:nvGrpSpPr>
        <p:grpSpPr>
          <a:xfrm>
            <a:off x="11175360" y="2102309"/>
            <a:ext cx="1016639" cy="1016638"/>
            <a:chOff x="0" y="0"/>
            <a:chExt cx="1248230" cy="1248229"/>
          </a:xfrm>
        </p:grpSpPr>
        <p:sp>
          <p:nvSpPr>
            <p:cNvPr id="183" name="矩形 182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4" name="矩形 183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5" name="矩形 184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6" name="矩形 185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矩形 186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8" name="矩形 187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9" name="矩形 188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0" name="组 189"/>
          <p:cNvGrpSpPr/>
          <p:nvPr/>
        </p:nvGrpSpPr>
        <p:grpSpPr>
          <a:xfrm rot="10800000">
            <a:off x="10149606" y="3117905"/>
            <a:ext cx="1026605" cy="1016638"/>
            <a:chOff x="0" y="0"/>
            <a:chExt cx="1248230" cy="1248229"/>
          </a:xfrm>
        </p:grpSpPr>
        <p:sp>
          <p:nvSpPr>
            <p:cNvPr id="191" name="矩形 190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2" name="矩形 191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6" name="矩形 195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7" name="矩形 196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8" name="组 197"/>
          <p:cNvGrpSpPr/>
          <p:nvPr/>
        </p:nvGrpSpPr>
        <p:grpSpPr>
          <a:xfrm rot="10800000">
            <a:off x="10158955" y="2113289"/>
            <a:ext cx="1016638" cy="1016639"/>
            <a:chOff x="0" y="1248227"/>
            <a:chExt cx="1248229" cy="1248230"/>
          </a:xfrm>
        </p:grpSpPr>
        <p:sp>
          <p:nvSpPr>
            <p:cNvPr id="199" name="矩形 198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0" name="三角形 199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1" name="三角形 200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98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406581" y="4273275"/>
            <a:ext cx="4227869" cy="840354"/>
          </a:xfrm>
        </p:spPr>
        <p:txBody>
          <a:bodyPr/>
          <a:lstStyle/>
          <a:p>
            <a:r>
              <a:rPr kumimoji="1" lang="zh-CN" altLang="en-US" dirty="0"/>
              <a:t>安装及使用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103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3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/>
              <a:t>安装及使用</a:t>
            </a:r>
          </a:p>
        </p:txBody>
      </p:sp>
      <p:sp>
        <p:nvSpPr>
          <p:cNvPr id="9" name="矩形 8"/>
          <p:cNvSpPr/>
          <p:nvPr/>
        </p:nvSpPr>
        <p:spPr>
          <a:xfrm>
            <a:off x="237293" y="1948037"/>
            <a:ext cx="5275325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400" dirty="0" err="1">
                <a:solidFill>
                  <a:srgbClr val="000000"/>
                </a:solidFill>
                <a:latin typeface="+mn-ea"/>
              </a:rPr>
              <a:t>npm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 install </a:t>
            </a:r>
            <a:r>
              <a:rPr lang="en-US" altLang="zh-CN" sz="1400" dirty="0" err="1">
                <a:solidFill>
                  <a:srgbClr val="000000"/>
                </a:solidFill>
                <a:latin typeface="+mn-ea"/>
              </a:rPr>
              <a:t>vue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-quill-editor </a:t>
            </a:r>
            <a:r>
              <a:rPr lang="mr-IN" altLang="zh-CN" sz="1400" dirty="0" smtClean="0">
                <a:solidFill>
                  <a:srgbClr val="000000"/>
                </a:solidFill>
                <a:latin typeface="+mn-ea"/>
              </a:rPr>
              <a:t>–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</a:rPr>
              <a:t>save</a:t>
            </a:r>
          </a:p>
          <a:p>
            <a:pPr lvl="0">
              <a:lnSpc>
                <a:spcPct val="130000"/>
              </a:lnSpc>
            </a:pPr>
            <a:endParaRPr lang="en-US" altLang="zh-CN" sz="1400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import </a:t>
            </a:r>
            <a:r>
              <a:rPr lang="en-US" altLang="zh-CN" sz="1400" dirty="0" err="1">
                <a:solidFill>
                  <a:srgbClr val="000000"/>
                </a:solidFill>
                <a:latin typeface="+mn-ea"/>
              </a:rPr>
              <a:t>VueQuillEditor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 from 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</a:rPr>
              <a:t>'</a:t>
            </a:r>
            <a:r>
              <a:rPr lang="en-US" altLang="zh-CN" sz="1400" dirty="0" err="1" smtClean="0">
                <a:solidFill>
                  <a:srgbClr val="000000"/>
                </a:solidFill>
                <a:latin typeface="+mn-ea"/>
              </a:rPr>
              <a:t>vue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</a:rPr>
              <a:t>-quill-editor’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000000"/>
                </a:solidFill>
                <a:latin typeface="+mn-ea"/>
              </a:rPr>
              <a:t>Vue.use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zh-CN" sz="1400" dirty="0" err="1" smtClean="0">
                <a:solidFill>
                  <a:srgbClr val="000000"/>
                </a:solidFill>
                <a:latin typeface="+mn-ea"/>
              </a:rPr>
              <a:t>VueQuillEditor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lnSpc>
                <a:spcPct val="130000"/>
              </a:lnSpc>
            </a:pPr>
            <a:endParaRPr lang="en-US" altLang="zh-CN" sz="1400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+mn-ea"/>
              </a:rPr>
              <a:t>import 'quill/</a:t>
            </a:r>
            <a:r>
              <a:rPr lang="en-US" altLang="zh-CN" sz="1400" dirty="0" err="1" smtClean="0">
                <a:solidFill>
                  <a:srgbClr val="000000"/>
                </a:solidFill>
                <a:latin typeface="+mn-ea"/>
              </a:rPr>
              <a:t>dist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zh-CN" sz="1400" dirty="0" err="1" smtClean="0">
                <a:solidFill>
                  <a:srgbClr val="000000"/>
                </a:solidFill>
                <a:latin typeface="+mn-ea"/>
              </a:rPr>
              <a:t>quill.core.css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</a:rPr>
              <a:t>’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+mn-ea"/>
              </a:rPr>
              <a:t>import 'quill/</a:t>
            </a:r>
            <a:r>
              <a:rPr lang="en-US" altLang="zh-CN" sz="1400" dirty="0" err="1" smtClean="0">
                <a:solidFill>
                  <a:srgbClr val="000000"/>
                </a:solidFill>
                <a:latin typeface="+mn-ea"/>
              </a:rPr>
              <a:t>dist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zh-CN" sz="1400" dirty="0" err="1" smtClean="0">
                <a:solidFill>
                  <a:srgbClr val="000000"/>
                </a:solidFill>
                <a:latin typeface="+mn-ea"/>
              </a:rPr>
              <a:t>quill.snow.css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</a:rPr>
              <a:t>’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+mn-ea"/>
              </a:rPr>
              <a:t>import 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'quill/</a:t>
            </a:r>
            <a:r>
              <a:rPr lang="en-US" altLang="zh-CN" sz="1400" dirty="0" err="1">
                <a:solidFill>
                  <a:srgbClr val="000000"/>
                </a:solidFill>
                <a:latin typeface="+mn-ea"/>
              </a:rPr>
              <a:t>dist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zh-CN" sz="1400" dirty="0" err="1">
                <a:solidFill>
                  <a:srgbClr val="000000"/>
                </a:solidFill>
                <a:latin typeface="+mn-ea"/>
              </a:rPr>
              <a:t>quill.bubble.css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'</a:t>
            </a:r>
            <a:endParaRPr lang="zh-CN" altLang="en-US" sz="14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1" name="图片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229" y="1620365"/>
            <a:ext cx="6865989" cy="7628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2618" y="2874629"/>
            <a:ext cx="6197600" cy="1651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4018" y="5068380"/>
            <a:ext cx="89662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97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设置</a:t>
            </a:r>
            <a:r>
              <a:rPr kumimoji="1" lang="en-US" altLang="zh-CN" dirty="0" smtClean="0"/>
              <a:t>SSR</a:t>
            </a:r>
            <a:endParaRPr kumimoji="1"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103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1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设置</a:t>
            </a:r>
            <a:r>
              <a:rPr kumimoji="1" lang="en-US" altLang="zh-CN" dirty="0" smtClean="0"/>
              <a:t>SSR</a:t>
            </a:r>
            <a:endParaRPr kumimoji="1" lang="zh-CN" altLang="en-US" dirty="0"/>
          </a:p>
        </p:txBody>
      </p:sp>
      <p:pic>
        <p:nvPicPr>
          <p:cNvPr id="28" name="图片 2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98" y="2227006"/>
            <a:ext cx="10981403" cy="250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32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SSR</a:t>
            </a:r>
            <a:r>
              <a:rPr kumimoji="1" lang="zh-CN" altLang="en-US" dirty="0" smtClean="0"/>
              <a:t>的使用</a:t>
            </a:r>
            <a:endParaRPr kumimoji="1" lang="zh-CN" altLang="en-US" dirty="0"/>
          </a:p>
        </p:txBody>
      </p:sp>
      <p:pic>
        <p:nvPicPr>
          <p:cNvPr id="73" name="图片 7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400" y="1771947"/>
            <a:ext cx="8331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17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SAP</a:t>
            </a:r>
            <a:r>
              <a:rPr kumimoji="1" lang="zh-CN" altLang="en-US" dirty="0" smtClean="0"/>
              <a:t>的使用</a:t>
            </a:r>
            <a:endParaRPr kumimoji="1" lang="zh-CN" altLang="en-US" dirty="0"/>
          </a:p>
        </p:txBody>
      </p:sp>
      <p:pic>
        <p:nvPicPr>
          <p:cNvPr id="73" name="图片 7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64033"/>
            <a:ext cx="5987845" cy="24904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184" y="2403987"/>
            <a:ext cx="6096815" cy="391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33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/>
              <a:t>设置</a:t>
            </a:r>
            <a:r>
              <a:rPr kumimoji="1" lang="en-US" altLang="zh-CN" dirty="0"/>
              <a:t>SSR</a:t>
            </a:r>
            <a:endParaRPr kumimoji="1" lang="zh-CN" altLang="en-US" dirty="0"/>
          </a:p>
        </p:txBody>
      </p:sp>
      <p:pic>
        <p:nvPicPr>
          <p:cNvPr id="73" name="图片 7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0438" y="1970468"/>
            <a:ext cx="10043651" cy="180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b="1" dirty="0"/>
              <a:t>SSR </a:t>
            </a:r>
            <a:r>
              <a:rPr lang="zh-CN" altLang="en-US" b="1" dirty="0" smtClean="0"/>
              <a:t>和 </a:t>
            </a:r>
            <a:r>
              <a:rPr lang="en-US" altLang="zh-CN" b="1" dirty="0" smtClean="0"/>
              <a:t>SPA</a:t>
            </a:r>
            <a:r>
              <a:rPr lang="zh-CN" altLang="en-US" b="1" dirty="0" smtClean="0"/>
              <a:t> 使用方法的区别</a:t>
            </a:r>
            <a:r>
              <a:rPr lang="en-US" altLang="zh-CN" b="1" dirty="0" smtClean="0"/>
              <a:t>:</a:t>
            </a:r>
            <a:endParaRPr lang="en-US" altLang="zh-CN" dirty="0" smtClean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SAP 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基于 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component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通过 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ref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 属性获取 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quill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 实例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     </a:t>
            </a:r>
            <a:endParaRPr lang="en-US" altLang="zh-CN" dirty="0" smtClean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 SSR 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基于 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directive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， 通过 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directive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 参数获取 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quill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 实例</a:t>
            </a:r>
            <a:endParaRPr lang="en-US" altLang="zh-CN" dirty="0" smtClean="0">
              <a:solidFill>
                <a:srgbClr val="000000"/>
              </a:solidFill>
              <a:latin typeface="+mn-ea"/>
            </a:endParaRPr>
          </a:p>
          <a:p>
            <a:r>
              <a:rPr kumimoji="1" lang="zh-CN" altLang="en-US" dirty="0" smtClean="0"/>
              <a:t>   其余配置以及事件全部相同。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70" y="4125347"/>
            <a:ext cx="10160000" cy="812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37" y="5283300"/>
            <a:ext cx="88011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23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C68B6"/>
      </a:accent1>
      <a:accent2>
        <a:srgbClr val="2DBDAA"/>
      </a:accent2>
      <a:accent3>
        <a:srgbClr val="637C8D"/>
      </a:accent3>
      <a:accent4>
        <a:srgbClr val="6B6767"/>
      </a:accent4>
      <a:accent5>
        <a:srgbClr val="D2D2CF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50">
      <a:majorFont>
        <a:latin typeface="Impact"/>
        <a:ea typeface="微软雅黑"/>
        <a:cs typeface=""/>
      </a:majorFont>
      <a:minorFont>
        <a:latin typeface="Impact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自定义 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C68B6"/>
      </a:accent1>
      <a:accent2>
        <a:srgbClr val="2DBDAA"/>
      </a:accent2>
      <a:accent3>
        <a:srgbClr val="637C8D"/>
      </a:accent3>
      <a:accent4>
        <a:srgbClr val="6B6767"/>
      </a:accent4>
      <a:accent5>
        <a:srgbClr val="D2D2CF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1863</TotalTime>
  <Words>302</Words>
  <Application>Microsoft Macintosh PowerPoint</Application>
  <PresentationFormat>宽屏</PresentationFormat>
  <Paragraphs>94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Calibri</vt:lpstr>
      <vt:lpstr>Century Gothic</vt:lpstr>
      <vt:lpstr>Impact</vt:lpstr>
      <vt:lpstr>Segoe UI Light</vt:lpstr>
      <vt:lpstr>宋体</vt:lpstr>
      <vt:lpstr>微软雅黑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Microsoft Office 用户</cp:lastModifiedBy>
  <cp:revision>112</cp:revision>
  <dcterms:created xsi:type="dcterms:W3CDTF">2015-08-18T02:51:41Z</dcterms:created>
  <dcterms:modified xsi:type="dcterms:W3CDTF">2018-02-07T10:27:15Z</dcterms:modified>
  <cp:category/>
</cp:coreProperties>
</file>