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3F2-45CB-467F-8337-8AF641A40E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615-81A2-48DD-8CD2-70C94B9463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3F2-45CB-467F-8337-8AF641A40E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615-81A2-48DD-8CD2-70C94B94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0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3F2-45CB-467F-8337-8AF641A40E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615-81A2-48DD-8CD2-70C94B94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3F2-45CB-467F-8337-8AF641A40E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615-81A2-48DD-8CD2-70C94B94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3F2-45CB-467F-8337-8AF641A40E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615-81A2-48DD-8CD2-70C94B9463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6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3F2-45CB-467F-8337-8AF641A40E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615-81A2-48DD-8CD2-70C94B94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1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3F2-45CB-467F-8337-8AF641A40E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615-81A2-48DD-8CD2-70C94B94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6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3F2-45CB-467F-8337-8AF641A40E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615-81A2-48DD-8CD2-70C94B94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3F2-45CB-467F-8337-8AF641A40E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615-81A2-48DD-8CD2-70C94B94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2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C433F2-45CB-467F-8337-8AF641A40E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A9615-81A2-48DD-8CD2-70C94B94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3F2-45CB-467F-8337-8AF641A40E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615-81A2-48DD-8CD2-70C94B94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C433F2-45CB-467F-8337-8AF641A40E7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9A9615-81A2-48DD-8CD2-70C94B9463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80D4-6BDA-4592-AF3F-F8BC2E1C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BasicImageStats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1B00-57E1-45F5-93CA-DE977B64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err="1"/>
              <a:t>Tkinter</a:t>
            </a:r>
            <a:r>
              <a:rPr lang="en-US" dirty="0"/>
              <a:t> GUI that uses PIL to get image statistics and </a:t>
            </a:r>
            <a:r>
              <a:rPr lang="en-US" dirty="0" err="1"/>
              <a:t>matplotlib</a:t>
            </a:r>
            <a:r>
              <a:rPr lang="en-US" dirty="0"/>
              <a:t> to display the image’s histogram.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Zach </a:t>
            </a:r>
            <a:r>
              <a:rPr lang="en-US" dirty="0" err="1"/>
              <a:t>Aaberg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Foundations of Software Development - Python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SEIS 603 - Section 01: Course ID # 22137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139B0-DA23-4CD9-A076-D2C076A0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83" y="4099253"/>
            <a:ext cx="5381934" cy="1508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530D0A-6B29-45B0-A70E-16F54DA8F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13" y="3296815"/>
            <a:ext cx="2820819" cy="2583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D9EAD1-9545-4A29-AFF7-E7D7AB7A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529" y="2427050"/>
            <a:ext cx="1871956" cy="34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340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552</TotalTime>
  <Words>36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BasicImageStats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Zach Aaberg</cp:lastModifiedBy>
  <cp:revision>10</cp:revision>
  <dcterms:created xsi:type="dcterms:W3CDTF">2018-05-06T21:52:25Z</dcterms:created>
  <dcterms:modified xsi:type="dcterms:W3CDTF">2018-05-07T05:24:10Z</dcterms:modified>
</cp:coreProperties>
</file>