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06664-ACE6-4103-9EBB-D570DE24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D1040B-C756-4F90-B8A8-3B0FA0B36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F1A27-D885-44D0-AE96-5212E4B3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9F30B-8E2D-4C10-9B6E-359D6BD0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E21589-EC4E-47CE-88C2-9F0352B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6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4F89E-8CF2-4787-9863-7E0DE792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B0EACE-DF2C-4366-9936-411D6570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44670-1B3A-4735-9EAB-9E87D983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72D76-603E-4D58-8A4F-5E108622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95EE0-B89A-4586-83E6-0F33DE4C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216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34F800-BC12-4AF6-B86C-12A2E7CEA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17D341-EDD8-420C-BC2D-28C8BC1A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14691F-D0E5-463C-A4E2-4DCA8E46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D7F36-AA84-422E-9921-BEE68923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DD6EA-71D5-48B9-A298-79CAC308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90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2FDC-237D-4F41-9EDB-EBF18D65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5A192-68C5-4BAF-A845-20FCEE9B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758C9-A9CF-47FB-99BD-AB96584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A3C18-5E7D-4946-B590-9CABA65C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A4CC5-7365-4801-BC15-EE4D783E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40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E5D32-3D8E-498A-A1D8-C3D0808D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31AE4-C930-4A21-9E61-AE9B97D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D845-CA5B-4E5D-AF77-00D86A43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16D5D-3D13-4F57-8DDC-E9B3B7AE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28471-3B50-4196-9499-8538C1FD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392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6B9D-4D88-46AD-B8A2-DDD60EDA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CBFC7-E3E6-414A-B869-8A7BBD22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8AC336-16D2-484B-B6BE-23E74F093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0AA0A2-BC0A-4A33-9080-77FB48C2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21CA7-D776-4F0E-A1AB-0E3C103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C7D2B4-EAA0-4D6F-8B0B-338E058B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67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BA923-8AB5-4B08-AA78-15D5180D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6123A-3CEB-4C4A-B604-B60307EB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EF51FA-8B38-4D2A-BBD4-70415A1D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D7A8A-DC20-4202-A496-27C538432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6C0F5B-1393-4CE7-9DDC-C9D5003B5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7668ED-8943-4791-B945-6B014BFF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2403B7-5179-4B4E-906F-C0B4B881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DA9196-EB0A-4695-9DAB-936A9006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568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0F7DD-8D19-4E6F-9C00-A282F039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F71F64-A01B-4047-BE94-148BD85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248F10-A03B-4D9F-8ED2-55019C7A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0B5B88-BE67-4C5F-9E60-EA750824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97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732559-B546-4C6A-894B-7FBF6A76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F6272A-0049-4A49-8F97-D0D21A9D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984AF1-8B3E-4521-9533-73C851D1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5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818F7-0481-4E1D-A0F3-AFF24DB2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44AF6-A5BB-4EFA-B940-521BAF70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B390D6-D155-45EF-ACFB-731501446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B51CC-6816-48FF-8B64-3DF5EEF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2AACA-94AA-45CE-AE4C-F6965AB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2D52C-359E-4B26-9D8C-C18D66ED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9ED1D-0F32-4EA6-89DB-231FF868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4A4A45-36EC-44CF-B156-A5E1E874F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37E22-578E-49B1-B4F9-5AD1B0FE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E02A2-FE5F-4024-AAB2-5E621F6C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850C1E-68C1-4957-A74A-AA098B62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47D0A3-2A91-4F75-AF2C-4051C903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3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2B123E-F368-44CF-8C57-A8468A53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19CC1-4262-4B0E-B7AC-57E8CE5E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AB49E2-5FEF-4149-A436-653C3E0BC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A37C-DB1B-4B6D-8B27-DBD776E95993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94AF5-BFF7-46D8-9526-E23EC3C4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D30F6-3BE0-493F-B16A-4BED87119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8627-E8B3-42EA-A3F4-CB2E1D1B560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93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684DD0E-2BA4-446A-AAFD-ECD7AFE09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39" y="0"/>
            <a:ext cx="1025112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D056DA-1E67-42EF-AEF1-6D2A269D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7864" y="80803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Traffic Light Control</a:t>
            </a:r>
            <a:endParaRPr lang="en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B271F9-107C-441B-B739-81B07C93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6237" y="3371057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Sprint 1</a:t>
            </a:r>
            <a:endParaRPr lang="en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B568F5-CA76-43D5-B7C8-D8926AB24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4" y="1825625"/>
            <a:ext cx="4786472" cy="435133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F9205A-79A5-4905-BFBF-671B6066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  Circuit Diagram</a:t>
            </a:r>
            <a:endParaRPr lang="en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80E312-7126-496E-8C5F-2007CE9EB140}"/>
              </a:ext>
            </a:extLst>
          </p:cNvPr>
          <p:cNvSpPr txBox="1"/>
          <p:nvPr/>
        </p:nvSpPr>
        <p:spPr>
          <a:xfrm>
            <a:off x="310718" y="3231472"/>
            <a:ext cx="3142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Voltage = 5v</a:t>
            </a:r>
          </a:p>
          <a:p>
            <a:r>
              <a:rPr lang="en-US" dirty="0"/>
              <a:t>3 </a:t>
            </a:r>
            <a:r>
              <a:rPr lang="en-US" dirty="0" err="1"/>
              <a:t>leds</a:t>
            </a:r>
            <a:endParaRPr lang="en-US" dirty="0"/>
          </a:p>
          <a:p>
            <a:r>
              <a:rPr lang="en-US" dirty="0"/>
              <a:t>3 resistor of 220 ohm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6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A85CD-F5D8-4D0F-891F-4488305B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UML DIAGRAM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6AC6D0-3AD3-4764-BA92-117F37CF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81" y="1878940"/>
            <a:ext cx="6431837" cy="4244708"/>
          </a:xfrm>
        </p:spPr>
      </p:pic>
    </p:spTree>
    <p:extLst>
      <p:ext uri="{BB962C8B-B14F-4D97-AF65-F5344CB8AC3E}">
        <p14:creationId xmlns:p14="http://schemas.microsoft.com/office/powerpoint/2010/main" val="378112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D7840-C2EA-4615-809A-6F68C430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/>
              <a:t>Code</a:t>
            </a:r>
            <a:endParaRPr lang="en-DE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C05AD2-663A-4A57-8F14-49AD92988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81" y="1939905"/>
            <a:ext cx="4808637" cy="4122777"/>
          </a:xfrm>
        </p:spPr>
      </p:pic>
    </p:spTree>
    <p:extLst>
      <p:ext uri="{BB962C8B-B14F-4D97-AF65-F5344CB8AC3E}">
        <p14:creationId xmlns:p14="http://schemas.microsoft.com/office/powerpoint/2010/main" val="110915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Traffic Light Control</vt:lpstr>
      <vt:lpstr>                        Circuit Diagram</vt:lpstr>
      <vt:lpstr>                               UML DIAGRAM</vt:lpstr>
      <vt:lpstr>                         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Control</dc:title>
  <dc:creator>Zahid Khan</dc:creator>
  <cp:lastModifiedBy>Zahid Khan</cp:lastModifiedBy>
  <cp:revision>5</cp:revision>
  <dcterms:created xsi:type="dcterms:W3CDTF">2019-12-24T19:11:59Z</dcterms:created>
  <dcterms:modified xsi:type="dcterms:W3CDTF">2019-12-24T20:19:38Z</dcterms:modified>
</cp:coreProperties>
</file>