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ahid Khan" userId="70e9689de4a79c3c" providerId="LiveId" clId="{3A044B56-DFD8-4109-B338-893362A66875}"/>
    <pc:docChg chg="undo custSel addSld delSld modSld">
      <pc:chgData name="Zahid Khan" userId="70e9689de4a79c3c" providerId="LiveId" clId="{3A044B56-DFD8-4109-B338-893362A66875}" dt="2019-12-24T20:38:29.102" v="72" actId="20577"/>
      <pc:docMkLst>
        <pc:docMk/>
      </pc:docMkLst>
      <pc:sldChg chg="addSp delSp modSp add del">
        <pc:chgData name="Zahid Khan" userId="70e9689de4a79c3c" providerId="LiveId" clId="{3A044B56-DFD8-4109-B338-893362A66875}" dt="2019-12-24T20:37:18.462" v="60" actId="255"/>
        <pc:sldMkLst>
          <pc:docMk/>
          <pc:sldMk cId="2668885493" sldId="256"/>
        </pc:sldMkLst>
        <pc:spChg chg="mod">
          <ac:chgData name="Zahid Khan" userId="70e9689de4a79c3c" providerId="LiveId" clId="{3A044B56-DFD8-4109-B338-893362A66875}" dt="2019-12-24T20:36:07.313" v="22" actId="6549"/>
          <ac:spMkLst>
            <pc:docMk/>
            <pc:sldMk cId="2668885493" sldId="256"/>
            <ac:spMk id="2" creationId="{D1ABE15C-A523-4F81-A102-3FE80EC1F8D0}"/>
          </ac:spMkLst>
        </pc:spChg>
        <pc:spChg chg="del">
          <ac:chgData name="Zahid Khan" userId="70e9689de4a79c3c" providerId="LiveId" clId="{3A044B56-DFD8-4109-B338-893362A66875}" dt="2019-12-24T20:36:49.142" v="53"/>
          <ac:spMkLst>
            <pc:docMk/>
            <pc:sldMk cId="2668885493" sldId="256"/>
            <ac:spMk id="3" creationId="{4C50C0F7-BA31-40F1-A666-6378814139FD}"/>
          </ac:spMkLst>
        </pc:spChg>
        <pc:spChg chg="add mod">
          <ac:chgData name="Zahid Khan" userId="70e9689de4a79c3c" providerId="LiveId" clId="{3A044B56-DFD8-4109-B338-893362A66875}" dt="2019-12-24T20:37:18.462" v="60" actId="255"/>
          <ac:spMkLst>
            <pc:docMk/>
            <pc:sldMk cId="2668885493" sldId="256"/>
            <ac:spMk id="8" creationId="{C5805365-F3DA-4C6D-AF31-9D8B6D4452F4}"/>
          </ac:spMkLst>
        </pc:spChg>
        <pc:picChg chg="add del mod ord">
          <ac:chgData name="Zahid Khan" userId="70e9689de4a79c3c" providerId="LiveId" clId="{3A044B56-DFD8-4109-B338-893362A66875}" dt="2019-12-24T20:34:29.737" v="14" actId="478"/>
          <ac:picMkLst>
            <pc:docMk/>
            <pc:sldMk cId="2668885493" sldId="256"/>
            <ac:picMk id="5" creationId="{5384F8DF-F686-4393-88A5-358D3E084439}"/>
          </ac:picMkLst>
        </pc:picChg>
        <pc:picChg chg="add mod ord">
          <ac:chgData name="Zahid Khan" userId="70e9689de4a79c3c" providerId="LiveId" clId="{3A044B56-DFD8-4109-B338-893362A66875}" dt="2019-12-24T20:35:50.767" v="21" actId="167"/>
          <ac:picMkLst>
            <pc:docMk/>
            <pc:sldMk cId="2668885493" sldId="256"/>
            <ac:picMk id="7" creationId="{76D47B82-0D8F-4888-82E3-138D583D8809}"/>
          </ac:picMkLst>
        </pc:picChg>
      </pc:sldChg>
      <pc:sldChg chg="modSp">
        <pc:chgData name="Zahid Khan" userId="70e9689de4a79c3c" providerId="LiveId" clId="{3A044B56-DFD8-4109-B338-893362A66875}" dt="2019-12-24T20:38:15.478" v="62" actId="255"/>
        <pc:sldMkLst>
          <pc:docMk/>
          <pc:sldMk cId="4075038484" sldId="257"/>
        </pc:sldMkLst>
        <pc:spChg chg="mod">
          <ac:chgData name="Zahid Khan" userId="70e9689de4a79c3c" providerId="LiveId" clId="{3A044B56-DFD8-4109-B338-893362A66875}" dt="2019-12-24T20:38:15.478" v="62" actId="255"/>
          <ac:spMkLst>
            <pc:docMk/>
            <pc:sldMk cId="4075038484" sldId="257"/>
            <ac:spMk id="2" creationId="{05A1FB7C-37D5-4322-88C6-1E4C78614870}"/>
          </ac:spMkLst>
        </pc:spChg>
        <pc:picChg chg="mod">
          <ac:chgData name="Zahid Khan" userId="70e9689de4a79c3c" providerId="LiveId" clId="{3A044B56-DFD8-4109-B338-893362A66875}" dt="2019-12-24T18:59:54.804" v="0" actId="14100"/>
          <ac:picMkLst>
            <pc:docMk/>
            <pc:sldMk cId="4075038484" sldId="257"/>
            <ac:picMk id="5" creationId="{0E60076C-E75D-42B8-A1B1-7D44D81591AC}"/>
          </ac:picMkLst>
        </pc:picChg>
      </pc:sldChg>
      <pc:sldChg chg="modSp">
        <pc:chgData name="Zahid Khan" userId="70e9689de4a79c3c" providerId="LiveId" clId="{3A044B56-DFD8-4109-B338-893362A66875}" dt="2019-12-24T20:38:29.102" v="72" actId="20577"/>
        <pc:sldMkLst>
          <pc:docMk/>
          <pc:sldMk cId="2184455803" sldId="258"/>
        </pc:sldMkLst>
        <pc:spChg chg="mod">
          <ac:chgData name="Zahid Khan" userId="70e9689de4a79c3c" providerId="LiveId" clId="{3A044B56-DFD8-4109-B338-893362A66875}" dt="2019-12-24T20:38:29.102" v="72" actId="20577"/>
          <ac:spMkLst>
            <pc:docMk/>
            <pc:sldMk cId="2184455803" sldId="258"/>
            <ac:spMk id="2" creationId="{B375E024-A6E9-49CC-8546-F577C7C3F28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7EF92C-5865-4265-849E-7E2C25AFFF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7CC0C5-C606-42E3-A4D1-8BC5560C49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6CA91F-5575-453F-961C-61A3B9795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9DA88-8274-44F7-BD09-603D7E573E56}" type="datetimeFigureOut">
              <a:rPr lang="en-DE" smtClean="0"/>
              <a:t>24/12/2019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39F3E3-D851-4504-86E4-8CC4D00FC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B46116-4BE0-4EB0-B80C-B36A5FB09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A1F87-E6DD-4FD8-93C9-A7E04E4107B0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66577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FEAA0F-D6A9-489F-8426-2F55AC47E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181B6BF-F4E5-4918-B95F-7AB2D2587F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0F82F3-EA2E-405A-9067-4099594D0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9DA88-8274-44F7-BD09-603D7E573E56}" type="datetimeFigureOut">
              <a:rPr lang="en-DE" smtClean="0"/>
              <a:t>24/12/2019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1527ED-53C7-4A77-8FB9-F40DBFEA3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955439-B0FB-423D-92FC-04C54D952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A1F87-E6DD-4FD8-93C9-A7E04E4107B0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29926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1EAAE35-3DB2-4D27-A66C-8C29885CA0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6B891BC-67ED-4692-AED4-EAB0B9F12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A89971-0D78-4C59-9016-5C650258E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9DA88-8274-44F7-BD09-603D7E573E56}" type="datetimeFigureOut">
              <a:rPr lang="en-DE" smtClean="0"/>
              <a:t>24/12/2019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68B830-8EC8-4798-B4C0-360220108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FB8F34-05F6-4A55-9D70-B4B39C945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A1F87-E6DD-4FD8-93C9-A7E04E4107B0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84810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1DD79A-7090-4D18-B478-E1E82843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AC07FB-3CCD-43E9-8AA9-E41AED0DC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814E5C-E549-4082-909B-58083703F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9DA88-8274-44F7-BD09-603D7E573E56}" type="datetimeFigureOut">
              <a:rPr lang="en-DE" smtClean="0"/>
              <a:t>24/12/2019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8FCA40-D9E3-470A-9705-982F1D31A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A1293A-9D32-4BDE-B483-58C27B2EA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A1F87-E6DD-4FD8-93C9-A7E04E4107B0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446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FC622D-3C46-42BC-A7E9-2745C17F2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3C1ACD-1B58-416C-8E51-653DC1E72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D307D4-F535-427D-A8A8-8F047D9A9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9DA88-8274-44F7-BD09-603D7E573E56}" type="datetimeFigureOut">
              <a:rPr lang="en-DE" smtClean="0"/>
              <a:t>24/12/2019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4E247D-EEF8-4878-B4E7-C09913C0B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1772D6-EB84-49E2-9D5D-FBC586588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A1F87-E6DD-4FD8-93C9-A7E04E4107B0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22011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7ACD10-D28D-4F6F-94B4-8AFC434A6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990139-ACA7-47FE-BC11-C3CCC2002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A135FFA-4036-4DC0-A0C0-8A47C05C6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FA44E22-E741-47EB-A270-B7DFB3DD3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9DA88-8274-44F7-BD09-603D7E573E56}" type="datetimeFigureOut">
              <a:rPr lang="en-DE" smtClean="0"/>
              <a:t>24/12/2019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D7CB522-17F0-4510-922D-6134DA0F3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0507FCC-2396-422C-AF4F-3183F6166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A1F87-E6DD-4FD8-93C9-A7E04E4107B0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42630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08EFF0-67B9-41F8-8D9D-1489BD4D8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E5D89D-6170-42D8-BEFF-9F13CF086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95E24B5-2CBF-4ECC-8DE8-720A1546B4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8E3BA03-ADE4-4773-B3DD-55E9C3A49D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053D908-7E8D-4893-92D3-A2E2764DAC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BA3C7E5-4240-4EA1-B952-234FBEBF2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9DA88-8274-44F7-BD09-603D7E573E56}" type="datetimeFigureOut">
              <a:rPr lang="en-DE" smtClean="0"/>
              <a:t>24/12/2019</a:t>
            </a:fld>
            <a:endParaRPr lang="en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CC65228-06C0-442A-AC6D-86B5791C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17DC39F-1017-461D-ADFD-B5082BC4D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A1F87-E6DD-4FD8-93C9-A7E04E4107B0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22609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BAACB4-1ABD-42A5-8222-02ED1EADA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D9948EC-8D7A-4813-A70F-1EFCFDE8D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9DA88-8274-44F7-BD09-603D7E573E56}" type="datetimeFigureOut">
              <a:rPr lang="en-DE" smtClean="0"/>
              <a:t>24/12/2019</a:t>
            </a:fld>
            <a:endParaRPr lang="en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DC731A6-2EF5-4455-95CC-50B6AC961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4384570-C830-4930-AA49-6EF34742D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A1F87-E6DD-4FD8-93C9-A7E04E4107B0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56156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D181198-DFA2-4E8B-8010-BF296362D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9DA88-8274-44F7-BD09-603D7E573E56}" type="datetimeFigureOut">
              <a:rPr lang="en-DE" smtClean="0"/>
              <a:t>24/12/2019</a:t>
            </a:fld>
            <a:endParaRPr lang="en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4B58FCD-9807-47EB-BCF8-048D14EA5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1958951-E6D4-485D-9367-14D276297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A1F87-E6DD-4FD8-93C9-A7E04E4107B0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22819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64E1FE-F609-4480-AD68-BA53DECB5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FFE176-9975-4280-B356-EB6B2B79E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86FDC37-C88C-462E-8113-157FB9673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499ABB3-250D-4B5D-A41E-A04AE533B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9DA88-8274-44F7-BD09-603D7E573E56}" type="datetimeFigureOut">
              <a:rPr lang="en-DE" smtClean="0"/>
              <a:t>24/12/2019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EE0638A-5FA9-440C-BF39-B2F769657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D266CD-E4D3-4C03-ABA1-812E03D73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A1F87-E6DD-4FD8-93C9-A7E04E4107B0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19739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121926-FF56-4D9F-A6A0-A4B1C8AE6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1068923-0681-41E1-9001-533E13AC4B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568FBDA-6D4B-4B9B-BBA8-D0B41372A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63AAA1-6034-4963-A446-F818F2AEC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9DA88-8274-44F7-BD09-603D7E573E56}" type="datetimeFigureOut">
              <a:rPr lang="en-DE" smtClean="0"/>
              <a:t>24/12/2019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6F8147B-63FF-4234-B66C-EC93C6F1A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2DA016-43A5-405C-9EEE-A5BDFE66C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A1F87-E6DD-4FD8-93C9-A7E04E4107B0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28889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BCEEC2A-B67B-47E0-8B7F-DE214C845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63B298C-0273-49C0-9BDE-79931F5AE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147B05-398E-4A3D-96FB-5A7E5747E8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9DA88-8274-44F7-BD09-603D7E573E56}" type="datetimeFigureOut">
              <a:rPr lang="en-DE" smtClean="0"/>
              <a:t>24/12/2019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20DAAF-10B4-4152-9130-216CBE423F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1FB035-D9B3-4AC9-BD7E-9418BFCF7E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A1F87-E6DD-4FD8-93C9-A7E04E4107B0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08841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76D47B82-0D8F-4888-82E3-138D583D88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1" y="0"/>
            <a:ext cx="12120979" cy="673815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1ABE15C-A523-4F81-A102-3FE80EC1F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723" y="3822330"/>
            <a:ext cx="9144000" cy="2387600"/>
          </a:xfrm>
        </p:spPr>
        <p:txBody>
          <a:bodyPr/>
          <a:lstStyle/>
          <a:p>
            <a:endParaRPr lang="en-DE" dirty="0">
              <a:solidFill>
                <a:srgbClr val="FF0000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5805365-F3DA-4C6D-AF31-9D8B6D4452F4}"/>
              </a:ext>
            </a:extLst>
          </p:cNvPr>
          <p:cNvSpPr/>
          <p:nvPr/>
        </p:nvSpPr>
        <p:spPr>
          <a:xfrm>
            <a:off x="890723" y="5237824"/>
            <a:ext cx="9144000" cy="117629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ULTRASONIC SENSOR</a:t>
            </a:r>
            <a:endParaRPr lang="en-DE" sz="3600" dirty="0"/>
          </a:p>
        </p:txBody>
      </p:sp>
    </p:spTree>
    <p:extLst>
      <p:ext uri="{BB962C8B-B14F-4D97-AF65-F5344CB8AC3E}">
        <p14:creationId xmlns:p14="http://schemas.microsoft.com/office/powerpoint/2010/main" val="2668885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A1FB7C-37D5-4322-88C6-1E4C78614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</a:t>
            </a:r>
            <a:r>
              <a:rPr lang="en-US" sz="5400" b="1" dirty="0"/>
              <a:t>Circuit Diagram</a:t>
            </a:r>
            <a:endParaRPr lang="en-DE" sz="5400" b="1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E60076C-E75D-42B8-A1B1-7D44D81591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498" y="1690688"/>
            <a:ext cx="7146524" cy="4486275"/>
          </a:xfrm>
        </p:spPr>
      </p:pic>
    </p:spTree>
    <p:extLst>
      <p:ext uri="{BB962C8B-B14F-4D97-AF65-F5344CB8AC3E}">
        <p14:creationId xmlns:p14="http://schemas.microsoft.com/office/powerpoint/2010/main" val="4075038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75E024-A6E9-49CC-8546-F577C7C3F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                   </a:t>
            </a:r>
            <a:r>
              <a:rPr lang="en-US" sz="4000" b="1" dirty="0"/>
              <a:t>Architecture And functionality</a:t>
            </a:r>
            <a:endParaRPr lang="en-DE" sz="4000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41FC43-4B10-4F21-9287-AD71C52FC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Architecture</a:t>
            </a:r>
          </a:p>
          <a:p>
            <a:r>
              <a:rPr lang="en-US" dirty="0"/>
              <a:t>This Ultrasonic Sensor Circuit consists of a set of ultrasonic receiver and transmitter which operate at the same frequency.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Functionality</a:t>
            </a:r>
          </a:p>
          <a:p>
            <a:r>
              <a:rPr lang="en-US" dirty="0"/>
              <a:t>Ultrasonic Sensor is used to measure the distance b/w the obstacle and the ultrasonic sensor with the help of soundwaves.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184455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0F126E-D3C8-4938-8335-1EA7DC293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143183"/>
            <a:ext cx="10515600" cy="1325563"/>
          </a:xfrm>
        </p:spPr>
        <p:txBody>
          <a:bodyPr/>
          <a:lstStyle/>
          <a:p>
            <a:r>
              <a:rPr lang="en-US" dirty="0"/>
              <a:t>                 </a:t>
            </a:r>
            <a:r>
              <a:rPr lang="en-US" b="1" dirty="0"/>
              <a:t>Time Conversion</a:t>
            </a:r>
            <a:endParaRPr lang="en-DE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CFFD3A-081F-4795-8412-E006A3C6B52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Speed of sound</a:t>
            </a:r>
          </a:p>
          <a:p>
            <a:pPr marL="0" indent="0">
              <a:buNone/>
            </a:pPr>
            <a:r>
              <a:rPr lang="en-US" dirty="0"/>
              <a:t>C = 340m/s</a:t>
            </a:r>
          </a:p>
          <a:p>
            <a:pPr marL="0" indent="0">
              <a:buNone/>
            </a:pPr>
            <a:r>
              <a:rPr lang="en-US" dirty="0"/>
              <a:t>C = 340*100cm/10^6uS</a:t>
            </a:r>
          </a:p>
          <a:p>
            <a:pPr marL="0" indent="0">
              <a:buNone/>
            </a:pPr>
            <a:r>
              <a:rPr lang="en-US" dirty="0"/>
              <a:t>C =  0.034cm/</a:t>
            </a:r>
            <a:r>
              <a:rPr lang="en-US" dirty="0" err="1"/>
              <a:t>uS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/>
              <a:t>Distance in Cm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Distance= d= (Duration)/*c</a:t>
            </a:r>
            <a:endParaRPr lang="en-DE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B5CD8E94-16F3-4C39-83CD-F3036FFDA7B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049" y="1367162"/>
            <a:ext cx="6204753" cy="4998128"/>
          </a:xfrm>
        </p:spPr>
      </p:pic>
    </p:spTree>
    <p:extLst>
      <p:ext uri="{BB962C8B-B14F-4D97-AF65-F5344CB8AC3E}">
        <p14:creationId xmlns:p14="http://schemas.microsoft.com/office/powerpoint/2010/main" val="2002348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88</Words>
  <Application>Microsoft Office PowerPoint</Application>
  <PresentationFormat>Breitbild</PresentationFormat>
  <Paragraphs>15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                      Circuit Diagram</vt:lpstr>
      <vt:lpstr>                   Architecture And functionality</vt:lpstr>
      <vt:lpstr>                 Time Conversion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Ultrasonic Sensor</dc:title>
  <dc:creator>Zahid Khan</dc:creator>
  <cp:lastModifiedBy>Zahid Khan</cp:lastModifiedBy>
  <cp:revision>5</cp:revision>
  <dcterms:created xsi:type="dcterms:W3CDTF">2019-11-14T10:08:51Z</dcterms:created>
  <dcterms:modified xsi:type="dcterms:W3CDTF">2019-12-24T20:38:35Z</dcterms:modified>
</cp:coreProperties>
</file>