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05ABF75-7D8C-4DE9-996C-8866B312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39" y="-1"/>
            <a:ext cx="1025112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1A7235-44DC-42A8-9AA3-56CDF43A7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748" y="552633"/>
            <a:ext cx="5733202" cy="22685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Traffic light Signal with Button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9FD46A-B3FC-439D-84F8-FA9F71B06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581" y="2398663"/>
            <a:ext cx="5357600" cy="116021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Sprint 2</a:t>
            </a:r>
            <a:endParaRPr lang="en-DE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04EF0-0B90-4F7B-855E-B6A902FC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DBDE78-F89A-486E-A17C-1A7DCBFB7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665" y="2052619"/>
            <a:ext cx="5791138" cy="3997325"/>
          </a:xfrm>
        </p:spPr>
      </p:pic>
    </p:spTree>
    <p:extLst>
      <p:ext uri="{BB962C8B-B14F-4D97-AF65-F5344CB8AC3E}">
        <p14:creationId xmlns:p14="http://schemas.microsoft.com/office/powerpoint/2010/main" val="294970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6471B-E656-4E35-AA50-153409C1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Diagram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F21834-908B-4A90-A52C-2CF0A4D95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498" y="2066118"/>
            <a:ext cx="6027942" cy="3970364"/>
          </a:xfrm>
        </p:spPr>
      </p:pic>
    </p:spTree>
    <p:extLst>
      <p:ext uri="{BB962C8B-B14F-4D97-AF65-F5344CB8AC3E}">
        <p14:creationId xmlns:p14="http://schemas.microsoft.com/office/powerpoint/2010/main" val="2090265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</TotalTime>
  <Words>12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Traffic light Signal with Button</vt:lpstr>
      <vt:lpstr>Circuit Diagram</vt:lpstr>
      <vt:lpstr>State Machine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Signal with Button</dc:title>
  <dc:creator>Zahid Khan</dc:creator>
  <cp:lastModifiedBy>Zahid Khan</cp:lastModifiedBy>
  <cp:revision>1</cp:revision>
  <dcterms:created xsi:type="dcterms:W3CDTF">2019-12-29T23:19:30Z</dcterms:created>
  <dcterms:modified xsi:type="dcterms:W3CDTF">2019-12-29T23:27:57Z</dcterms:modified>
</cp:coreProperties>
</file>