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296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13415" y="4141999"/>
            <a:ext cx="4789709" cy="861497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sz="4200" dirty="0">
                <a:solidFill>
                  <a:schemeClr val="tx1"/>
                </a:solidFill>
              </a:rPr>
              <a:t>Sk. Zaafira Yumn</a:t>
            </a:r>
          </a:p>
          <a:p>
            <a:pPr algn="r"/>
            <a:r>
              <a:rPr lang="en-IN" sz="2600" dirty="0"/>
              <a:t>INTERNSHIP_17546440516895be537820f</a:t>
            </a:r>
            <a:endParaRPr lang="en-IN" sz="26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0354" y="2169443"/>
            <a:ext cx="6730965" cy="743448"/>
          </a:xfrm>
        </p:spPr>
        <p:txBody>
          <a:bodyPr>
            <a:noAutofit/>
          </a:bodyPr>
          <a:lstStyle/>
          <a:p>
            <a:r>
              <a:rPr lang="en-IN" sz="3200" b="1" dirty="0"/>
              <a:t>AIRBNB HOTEL BOOKING ANALYSIS</a:t>
            </a:r>
            <a:br>
              <a:rPr lang="en-IN" sz="3200" dirty="0"/>
            </a:br>
            <a:endParaRPr lang="en-IN" sz="36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1357892" cy="904781"/>
          </a:xfrm>
        </p:spPr>
        <p:txBody>
          <a:bodyPr>
            <a:noAutofit/>
          </a:bodyPr>
          <a:lstStyle/>
          <a:p>
            <a:r>
              <a:rPr lang="en-IN" sz="3200" dirty="0"/>
              <a:t>GETTING STARTED WITH BASICS OF PYTHON </a:t>
            </a:r>
            <a:r>
              <a:rPr lang="en-GB" sz="3200" dirty="0"/>
              <a:t>CERTIFICATE  </a:t>
            </a:r>
            <a:endParaRPr lang="en-IN" sz="32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40145" y="2824325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62F98B-9655-DFFD-F2A3-827290A1C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47" y="1012056"/>
            <a:ext cx="8851334" cy="565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762" y="244874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66024" y="2951480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5F5BF3-3050-FD8D-A75F-A7B107216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32" y="1212245"/>
            <a:ext cx="7906026" cy="556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998272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093" y="371935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BF31A9E-176B-8D74-84CF-240B5626647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85446" y="2162563"/>
            <a:ext cx="858440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Hospitality industry transforming rapidly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Airbnb’s unique commission model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as a key market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insights on pricing &amp; trends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7543" y="691871"/>
            <a:ext cx="8596668" cy="787879"/>
          </a:xfrm>
        </p:spPr>
        <p:txBody>
          <a:bodyPr>
            <a:normAutofit fontScale="90000"/>
          </a:bodyPr>
          <a:lstStyle/>
          <a:p>
            <a:r>
              <a:rPr lang="en-GB" sz="4900" b="1" dirty="0">
                <a:solidFill>
                  <a:schemeClr val="tx1"/>
                </a:solidFill>
              </a:rPr>
              <a:t>PROJECT DESCRIPTION</a:t>
            </a:r>
            <a:br>
              <a:rPr lang="en-GB" b="1" dirty="0"/>
            </a:br>
            <a:br>
              <a:rPr lang="en-GB" b="1" dirty="0"/>
            </a:b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EBE0AD-67AE-521E-B0DB-7292BEDAB6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2941" y="1943810"/>
            <a:ext cx="843532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NYC Airbnb dataset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pricing &amp;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insights for stakeholders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042" y="671181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D33A6C6-41A2-DE80-77CF-344AEFC7E4F2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0725" y="1785614"/>
            <a:ext cx="965685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optimize pricing, availability, and property listings.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make informed booking choices based on location and price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 &amp; Stakeholders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understand market dynamics and growth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Makers &amp; City Planners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assess Airbnb’s impact on housing and tourism.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Researchers &amp; Analysts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study urban rental patterns and customer behavior.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818" y="568590"/>
            <a:ext cx="5306291" cy="847817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EA3BE32-A586-91C0-841E-C80563FFFC6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351783" y="1905506"/>
            <a:ext cx="92298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cleaning and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Machine learning (model training, regression, evaluation)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Matplotlib/Seaborn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 and feature importance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Cloud-based environment for running the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handling libraries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openpyxl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Excel) and built-in CSV handling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9104" y="292951"/>
            <a:ext cx="2981643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 - 1 </a:t>
            </a:r>
            <a:endParaRPr lang="en-IN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04602" y="2656644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094CD-D9B3-34A8-0A28-80E8D8C1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104" y="1063478"/>
            <a:ext cx="7287642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5753" y="318831"/>
            <a:ext cx="2981643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 -2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791904" y="2708402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53ECFB-FCCD-7D71-D46E-D5463E1A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4347" y="1129015"/>
            <a:ext cx="8442631" cy="546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4983" y="329876"/>
            <a:ext cx="2981643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RESULT -3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4899088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58431" y="2285708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7CCC1-D4B6-C5C6-1FFD-D32CD00CF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3963" y="1161683"/>
            <a:ext cx="8765072" cy="55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4704" y="396749"/>
            <a:ext cx="6115368" cy="878622"/>
          </a:xfrm>
        </p:spPr>
        <p:txBody>
          <a:bodyPr>
            <a:normAutofit fontScale="90000"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2959" y="2421048"/>
            <a:ext cx="9449644" cy="50975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URL: https://github.com/zaafira12/VOIS_AICTE_Oct2025_Sk-Zaafira-Yumn.git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627</TotalTime>
  <Words>245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 </vt:lpstr>
      <vt:lpstr>PROBLEM  STATEMENT</vt:lpstr>
      <vt:lpstr>PROJECT DESCRIPTION  </vt:lpstr>
      <vt:lpstr>WHO ARE THE END USERS?</vt:lpstr>
      <vt:lpstr>TECHNOLOGY USED</vt:lpstr>
      <vt:lpstr>RESULT - 1 </vt:lpstr>
      <vt:lpstr>RESULT -2</vt:lpstr>
      <vt:lpstr>RESULT -3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zaafira yumn</cp:lastModifiedBy>
  <cp:revision>106</cp:revision>
  <dcterms:created xsi:type="dcterms:W3CDTF">2021-07-11T13:13:15Z</dcterms:created>
  <dcterms:modified xsi:type="dcterms:W3CDTF">2025-10-01T12:38:03Z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