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>
        <p:scale>
          <a:sx n="117" d="100"/>
          <a:sy n="117" d="100"/>
        </p:scale>
        <p:origin x="14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E184BB-4CB9-412A-AA5A-7FC959B3D03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4B8611-C01E-4417-9BC6-D886290E638F}">
      <dgm:prSet phldrT="[Text]"/>
      <dgm:spPr/>
      <dgm:t>
        <a:bodyPr/>
        <a:lstStyle/>
        <a:p>
          <a:r>
            <a:rPr lang="en-US" dirty="0" smtClean="0"/>
            <a:t>Retailer</a:t>
          </a:r>
          <a:endParaRPr lang="en-US" dirty="0"/>
        </a:p>
      </dgm:t>
    </dgm:pt>
    <dgm:pt modelId="{BFCAF9D5-F7E0-492C-850B-4B2CB14719C2}" type="parTrans" cxnId="{9348C0BA-F17D-4875-8192-45A0DC098105}">
      <dgm:prSet/>
      <dgm:spPr/>
      <dgm:t>
        <a:bodyPr/>
        <a:lstStyle/>
        <a:p>
          <a:endParaRPr lang="en-US"/>
        </a:p>
      </dgm:t>
    </dgm:pt>
    <dgm:pt modelId="{4C15BD2D-09C8-44C8-816C-2AEDAD24AB57}" type="sibTrans" cxnId="{9348C0BA-F17D-4875-8192-45A0DC098105}">
      <dgm:prSet/>
      <dgm:spPr/>
      <dgm:t>
        <a:bodyPr/>
        <a:lstStyle/>
        <a:p>
          <a:endParaRPr lang="en-US"/>
        </a:p>
      </dgm:t>
    </dgm:pt>
    <dgm:pt modelId="{63F07B19-8AFB-4FD9-A02F-809EA2181F75}">
      <dgm:prSet phldrT="[Text]"/>
      <dgm:spPr/>
      <dgm:t>
        <a:bodyPr/>
        <a:lstStyle/>
        <a:p>
          <a:r>
            <a:rPr lang="en-US" dirty="0" smtClean="0"/>
            <a:t>Repair Shop</a:t>
          </a:r>
          <a:endParaRPr lang="en-US" dirty="0"/>
        </a:p>
      </dgm:t>
    </dgm:pt>
    <dgm:pt modelId="{6216E507-BBAB-4040-B918-F5D5230AB189}" type="parTrans" cxnId="{BB637A3C-A39A-4ED1-A6C7-1D8B9946CF3F}">
      <dgm:prSet/>
      <dgm:spPr/>
      <dgm:t>
        <a:bodyPr/>
        <a:lstStyle/>
        <a:p>
          <a:endParaRPr lang="en-US"/>
        </a:p>
      </dgm:t>
    </dgm:pt>
    <dgm:pt modelId="{35AA27F1-2BCF-44AC-8D4D-871966FD007F}" type="sibTrans" cxnId="{BB637A3C-A39A-4ED1-A6C7-1D8B9946CF3F}">
      <dgm:prSet/>
      <dgm:spPr/>
      <dgm:t>
        <a:bodyPr/>
        <a:lstStyle/>
        <a:p>
          <a:endParaRPr lang="en-US"/>
        </a:p>
      </dgm:t>
    </dgm:pt>
    <dgm:pt modelId="{FA512726-E449-4BC2-8C61-D538A69F9226}">
      <dgm:prSet phldrT="[Text]"/>
      <dgm:spPr/>
      <dgm:t>
        <a:bodyPr/>
        <a:lstStyle/>
        <a:p>
          <a:r>
            <a:rPr lang="en-US" dirty="0" smtClean="0"/>
            <a:t>Zurich Insurance</a:t>
          </a:r>
          <a:endParaRPr lang="en-US" dirty="0"/>
        </a:p>
      </dgm:t>
    </dgm:pt>
    <dgm:pt modelId="{1383D191-B1D5-4815-9731-B50C59EDEB3A}" type="parTrans" cxnId="{D4718820-5FBD-459C-9BD9-52CCB4E413A0}">
      <dgm:prSet/>
      <dgm:spPr/>
      <dgm:t>
        <a:bodyPr/>
        <a:lstStyle/>
        <a:p>
          <a:endParaRPr lang="en-US"/>
        </a:p>
      </dgm:t>
    </dgm:pt>
    <dgm:pt modelId="{3CBC9FBB-2FBE-4314-A253-7C2188CA2317}" type="sibTrans" cxnId="{D4718820-5FBD-459C-9BD9-52CCB4E413A0}">
      <dgm:prSet/>
      <dgm:spPr/>
      <dgm:t>
        <a:bodyPr/>
        <a:lstStyle/>
        <a:p>
          <a:endParaRPr lang="en-US"/>
        </a:p>
      </dgm:t>
    </dgm:pt>
    <dgm:pt modelId="{1EC771D1-091D-4B8B-90E2-3DAF88C93713}">
      <dgm:prSet phldrT="[Text]"/>
      <dgm:spPr/>
      <dgm:t>
        <a:bodyPr/>
        <a:lstStyle/>
        <a:p>
          <a:r>
            <a:rPr lang="en-US" dirty="0" smtClean="0"/>
            <a:t>Customer</a:t>
          </a:r>
        </a:p>
      </dgm:t>
    </dgm:pt>
    <dgm:pt modelId="{EEBBEC30-0AFB-4EA2-993B-769431C83D40}" type="sibTrans" cxnId="{BF310675-52A4-46C4-A3DA-77F6DC5688ED}">
      <dgm:prSet/>
      <dgm:spPr/>
      <dgm:t>
        <a:bodyPr/>
        <a:lstStyle/>
        <a:p>
          <a:endParaRPr lang="en-US"/>
        </a:p>
      </dgm:t>
    </dgm:pt>
    <dgm:pt modelId="{251D4488-93F0-4102-8E58-15540A467672}" type="parTrans" cxnId="{BF310675-52A4-46C4-A3DA-77F6DC5688ED}">
      <dgm:prSet/>
      <dgm:spPr/>
      <dgm:t>
        <a:bodyPr/>
        <a:lstStyle/>
        <a:p>
          <a:endParaRPr lang="en-US"/>
        </a:p>
      </dgm:t>
    </dgm:pt>
    <dgm:pt modelId="{CE37BA1B-09F0-48D1-ADCA-44F47EC21C9A}" type="pres">
      <dgm:prSet presAssocID="{76E184BB-4CB9-412A-AA5A-7FC959B3D03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92AADD97-BC35-482E-A7C2-6EE9AABC59F4}" type="pres">
      <dgm:prSet presAssocID="{1EC771D1-091D-4B8B-90E2-3DAF88C9371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FE7B61-F9DB-469F-9E56-641F9FD6EFB8}" type="pres">
      <dgm:prSet presAssocID="{1EC771D1-091D-4B8B-90E2-3DAF88C93713}" presName="spNode" presStyleCnt="0"/>
      <dgm:spPr/>
    </dgm:pt>
    <dgm:pt modelId="{61A49DE7-C42C-4BA4-8463-B9426827E6A7}" type="pres">
      <dgm:prSet presAssocID="{EEBBEC30-0AFB-4EA2-993B-769431C83D40}" presName="sibTrans" presStyleLbl="sibTrans1D1" presStyleIdx="0" presStyleCnt="4"/>
      <dgm:spPr/>
      <dgm:t>
        <a:bodyPr/>
        <a:lstStyle/>
        <a:p>
          <a:endParaRPr lang="en-GB"/>
        </a:p>
      </dgm:t>
    </dgm:pt>
    <dgm:pt modelId="{FEAE0534-0CE5-4072-97FD-77F68BE933F1}" type="pres">
      <dgm:prSet presAssocID="{EA4B8611-C01E-4417-9BC6-D886290E638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F222021-6C55-42DD-9134-9F41F7A223C4}" type="pres">
      <dgm:prSet presAssocID="{EA4B8611-C01E-4417-9BC6-D886290E638F}" presName="spNode" presStyleCnt="0"/>
      <dgm:spPr/>
    </dgm:pt>
    <dgm:pt modelId="{6EF9EBC0-4D07-400F-969E-A319163D25A9}" type="pres">
      <dgm:prSet presAssocID="{4C15BD2D-09C8-44C8-816C-2AEDAD24AB57}" presName="sibTrans" presStyleLbl="sibTrans1D1" presStyleIdx="1" presStyleCnt="4"/>
      <dgm:spPr/>
      <dgm:t>
        <a:bodyPr/>
        <a:lstStyle/>
        <a:p>
          <a:endParaRPr lang="en-GB"/>
        </a:p>
      </dgm:t>
    </dgm:pt>
    <dgm:pt modelId="{4D10ED02-F44F-4EB7-AB75-4E4DF2A71639}" type="pres">
      <dgm:prSet presAssocID="{63F07B19-8AFB-4FD9-A02F-809EA2181F7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4C8F3E2-39CC-486E-B103-95C11832A77A}" type="pres">
      <dgm:prSet presAssocID="{63F07B19-8AFB-4FD9-A02F-809EA2181F75}" presName="spNode" presStyleCnt="0"/>
      <dgm:spPr/>
    </dgm:pt>
    <dgm:pt modelId="{C5418C1D-4549-4B9B-BA45-0AF462F72D41}" type="pres">
      <dgm:prSet presAssocID="{35AA27F1-2BCF-44AC-8D4D-871966FD007F}" presName="sibTrans" presStyleLbl="sibTrans1D1" presStyleIdx="2" presStyleCnt="4"/>
      <dgm:spPr/>
      <dgm:t>
        <a:bodyPr/>
        <a:lstStyle/>
        <a:p>
          <a:endParaRPr lang="en-GB"/>
        </a:p>
      </dgm:t>
    </dgm:pt>
    <dgm:pt modelId="{76FD9E83-77E7-4CEF-BBD6-B596251323D9}" type="pres">
      <dgm:prSet presAssocID="{FA512726-E449-4BC2-8C61-D538A69F922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8E24D4A-A58F-4ABE-8FA1-C14CBFAE70DE}" type="pres">
      <dgm:prSet presAssocID="{FA512726-E449-4BC2-8C61-D538A69F9226}" presName="spNode" presStyleCnt="0"/>
      <dgm:spPr/>
    </dgm:pt>
    <dgm:pt modelId="{B086896E-8D70-45C5-BEE7-BC451B35F023}" type="pres">
      <dgm:prSet presAssocID="{3CBC9FBB-2FBE-4314-A253-7C2188CA2317}" presName="sibTrans" presStyleLbl="sibTrans1D1" presStyleIdx="3" presStyleCnt="4"/>
      <dgm:spPr/>
      <dgm:t>
        <a:bodyPr/>
        <a:lstStyle/>
        <a:p>
          <a:endParaRPr lang="en-GB"/>
        </a:p>
      </dgm:t>
    </dgm:pt>
  </dgm:ptLst>
  <dgm:cxnLst>
    <dgm:cxn modelId="{31DE89A5-F124-45EA-9183-88252886775E}" type="presOf" srcId="{1EC771D1-091D-4B8B-90E2-3DAF88C93713}" destId="{92AADD97-BC35-482E-A7C2-6EE9AABC59F4}" srcOrd="0" destOrd="0" presId="urn:microsoft.com/office/officeart/2005/8/layout/cycle6"/>
    <dgm:cxn modelId="{4B8AF395-C137-4A46-AEAA-B0F5F5ED323A}" type="presOf" srcId="{4C15BD2D-09C8-44C8-816C-2AEDAD24AB57}" destId="{6EF9EBC0-4D07-400F-969E-A319163D25A9}" srcOrd="0" destOrd="0" presId="urn:microsoft.com/office/officeart/2005/8/layout/cycle6"/>
    <dgm:cxn modelId="{BB637A3C-A39A-4ED1-A6C7-1D8B9946CF3F}" srcId="{76E184BB-4CB9-412A-AA5A-7FC959B3D039}" destId="{63F07B19-8AFB-4FD9-A02F-809EA2181F75}" srcOrd="2" destOrd="0" parTransId="{6216E507-BBAB-4040-B918-F5D5230AB189}" sibTransId="{35AA27F1-2BCF-44AC-8D4D-871966FD007F}"/>
    <dgm:cxn modelId="{B34235AB-DBF4-43C6-A74A-450A88A1B4C0}" type="presOf" srcId="{FA512726-E449-4BC2-8C61-D538A69F9226}" destId="{76FD9E83-77E7-4CEF-BBD6-B596251323D9}" srcOrd="0" destOrd="0" presId="urn:microsoft.com/office/officeart/2005/8/layout/cycle6"/>
    <dgm:cxn modelId="{CBFA7A44-2AF9-4509-BEFD-5CA25F642FEE}" type="presOf" srcId="{EA4B8611-C01E-4417-9BC6-D886290E638F}" destId="{FEAE0534-0CE5-4072-97FD-77F68BE933F1}" srcOrd="0" destOrd="0" presId="urn:microsoft.com/office/officeart/2005/8/layout/cycle6"/>
    <dgm:cxn modelId="{E1477129-6738-4AD6-83C3-82466C1408E0}" type="presOf" srcId="{3CBC9FBB-2FBE-4314-A253-7C2188CA2317}" destId="{B086896E-8D70-45C5-BEE7-BC451B35F023}" srcOrd="0" destOrd="0" presId="urn:microsoft.com/office/officeart/2005/8/layout/cycle6"/>
    <dgm:cxn modelId="{2108A56C-D51B-48B4-BA44-115D178E94ED}" type="presOf" srcId="{35AA27F1-2BCF-44AC-8D4D-871966FD007F}" destId="{C5418C1D-4549-4B9B-BA45-0AF462F72D41}" srcOrd="0" destOrd="0" presId="urn:microsoft.com/office/officeart/2005/8/layout/cycle6"/>
    <dgm:cxn modelId="{BF310675-52A4-46C4-A3DA-77F6DC5688ED}" srcId="{76E184BB-4CB9-412A-AA5A-7FC959B3D039}" destId="{1EC771D1-091D-4B8B-90E2-3DAF88C93713}" srcOrd="0" destOrd="0" parTransId="{251D4488-93F0-4102-8E58-15540A467672}" sibTransId="{EEBBEC30-0AFB-4EA2-993B-769431C83D40}"/>
    <dgm:cxn modelId="{D4718820-5FBD-459C-9BD9-52CCB4E413A0}" srcId="{76E184BB-4CB9-412A-AA5A-7FC959B3D039}" destId="{FA512726-E449-4BC2-8C61-D538A69F9226}" srcOrd="3" destOrd="0" parTransId="{1383D191-B1D5-4815-9731-B50C59EDEB3A}" sibTransId="{3CBC9FBB-2FBE-4314-A253-7C2188CA2317}"/>
    <dgm:cxn modelId="{B1546109-7BC8-4310-BB6E-C8B5EDACB3FF}" type="presOf" srcId="{63F07B19-8AFB-4FD9-A02F-809EA2181F75}" destId="{4D10ED02-F44F-4EB7-AB75-4E4DF2A71639}" srcOrd="0" destOrd="0" presId="urn:microsoft.com/office/officeart/2005/8/layout/cycle6"/>
    <dgm:cxn modelId="{D78087D7-E30F-4A30-B69A-3637ED1E23E4}" type="presOf" srcId="{76E184BB-4CB9-412A-AA5A-7FC959B3D039}" destId="{CE37BA1B-09F0-48D1-ADCA-44F47EC21C9A}" srcOrd="0" destOrd="0" presId="urn:microsoft.com/office/officeart/2005/8/layout/cycle6"/>
    <dgm:cxn modelId="{28CD3643-0E55-4D2C-BFEF-C122AEBF2693}" type="presOf" srcId="{EEBBEC30-0AFB-4EA2-993B-769431C83D40}" destId="{61A49DE7-C42C-4BA4-8463-B9426827E6A7}" srcOrd="0" destOrd="0" presId="urn:microsoft.com/office/officeart/2005/8/layout/cycle6"/>
    <dgm:cxn modelId="{9348C0BA-F17D-4875-8192-45A0DC098105}" srcId="{76E184BB-4CB9-412A-AA5A-7FC959B3D039}" destId="{EA4B8611-C01E-4417-9BC6-D886290E638F}" srcOrd="1" destOrd="0" parTransId="{BFCAF9D5-F7E0-492C-850B-4B2CB14719C2}" sibTransId="{4C15BD2D-09C8-44C8-816C-2AEDAD24AB57}"/>
    <dgm:cxn modelId="{F3D02D0F-B847-49FD-8CAF-3C90BCA345E8}" type="presParOf" srcId="{CE37BA1B-09F0-48D1-ADCA-44F47EC21C9A}" destId="{92AADD97-BC35-482E-A7C2-6EE9AABC59F4}" srcOrd="0" destOrd="0" presId="urn:microsoft.com/office/officeart/2005/8/layout/cycle6"/>
    <dgm:cxn modelId="{49835E46-90C7-4706-B4C6-44AEC04301FE}" type="presParOf" srcId="{CE37BA1B-09F0-48D1-ADCA-44F47EC21C9A}" destId="{BBFE7B61-F9DB-469F-9E56-641F9FD6EFB8}" srcOrd="1" destOrd="0" presId="urn:microsoft.com/office/officeart/2005/8/layout/cycle6"/>
    <dgm:cxn modelId="{640AE6CA-8823-4153-B67D-D4F9816F1E9D}" type="presParOf" srcId="{CE37BA1B-09F0-48D1-ADCA-44F47EC21C9A}" destId="{61A49DE7-C42C-4BA4-8463-B9426827E6A7}" srcOrd="2" destOrd="0" presId="urn:microsoft.com/office/officeart/2005/8/layout/cycle6"/>
    <dgm:cxn modelId="{15BC9EB0-20A7-4B24-9712-5C3F3A4001F6}" type="presParOf" srcId="{CE37BA1B-09F0-48D1-ADCA-44F47EC21C9A}" destId="{FEAE0534-0CE5-4072-97FD-77F68BE933F1}" srcOrd="3" destOrd="0" presId="urn:microsoft.com/office/officeart/2005/8/layout/cycle6"/>
    <dgm:cxn modelId="{682CDFE8-3315-4150-BB03-81DF622EAB48}" type="presParOf" srcId="{CE37BA1B-09F0-48D1-ADCA-44F47EC21C9A}" destId="{0F222021-6C55-42DD-9134-9F41F7A223C4}" srcOrd="4" destOrd="0" presId="urn:microsoft.com/office/officeart/2005/8/layout/cycle6"/>
    <dgm:cxn modelId="{ECD75E0A-7719-429F-A180-A9654049A93C}" type="presParOf" srcId="{CE37BA1B-09F0-48D1-ADCA-44F47EC21C9A}" destId="{6EF9EBC0-4D07-400F-969E-A319163D25A9}" srcOrd="5" destOrd="0" presId="urn:microsoft.com/office/officeart/2005/8/layout/cycle6"/>
    <dgm:cxn modelId="{637D61AA-A6DC-45F6-B1AE-45FE4FED9913}" type="presParOf" srcId="{CE37BA1B-09F0-48D1-ADCA-44F47EC21C9A}" destId="{4D10ED02-F44F-4EB7-AB75-4E4DF2A71639}" srcOrd="6" destOrd="0" presId="urn:microsoft.com/office/officeart/2005/8/layout/cycle6"/>
    <dgm:cxn modelId="{F3459DA7-0B5A-4F51-82D7-E8E937B0C44C}" type="presParOf" srcId="{CE37BA1B-09F0-48D1-ADCA-44F47EC21C9A}" destId="{54C8F3E2-39CC-486E-B103-95C11832A77A}" srcOrd="7" destOrd="0" presId="urn:microsoft.com/office/officeart/2005/8/layout/cycle6"/>
    <dgm:cxn modelId="{867C4558-1A29-4A63-8F2E-287A60078F16}" type="presParOf" srcId="{CE37BA1B-09F0-48D1-ADCA-44F47EC21C9A}" destId="{C5418C1D-4549-4B9B-BA45-0AF462F72D41}" srcOrd="8" destOrd="0" presId="urn:microsoft.com/office/officeart/2005/8/layout/cycle6"/>
    <dgm:cxn modelId="{C8C67AC0-4F2A-4645-8F19-A0293E8358DC}" type="presParOf" srcId="{CE37BA1B-09F0-48D1-ADCA-44F47EC21C9A}" destId="{76FD9E83-77E7-4CEF-BBD6-B596251323D9}" srcOrd="9" destOrd="0" presId="urn:microsoft.com/office/officeart/2005/8/layout/cycle6"/>
    <dgm:cxn modelId="{9B64B90B-67C4-4DBD-8BB9-706E66DA5581}" type="presParOf" srcId="{CE37BA1B-09F0-48D1-ADCA-44F47EC21C9A}" destId="{F8E24D4A-A58F-4ABE-8FA1-C14CBFAE70DE}" srcOrd="10" destOrd="0" presId="urn:microsoft.com/office/officeart/2005/8/layout/cycle6"/>
    <dgm:cxn modelId="{B7ACC661-6C4B-436C-B791-1676F8329133}" type="presParOf" srcId="{CE37BA1B-09F0-48D1-ADCA-44F47EC21C9A}" destId="{B086896E-8D70-45C5-BEE7-BC451B35F023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ADD97-BC35-482E-A7C2-6EE9AABC59F4}">
      <dsp:nvSpPr>
        <dsp:cNvPr id="0" name=""/>
        <dsp:cNvSpPr/>
      </dsp:nvSpPr>
      <dsp:spPr>
        <a:xfrm>
          <a:off x="3520584" y="1454"/>
          <a:ext cx="1555143" cy="10108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Customer</a:t>
          </a:r>
        </a:p>
      </dsp:txBody>
      <dsp:txXfrm>
        <a:off x="3569929" y="50799"/>
        <a:ext cx="1456453" cy="912153"/>
      </dsp:txXfrm>
    </dsp:sp>
    <dsp:sp modelId="{61A49DE7-C42C-4BA4-8463-B9426827E6A7}">
      <dsp:nvSpPr>
        <dsp:cNvPr id="0" name=""/>
        <dsp:cNvSpPr/>
      </dsp:nvSpPr>
      <dsp:spPr>
        <a:xfrm>
          <a:off x="2628925" y="506876"/>
          <a:ext cx="3338461" cy="3338461"/>
        </a:xfrm>
        <a:custGeom>
          <a:avLst/>
          <a:gdLst/>
          <a:ahLst/>
          <a:cxnLst/>
          <a:rect l="0" t="0" r="0" b="0"/>
          <a:pathLst>
            <a:path>
              <a:moveTo>
                <a:pt x="2457992" y="198113"/>
              </a:moveTo>
              <a:arcTo wR="1669230" hR="1669230" stAng="17891918" swAng="262448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AE0534-0CE5-4072-97FD-77F68BE933F1}">
      <dsp:nvSpPr>
        <dsp:cNvPr id="0" name=""/>
        <dsp:cNvSpPr/>
      </dsp:nvSpPr>
      <dsp:spPr>
        <a:xfrm>
          <a:off x="5189815" y="1670685"/>
          <a:ext cx="1555143" cy="10108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Retailer</a:t>
          </a:r>
          <a:endParaRPr lang="en-US" sz="2300" kern="1200" dirty="0"/>
        </a:p>
      </dsp:txBody>
      <dsp:txXfrm>
        <a:off x="5239160" y="1720030"/>
        <a:ext cx="1456453" cy="912153"/>
      </dsp:txXfrm>
    </dsp:sp>
    <dsp:sp modelId="{6EF9EBC0-4D07-400F-969E-A319163D25A9}">
      <dsp:nvSpPr>
        <dsp:cNvPr id="0" name=""/>
        <dsp:cNvSpPr/>
      </dsp:nvSpPr>
      <dsp:spPr>
        <a:xfrm>
          <a:off x="2628925" y="506876"/>
          <a:ext cx="3338461" cy="3338461"/>
        </a:xfrm>
        <a:custGeom>
          <a:avLst/>
          <a:gdLst/>
          <a:ahLst/>
          <a:cxnLst/>
          <a:rect l="0" t="0" r="0" b="0"/>
          <a:pathLst>
            <a:path>
              <a:moveTo>
                <a:pt x="3256222" y="2186714"/>
              </a:moveTo>
              <a:arcTo wR="1669230" hR="1669230" stAng="1083601" swAng="262448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10ED02-F44F-4EB7-AB75-4E4DF2A71639}">
      <dsp:nvSpPr>
        <dsp:cNvPr id="0" name=""/>
        <dsp:cNvSpPr/>
      </dsp:nvSpPr>
      <dsp:spPr>
        <a:xfrm>
          <a:off x="3520584" y="3339916"/>
          <a:ext cx="1555143" cy="10108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Repair Shop</a:t>
          </a:r>
          <a:endParaRPr lang="en-US" sz="2300" kern="1200" dirty="0"/>
        </a:p>
      </dsp:txBody>
      <dsp:txXfrm>
        <a:off x="3569929" y="3389261"/>
        <a:ext cx="1456453" cy="912153"/>
      </dsp:txXfrm>
    </dsp:sp>
    <dsp:sp modelId="{C5418C1D-4549-4B9B-BA45-0AF462F72D41}">
      <dsp:nvSpPr>
        <dsp:cNvPr id="0" name=""/>
        <dsp:cNvSpPr/>
      </dsp:nvSpPr>
      <dsp:spPr>
        <a:xfrm>
          <a:off x="2628925" y="506876"/>
          <a:ext cx="3338461" cy="3338461"/>
        </a:xfrm>
        <a:custGeom>
          <a:avLst/>
          <a:gdLst/>
          <a:ahLst/>
          <a:cxnLst/>
          <a:rect l="0" t="0" r="0" b="0"/>
          <a:pathLst>
            <a:path>
              <a:moveTo>
                <a:pt x="880469" y="3140348"/>
              </a:moveTo>
              <a:arcTo wR="1669230" hR="1669230" stAng="7091918" swAng="262448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FD9E83-77E7-4CEF-BBD6-B596251323D9}">
      <dsp:nvSpPr>
        <dsp:cNvPr id="0" name=""/>
        <dsp:cNvSpPr/>
      </dsp:nvSpPr>
      <dsp:spPr>
        <a:xfrm>
          <a:off x="1851353" y="1670685"/>
          <a:ext cx="1555143" cy="10108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Zurich Insurance</a:t>
          </a:r>
          <a:endParaRPr lang="en-US" sz="2300" kern="1200" dirty="0"/>
        </a:p>
      </dsp:txBody>
      <dsp:txXfrm>
        <a:off x="1900698" y="1720030"/>
        <a:ext cx="1456453" cy="912153"/>
      </dsp:txXfrm>
    </dsp:sp>
    <dsp:sp modelId="{B086896E-8D70-45C5-BEE7-BC451B35F023}">
      <dsp:nvSpPr>
        <dsp:cNvPr id="0" name=""/>
        <dsp:cNvSpPr/>
      </dsp:nvSpPr>
      <dsp:spPr>
        <a:xfrm>
          <a:off x="2628925" y="506876"/>
          <a:ext cx="3338461" cy="3338461"/>
        </a:xfrm>
        <a:custGeom>
          <a:avLst/>
          <a:gdLst/>
          <a:ahLst/>
          <a:cxnLst/>
          <a:rect l="0" t="0" r="0" b="0"/>
          <a:pathLst>
            <a:path>
              <a:moveTo>
                <a:pt x="82239" y="1151747"/>
              </a:moveTo>
              <a:arcTo wR="1669230" hR="1669230" stAng="11883601" swAng="262448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Problem 2: Extended Warranty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Bloxiteers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9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User Interface</a:t>
            </a:r>
          </a:p>
          <a:p>
            <a:r>
              <a:rPr lang="en-GB" sz="2800" dirty="0" smtClean="0"/>
              <a:t>Integration between Front-End UI and backend REST API</a:t>
            </a:r>
          </a:p>
          <a:p>
            <a:r>
              <a:rPr lang="en-GB" sz="2800" dirty="0" smtClean="0"/>
              <a:t>Testing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6649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7152968" y="3569874"/>
            <a:ext cx="3802583" cy="61956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1400" dirty="0" smtClean="0"/>
              <a:t>Record extended warranty sale</a:t>
            </a:r>
          </a:p>
          <a:p>
            <a:r>
              <a:rPr lang="en-US" sz="1400" dirty="0" smtClean="0"/>
              <a:t>Issue invoice for replacement products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67929" y="5803266"/>
            <a:ext cx="2604565" cy="61956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/>
              <a:t>Record repair decision</a:t>
            </a:r>
          </a:p>
          <a:p>
            <a:pPr algn="r"/>
            <a:r>
              <a:rPr lang="en-US" sz="1400" dirty="0" smtClean="0"/>
              <a:t>Issue invoice for repair work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4245" y="3447303"/>
            <a:ext cx="2926080" cy="76238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Issue warranty certificate</a:t>
            </a:r>
          </a:p>
          <a:p>
            <a:r>
              <a:rPr lang="en-US" sz="1400" dirty="0" smtClean="0"/>
              <a:t>Pay incoming invoices</a:t>
            </a:r>
          </a:p>
          <a:p>
            <a:r>
              <a:rPr lang="en-US" sz="1400" dirty="0" smtClean="0"/>
              <a:t>Authorise larger claims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744380" y="1336712"/>
            <a:ext cx="2732727" cy="61956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Register fault</a:t>
            </a:r>
          </a:p>
          <a:p>
            <a:r>
              <a:rPr lang="en-US" sz="1400" dirty="0" smtClean="0"/>
              <a:t>Record ownership changes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1233"/>
          </a:xfrm>
        </p:spPr>
        <p:txBody>
          <a:bodyPr/>
          <a:lstStyle/>
          <a:p>
            <a:r>
              <a:rPr lang="en-US" dirty="0" smtClean="0"/>
              <a:t>The actors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480944"/>
              </p:ext>
            </p:extLst>
          </p:nvPr>
        </p:nvGraphicFramePr>
        <p:xfrm>
          <a:off x="677863" y="1708285"/>
          <a:ext cx="8596312" cy="4352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67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the current situation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8946957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Customers throw warranties in a safe place and lose them.</a:t>
            </a:r>
          </a:p>
          <a:p>
            <a:endParaRPr lang="en-US" sz="2800" dirty="0" smtClean="0"/>
          </a:p>
          <a:p>
            <a:r>
              <a:rPr lang="en-US" sz="2800" dirty="0"/>
              <a:t>Reconciliation of policies sold with retailers.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Emails, paper, invoices, or just dialogue.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7033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Customers can access their policy online via app with their secure login.</a:t>
            </a:r>
          </a:p>
          <a:p>
            <a:endParaRPr lang="en-US" sz="2800" dirty="0"/>
          </a:p>
          <a:p>
            <a:r>
              <a:rPr lang="en-US" sz="2800" dirty="0" smtClean="0"/>
              <a:t>Smart contracts allow claims logic to be leveraged to automate situations.</a:t>
            </a:r>
          </a:p>
          <a:p>
            <a:endParaRPr lang="en-US" sz="2800" dirty="0"/>
          </a:p>
          <a:p>
            <a:r>
              <a:rPr lang="en-US" sz="2800" dirty="0" smtClean="0"/>
              <a:t>Centralised database removes the requirement for reconciliation.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226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673" y="0"/>
            <a:ext cx="8596668" cy="1320800"/>
          </a:xfrm>
        </p:spPr>
        <p:txBody>
          <a:bodyPr/>
          <a:lstStyle/>
          <a:p>
            <a:r>
              <a:rPr lang="en-GB" smtClean="0"/>
              <a:t>At the Point of Sale</a:t>
            </a:r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0400"/>
            <a:ext cx="12335069" cy="8431675"/>
          </a:xfrm>
        </p:spPr>
      </p:pic>
    </p:spTree>
    <p:extLst>
      <p:ext uri="{BB962C8B-B14F-4D97-AF65-F5344CB8AC3E}">
        <p14:creationId xmlns:p14="http://schemas.microsoft.com/office/powerpoint/2010/main" val="916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706" y="0"/>
            <a:ext cx="6600544" cy="827314"/>
          </a:xfrm>
        </p:spPr>
        <p:txBody>
          <a:bodyPr/>
          <a:lstStyle/>
          <a:p>
            <a:r>
              <a:rPr lang="en-GB" dirty="0" smtClean="0"/>
              <a:t>To transfer ownership</a:t>
            </a:r>
            <a:r>
              <a:rPr lang="mr-IN" dirty="0" smtClean="0"/>
              <a:t>…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933"/>
            <a:ext cx="12192000" cy="8333881"/>
          </a:xfrm>
        </p:spPr>
      </p:pic>
    </p:spTree>
    <p:extLst>
      <p:ext uri="{BB962C8B-B14F-4D97-AF65-F5344CB8AC3E}">
        <p14:creationId xmlns:p14="http://schemas.microsoft.com/office/powerpoint/2010/main" val="197146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722" y="0"/>
            <a:ext cx="8596668" cy="696686"/>
          </a:xfrm>
        </p:spPr>
        <p:txBody>
          <a:bodyPr/>
          <a:lstStyle/>
          <a:p>
            <a:r>
              <a:rPr lang="en-GB" dirty="0" smtClean="0"/>
              <a:t>For the repair shop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6686"/>
            <a:ext cx="12192000" cy="8333880"/>
          </a:xfrm>
        </p:spPr>
      </p:pic>
    </p:spTree>
    <p:extLst>
      <p:ext uri="{BB962C8B-B14F-4D97-AF65-F5344CB8AC3E}">
        <p14:creationId xmlns:p14="http://schemas.microsoft.com/office/powerpoint/2010/main" val="97277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722" y="0"/>
            <a:ext cx="8596668" cy="696686"/>
          </a:xfrm>
        </p:spPr>
        <p:txBody>
          <a:bodyPr/>
          <a:lstStyle/>
          <a:p>
            <a:r>
              <a:rPr lang="en-GB" dirty="0" smtClean="0"/>
              <a:t>For the repair shop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6686"/>
            <a:ext cx="12192000" cy="8333879"/>
          </a:xfrm>
        </p:spPr>
      </p:pic>
    </p:spTree>
    <p:extLst>
      <p:ext uri="{BB962C8B-B14F-4D97-AF65-F5344CB8AC3E}">
        <p14:creationId xmlns:p14="http://schemas.microsoft.com/office/powerpoint/2010/main" val="137704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34" y="3026228"/>
            <a:ext cx="2719009" cy="718457"/>
          </a:xfrm>
        </p:spPr>
        <p:txBody>
          <a:bodyPr/>
          <a:lstStyle/>
          <a:p>
            <a:r>
              <a:rPr lang="en-GB" smtClean="0"/>
              <a:t>Brief 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414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413</TotalTime>
  <Words>146</Words>
  <Application>Microsoft Macintosh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Mangal</vt:lpstr>
      <vt:lpstr>Trebuchet MS</vt:lpstr>
      <vt:lpstr>Wingdings 3</vt:lpstr>
      <vt:lpstr>Arial</vt:lpstr>
      <vt:lpstr>Facet</vt:lpstr>
      <vt:lpstr>Problem 2: Extended Warranty</vt:lpstr>
      <vt:lpstr>The actors</vt:lpstr>
      <vt:lpstr>Problems with the current situation</vt:lpstr>
      <vt:lpstr>The Solution</vt:lpstr>
      <vt:lpstr>At the Point of Sale</vt:lpstr>
      <vt:lpstr>To transfer ownership…</vt:lpstr>
      <vt:lpstr>For the repair shop</vt:lpstr>
      <vt:lpstr>For the repair shop</vt:lpstr>
      <vt:lpstr>Brief Demo</vt:lpstr>
      <vt:lpstr>Future work</vt:lpstr>
    </vt:vector>
  </TitlesOfParts>
  <Company>Global Aerospace Underwriting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2: Extended Warranty</dc:title>
  <dc:creator>Louis Delaney</dc:creator>
  <cp:lastModifiedBy>Zahid Mahmood</cp:lastModifiedBy>
  <cp:revision>18</cp:revision>
  <dcterms:created xsi:type="dcterms:W3CDTF">2016-11-19T10:01:05Z</dcterms:created>
  <dcterms:modified xsi:type="dcterms:W3CDTF">2016-11-19T16:57:29Z</dcterms:modified>
</cp:coreProperties>
</file>