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69"/>
  </p:notesMasterIdLst>
  <p:sldIdLst>
    <p:sldId id="256" r:id="rId2"/>
    <p:sldId id="257" r:id="rId3"/>
    <p:sldId id="261" r:id="rId4"/>
    <p:sldId id="280" r:id="rId5"/>
    <p:sldId id="279" r:id="rId6"/>
    <p:sldId id="262" r:id="rId7"/>
    <p:sldId id="281" r:id="rId8"/>
    <p:sldId id="282" r:id="rId9"/>
    <p:sldId id="284" r:id="rId10"/>
    <p:sldId id="259" r:id="rId11"/>
    <p:sldId id="283" r:id="rId12"/>
    <p:sldId id="332" r:id="rId13"/>
    <p:sldId id="285" r:id="rId14"/>
    <p:sldId id="286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33" r:id="rId27"/>
    <p:sldId id="334" r:id="rId28"/>
    <p:sldId id="300" r:id="rId29"/>
    <p:sldId id="301" r:id="rId30"/>
    <p:sldId id="302" r:id="rId31"/>
    <p:sldId id="303" r:id="rId32"/>
    <p:sldId id="305" r:id="rId33"/>
    <p:sldId id="304" r:id="rId34"/>
    <p:sldId id="335" r:id="rId35"/>
    <p:sldId id="336" r:id="rId36"/>
    <p:sldId id="337" r:id="rId37"/>
    <p:sldId id="306" r:id="rId38"/>
    <p:sldId id="307" r:id="rId39"/>
    <p:sldId id="308" r:id="rId40"/>
    <p:sldId id="309" r:id="rId41"/>
    <p:sldId id="310" r:id="rId42"/>
    <p:sldId id="311" r:id="rId43"/>
    <p:sldId id="338" r:id="rId44"/>
    <p:sldId id="339" r:id="rId45"/>
    <p:sldId id="312" r:id="rId46"/>
    <p:sldId id="313" r:id="rId47"/>
    <p:sldId id="314" r:id="rId48"/>
    <p:sldId id="315" r:id="rId49"/>
    <p:sldId id="340" r:id="rId50"/>
    <p:sldId id="316" r:id="rId51"/>
    <p:sldId id="341" r:id="rId52"/>
    <p:sldId id="317" r:id="rId53"/>
    <p:sldId id="318" r:id="rId54"/>
    <p:sldId id="342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31" r:id="rId64"/>
    <p:sldId id="343" r:id="rId65"/>
    <p:sldId id="344" r:id="rId66"/>
    <p:sldId id="345" r:id="rId67"/>
    <p:sldId id="346" r:id="rId68"/>
  </p:sldIdLst>
  <p:sldSz cx="9144000" cy="5143500" type="screen16x9"/>
  <p:notesSz cx="6858000" cy="9144000"/>
  <p:embeddedFontLst>
    <p:embeddedFont>
      <p:font typeface="Actor" panose="020B0604020202020204" charset="0"/>
      <p:regular r:id="rId70"/>
    </p:embeddedFont>
    <p:embeddedFont>
      <p:font typeface="Calibri" panose="020F0502020204030204" pitchFamily="34" charset="0"/>
      <p:regular r:id="rId71"/>
      <p:bold r:id="rId72"/>
      <p:italic r:id="rId73"/>
      <p:boldItalic r:id="rId74"/>
    </p:embeddedFont>
    <p:embeddedFont>
      <p:font typeface="Franklin Gothic Book" panose="020B0503020102020204" pitchFamily="34" charset="0"/>
      <p:regular r:id="rId75"/>
      <p:italic r:id="rId76"/>
    </p:embeddedFont>
    <p:embeddedFont>
      <p:font typeface="Impact" panose="020B0806030902050204" pitchFamily="34" charset="0"/>
      <p:regular r:id="rId77"/>
    </p:embeddedFont>
    <p:embeddedFont>
      <p:font typeface="Nunito Light" pitchFamily="2" charset="0"/>
      <p:regular r:id="rId78"/>
      <p:italic r:id="rId79"/>
    </p:embeddedFont>
    <p:embeddedFont>
      <p:font typeface="Raleway" pitchFamily="2" charset="0"/>
      <p:regular r:id="rId80"/>
      <p:bold r:id="rId81"/>
      <p:italic r:id="rId82"/>
      <p:boldItalic r:id="rId8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696423-C426-41FD-BCE9-8EC15F8637D0}">
  <a:tblStyle styleId="{62696423-C426-41FD-BCE9-8EC15F8637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DCD6B54-9CE1-4564-9314-E94E944BEED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2" autoAdjust="0"/>
    <p:restoredTop sz="94660"/>
  </p:normalViewPr>
  <p:slideViewPr>
    <p:cSldViewPr snapToGrid="0">
      <p:cViewPr>
        <p:scale>
          <a:sx n="125" d="100"/>
          <a:sy n="125" d="100"/>
        </p:scale>
        <p:origin x="64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5.fntdata"/><Relationship Id="rId79" Type="http://schemas.openxmlformats.org/officeDocument/2006/relationships/font" Target="fonts/font10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80" Type="http://schemas.openxmlformats.org/officeDocument/2006/relationships/font" Target="fonts/font11.fntdata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83" Type="http://schemas.openxmlformats.org/officeDocument/2006/relationships/font" Target="fonts/font14.fntdata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font" Target="fonts/font9.fntdata"/><Relationship Id="rId81" Type="http://schemas.openxmlformats.org/officeDocument/2006/relationships/font" Target="fonts/font12.fntdata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font" Target="fonts/font1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oslav" userId="5ec41f923251dfc8" providerId="LiveId" clId="{54B85D4C-A1C8-4ECB-B8BF-6BAD16972B88}"/>
    <pc:docChg chg="undo custSel addSld delSld modSld modMainMaster">
      <pc:chgData name="Miroslav" userId="5ec41f923251dfc8" providerId="LiveId" clId="{54B85D4C-A1C8-4ECB-B8BF-6BAD16972B88}" dt="2024-06-26T12:48:55.856" v="1607" actId="1076"/>
      <pc:docMkLst>
        <pc:docMk/>
      </pc:docMkLst>
      <pc:sldChg chg="delSp modSp mod">
        <pc:chgData name="Miroslav" userId="5ec41f923251dfc8" providerId="LiveId" clId="{54B85D4C-A1C8-4ECB-B8BF-6BAD16972B88}" dt="2024-06-26T11:46:11.582" v="70" actId="14100"/>
        <pc:sldMkLst>
          <pc:docMk/>
          <pc:sldMk cId="0" sldId="256"/>
        </pc:sldMkLst>
        <pc:spChg chg="mod">
          <ac:chgData name="Miroslav" userId="5ec41f923251dfc8" providerId="LiveId" clId="{54B85D4C-A1C8-4ECB-B8BF-6BAD16972B88}" dt="2024-06-26T11:46:02.653" v="67" actId="2711"/>
          <ac:spMkLst>
            <pc:docMk/>
            <pc:sldMk cId="0" sldId="256"/>
            <ac:spMk id="26" creationId="{C7BA3722-7A3D-4BF9-98B6-5D2000DC6FA4}"/>
          </ac:spMkLst>
        </pc:spChg>
        <pc:spChg chg="mod">
          <ac:chgData name="Miroslav" userId="5ec41f923251dfc8" providerId="LiveId" clId="{54B85D4C-A1C8-4ECB-B8BF-6BAD16972B88}" dt="2024-06-26T11:46:07.523" v="68" actId="1076"/>
          <ac:spMkLst>
            <pc:docMk/>
            <pc:sldMk cId="0" sldId="256"/>
            <ac:spMk id="1125" creationId="{00000000-0000-0000-0000-000000000000}"/>
          </ac:spMkLst>
        </pc:spChg>
        <pc:spChg chg="mod">
          <ac:chgData name="Miroslav" userId="5ec41f923251dfc8" providerId="LiveId" clId="{54B85D4C-A1C8-4ECB-B8BF-6BAD16972B88}" dt="2024-06-26T11:46:11.582" v="70" actId="14100"/>
          <ac:spMkLst>
            <pc:docMk/>
            <pc:sldMk cId="0" sldId="256"/>
            <ac:spMk id="1126" creationId="{00000000-0000-0000-0000-000000000000}"/>
          </ac:spMkLst>
        </pc:spChg>
        <pc:grpChg chg="del mod">
          <ac:chgData name="Miroslav" userId="5ec41f923251dfc8" providerId="LiveId" clId="{54B85D4C-A1C8-4ECB-B8BF-6BAD16972B88}" dt="2024-06-26T11:44:21.992" v="4" actId="478"/>
          <ac:grpSpMkLst>
            <pc:docMk/>
            <pc:sldMk cId="0" sldId="256"/>
            <ac:grpSpMk id="1139" creationId="{00000000-0000-0000-0000-000000000000}"/>
          </ac:grpSpMkLst>
        </pc:grpChg>
      </pc:sldChg>
      <pc:sldChg chg="modSp mod">
        <pc:chgData name="Miroslav" userId="5ec41f923251dfc8" providerId="LiveId" clId="{54B85D4C-A1C8-4ECB-B8BF-6BAD16972B88}" dt="2024-06-26T11:49:24.523" v="133" actId="1076"/>
        <pc:sldMkLst>
          <pc:docMk/>
          <pc:sldMk cId="0" sldId="257"/>
        </pc:sldMkLst>
        <pc:spChg chg="mod">
          <ac:chgData name="Miroslav" userId="5ec41f923251dfc8" providerId="LiveId" clId="{54B85D4C-A1C8-4ECB-B8BF-6BAD16972B88}" dt="2024-06-26T11:49:22.450" v="132" actId="403"/>
          <ac:spMkLst>
            <pc:docMk/>
            <pc:sldMk cId="0" sldId="257"/>
            <ac:spMk id="1152" creationId="{00000000-0000-0000-0000-000000000000}"/>
          </ac:spMkLst>
        </pc:spChg>
        <pc:spChg chg="mod">
          <ac:chgData name="Miroslav" userId="5ec41f923251dfc8" providerId="LiveId" clId="{54B85D4C-A1C8-4ECB-B8BF-6BAD16972B88}" dt="2024-06-26T11:49:24.523" v="133" actId="1076"/>
          <ac:spMkLst>
            <pc:docMk/>
            <pc:sldMk cId="0" sldId="257"/>
            <ac:spMk id="1154" creationId="{00000000-0000-0000-0000-000000000000}"/>
          </ac:spMkLst>
        </pc:spChg>
      </pc:sldChg>
      <pc:sldChg chg="delSp modSp mod">
        <pc:chgData name="Miroslav" userId="5ec41f923251dfc8" providerId="LiveId" clId="{54B85D4C-A1C8-4ECB-B8BF-6BAD16972B88}" dt="2024-06-26T12:08:06.599" v="678" actId="1076"/>
        <pc:sldMkLst>
          <pc:docMk/>
          <pc:sldMk cId="0" sldId="259"/>
        </pc:sldMkLst>
        <pc:spChg chg="mod">
          <ac:chgData name="Miroslav" userId="5ec41f923251dfc8" providerId="LiveId" clId="{54B85D4C-A1C8-4ECB-B8BF-6BAD16972B88}" dt="2024-06-26T12:08:06.599" v="678" actId="1076"/>
          <ac:spMkLst>
            <pc:docMk/>
            <pc:sldMk cId="0" sldId="259"/>
            <ac:spMk id="7" creationId="{97494D07-DD72-41F8-9A78-F6EBC79E56BE}"/>
          </ac:spMkLst>
        </pc:spChg>
        <pc:grpChg chg="del">
          <ac:chgData name="Miroslav" userId="5ec41f923251dfc8" providerId="LiveId" clId="{54B85D4C-A1C8-4ECB-B8BF-6BAD16972B88}" dt="2024-06-26T12:06:16.957" v="624" actId="478"/>
          <ac:grpSpMkLst>
            <pc:docMk/>
            <pc:sldMk cId="0" sldId="259"/>
            <ac:grpSpMk id="1241" creationId="{00000000-0000-0000-0000-000000000000}"/>
          </ac:grpSpMkLst>
        </pc:grpChg>
        <pc:graphicFrameChg chg="modGraphic">
          <ac:chgData name="Miroslav" userId="5ec41f923251dfc8" providerId="LiveId" clId="{54B85D4C-A1C8-4ECB-B8BF-6BAD16972B88}" dt="2024-06-26T12:08:01.663" v="677" actId="2711"/>
          <ac:graphicFrameMkLst>
            <pc:docMk/>
            <pc:sldMk cId="0" sldId="259"/>
            <ac:graphicFrameMk id="6" creationId="{CA08F684-9D0D-4E97-9A2C-CFA31A236E33}"/>
          </ac:graphicFrameMkLst>
        </pc:graphicFrameChg>
      </pc:sldChg>
      <pc:sldChg chg="delSp modSp mod">
        <pc:chgData name="Miroslav" userId="5ec41f923251dfc8" providerId="LiveId" clId="{54B85D4C-A1C8-4ECB-B8BF-6BAD16972B88}" dt="2024-06-26T11:49:16.095" v="129" actId="14100"/>
        <pc:sldMkLst>
          <pc:docMk/>
          <pc:sldMk cId="0" sldId="261"/>
        </pc:sldMkLst>
        <pc:spChg chg="mod">
          <ac:chgData name="Miroslav" userId="5ec41f923251dfc8" providerId="LiveId" clId="{54B85D4C-A1C8-4ECB-B8BF-6BAD16972B88}" dt="2024-06-26T11:49:16.095" v="129" actId="14100"/>
          <ac:spMkLst>
            <pc:docMk/>
            <pc:sldMk cId="0" sldId="261"/>
            <ac:spMk id="1322" creationId="{00000000-0000-0000-0000-000000000000}"/>
          </ac:spMkLst>
        </pc:spChg>
        <pc:spChg chg="mod">
          <ac:chgData name="Miroslav" userId="5ec41f923251dfc8" providerId="LiveId" clId="{54B85D4C-A1C8-4ECB-B8BF-6BAD16972B88}" dt="2024-06-26T11:49:01.014" v="125" actId="2711"/>
          <ac:spMkLst>
            <pc:docMk/>
            <pc:sldMk cId="0" sldId="261"/>
            <ac:spMk id="1324" creationId="{00000000-0000-0000-0000-000000000000}"/>
          </ac:spMkLst>
        </pc:spChg>
        <pc:grpChg chg="del">
          <ac:chgData name="Miroslav" userId="5ec41f923251dfc8" providerId="LiveId" clId="{54B85D4C-A1C8-4ECB-B8BF-6BAD16972B88}" dt="2024-06-26T11:47:01.554" v="76" actId="478"/>
          <ac:grpSpMkLst>
            <pc:docMk/>
            <pc:sldMk cId="0" sldId="261"/>
            <ac:grpSpMk id="1327" creationId="{00000000-0000-0000-0000-000000000000}"/>
          </ac:grpSpMkLst>
        </pc:grpChg>
      </pc:sldChg>
      <pc:sldChg chg="modSp mod">
        <pc:chgData name="Miroslav" userId="5ec41f923251dfc8" providerId="LiveId" clId="{54B85D4C-A1C8-4ECB-B8BF-6BAD16972B88}" dt="2024-06-26T12:04:23.813" v="579" actId="20577"/>
        <pc:sldMkLst>
          <pc:docMk/>
          <pc:sldMk cId="0" sldId="262"/>
        </pc:sldMkLst>
        <pc:spChg chg="mod">
          <ac:chgData name="Miroslav" userId="5ec41f923251dfc8" providerId="LiveId" clId="{54B85D4C-A1C8-4ECB-B8BF-6BAD16972B88}" dt="2024-06-26T12:04:23.813" v="579" actId="20577"/>
          <ac:spMkLst>
            <pc:docMk/>
            <pc:sldMk cId="0" sldId="262"/>
            <ac:spMk id="1343" creationId="{00000000-0000-0000-0000-000000000000}"/>
          </ac:spMkLst>
        </pc:spChg>
      </pc:sldChg>
      <pc:sldChg chg="modSp mod">
        <pc:chgData name="Miroslav" userId="5ec41f923251dfc8" providerId="LiveId" clId="{54B85D4C-A1C8-4ECB-B8BF-6BAD16972B88}" dt="2024-06-26T11:58:36.654" v="468" actId="2711"/>
        <pc:sldMkLst>
          <pc:docMk/>
          <pc:sldMk cId="3364008419" sldId="279"/>
        </pc:sldMkLst>
        <pc:spChg chg="mod">
          <ac:chgData name="Miroslav" userId="5ec41f923251dfc8" providerId="LiveId" clId="{54B85D4C-A1C8-4ECB-B8BF-6BAD16972B88}" dt="2024-06-26T11:57:45.317" v="417" actId="20577"/>
          <ac:spMkLst>
            <pc:docMk/>
            <pc:sldMk cId="3364008419" sldId="279"/>
            <ac:spMk id="1338" creationId="{00000000-0000-0000-0000-000000000000}"/>
          </ac:spMkLst>
        </pc:spChg>
        <pc:spChg chg="mod">
          <ac:chgData name="Miroslav" userId="5ec41f923251dfc8" providerId="LiveId" clId="{54B85D4C-A1C8-4ECB-B8BF-6BAD16972B88}" dt="2024-06-26T11:58:36.654" v="468" actId="2711"/>
          <ac:spMkLst>
            <pc:docMk/>
            <pc:sldMk cId="3364008419" sldId="279"/>
            <ac:spMk id="1341" creationId="{00000000-0000-0000-0000-000000000000}"/>
          </ac:spMkLst>
        </pc:spChg>
      </pc:sldChg>
      <pc:sldChg chg="addSp delSp modSp mod">
        <pc:chgData name="Miroslav" userId="5ec41f923251dfc8" providerId="LiveId" clId="{54B85D4C-A1C8-4ECB-B8BF-6BAD16972B88}" dt="2024-06-26T11:56:43.654" v="381" actId="14100"/>
        <pc:sldMkLst>
          <pc:docMk/>
          <pc:sldMk cId="3128994470" sldId="280"/>
        </pc:sldMkLst>
        <pc:spChg chg="add mod">
          <ac:chgData name="Miroslav" userId="5ec41f923251dfc8" providerId="LiveId" clId="{54B85D4C-A1C8-4ECB-B8BF-6BAD16972B88}" dt="2024-06-26T11:56:15.227" v="373" actId="1076"/>
          <ac:spMkLst>
            <pc:docMk/>
            <pc:sldMk cId="3128994470" sldId="280"/>
            <ac:spMk id="2" creationId="{467BB944-85C2-48DE-B7DC-5D8C4ABB44B6}"/>
          </ac:spMkLst>
        </pc:spChg>
        <pc:spChg chg="add mod">
          <ac:chgData name="Miroslav" userId="5ec41f923251dfc8" providerId="LiveId" clId="{54B85D4C-A1C8-4ECB-B8BF-6BAD16972B88}" dt="2024-06-26T11:56:13.251" v="372" actId="1076"/>
          <ac:spMkLst>
            <pc:docMk/>
            <pc:sldMk cId="3128994470" sldId="280"/>
            <ac:spMk id="28" creationId="{3CFDF9DF-0738-46F9-97EA-A949FE64C58B}"/>
          </ac:spMkLst>
        </pc:spChg>
        <pc:spChg chg="add mod">
          <ac:chgData name="Miroslav" userId="5ec41f923251dfc8" providerId="LiveId" clId="{54B85D4C-A1C8-4ECB-B8BF-6BAD16972B88}" dt="2024-06-26T11:56:11.659" v="371" actId="1076"/>
          <ac:spMkLst>
            <pc:docMk/>
            <pc:sldMk cId="3128994470" sldId="280"/>
            <ac:spMk id="29" creationId="{E90419D8-A8E3-4CAC-BB60-62AB1140B5F3}"/>
          </ac:spMkLst>
        </pc:spChg>
        <pc:spChg chg="add mod">
          <ac:chgData name="Miroslav" userId="5ec41f923251dfc8" providerId="LiveId" clId="{54B85D4C-A1C8-4ECB-B8BF-6BAD16972B88}" dt="2024-06-26T11:56:10.334" v="370" actId="1076"/>
          <ac:spMkLst>
            <pc:docMk/>
            <pc:sldMk cId="3128994470" sldId="280"/>
            <ac:spMk id="30" creationId="{9D1287DC-9EE1-443C-A9BC-E3D43B191D65}"/>
          </ac:spMkLst>
        </pc:spChg>
        <pc:spChg chg="add mod">
          <ac:chgData name="Miroslav" userId="5ec41f923251dfc8" providerId="LiveId" clId="{54B85D4C-A1C8-4ECB-B8BF-6BAD16972B88}" dt="2024-06-26T11:56:23.101" v="374" actId="1076"/>
          <ac:spMkLst>
            <pc:docMk/>
            <pc:sldMk cId="3128994470" sldId="280"/>
            <ac:spMk id="31" creationId="{3FD35375-9FC9-4272-9EF4-3D2C06E84B30}"/>
          </ac:spMkLst>
        </pc:spChg>
        <pc:spChg chg="add del mod">
          <ac:chgData name="Miroslav" userId="5ec41f923251dfc8" providerId="LiveId" clId="{54B85D4C-A1C8-4ECB-B8BF-6BAD16972B88}" dt="2024-06-26T11:54:05.157" v="301" actId="478"/>
          <ac:spMkLst>
            <pc:docMk/>
            <pc:sldMk cId="3128994470" sldId="280"/>
            <ac:spMk id="32" creationId="{4929DFA3-7556-4FA1-9FB8-9228D7A3C02C}"/>
          </ac:spMkLst>
        </pc:spChg>
        <pc:spChg chg="add mod">
          <ac:chgData name="Miroslav" userId="5ec41f923251dfc8" providerId="LiveId" clId="{54B85D4C-A1C8-4ECB-B8BF-6BAD16972B88}" dt="2024-06-26T11:56:31.769" v="377" actId="1076"/>
          <ac:spMkLst>
            <pc:docMk/>
            <pc:sldMk cId="3128994470" sldId="280"/>
            <ac:spMk id="33" creationId="{314EBE90-B4B3-42D2-8857-3E4874C14EF4}"/>
          </ac:spMkLst>
        </pc:spChg>
        <pc:spChg chg="add mod">
          <ac:chgData name="Miroslav" userId="5ec41f923251dfc8" providerId="LiveId" clId="{54B85D4C-A1C8-4ECB-B8BF-6BAD16972B88}" dt="2024-06-26T11:56:29.453" v="376" actId="1076"/>
          <ac:spMkLst>
            <pc:docMk/>
            <pc:sldMk cId="3128994470" sldId="280"/>
            <ac:spMk id="34" creationId="{13811318-0A53-42C9-9381-2B593BE8F89B}"/>
          </ac:spMkLst>
        </pc:spChg>
        <pc:spChg chg="mod">
          <ac:chgData name="Miroslav" userId="5ec41f923251dfc8" providerId="LiveId" clId="{54B85D4C-A1C8-4ECB-B8BF-6BAD16972B88}" dt="2024-06-26T11:50:03.152" v="140" actId="403"/>
          <ac:spMkLst>
            <pc:docMk/>
            <pc:sldMk cId="3128994470" sldId="280"/>
            <ac:spMk id="1338" creationId="{00000000-0000-0000-0000-000000000000}"/>
          </ac:spMkLst>
        </pc:spChg>
        <pc:grpChg chg="del mod">
          <ac:chgData name="Miroslav" userId="5ec41f923251dfc8" providerId="LiveId" clId="{54B85D4C-A1C8-4ECB-B8BF-6BAD16972B88}" dt="2024-06-26T11:50:10.237" v="141" actId="478"/>
          <ac:grpSpMkLst>
            <pc:docMk/>
            <pc:sldMk cId="3128994470" sldId="280"/>
            <ac:grpSpMk id="5" creationId="{B534754F-EE72-4DC2-8D2E-535A0C2F450E}"/>
          </ac:grpSpMkLst>
        </pc:grpChg>
        <pc:picChg chg="add del mod">
          <ac:chgData name="Miroslav" userId="5ec41f923251dfc8" providerId="LiveId" clId="{54B85D4C-A1C8-4ECB-B8BF-6BAD16972B88}" dt="2024-06-26T11:55:58.393" v="366" actId="478"/>
          <ac:picMkLst>
            <pc:docMk/>
            <pc:sldMk cId="3128994470" sldId="280"/>
            <ac:picMk id="27" creationId="{5B652754-9664-48C3-9FCE-DDB3883E5962}"/>
          </ac:picMkLst>
        </pc:picChg>
        <pc:cxnChg chg="add mod">
          <ac:chgData name="Miroslav" userId="5ec41f923251dfc8" providerId="LiveId" clId="{54B85D4C-A1C8-4ECB-B8BF-6BAD16972B88}" dt="2024-06-26T11:56:15.227" v="373" actId="1076"/>
          <ac:cxnSpMkLst>
            <pc:docMk/>
            <pc:sldMk cId="3128994470" sldId="280"/>
            <ac:cxnSpMk id="4" creationId="{FE9EF14B-2F8D-49F6-A0E2-185534FD98B1}"/>
          </ac:cxnSpMkLst>
        </pc:cxnChg>
        <pc:cxnChg chg="add mod">
          <ac:chgData name="Miroslav" userId="5ec41f923251dfc8" providerId="LiveId" clId="{54B85D4C-A1C8-4ECB-B8BF-6BAD16972B88}" dt="2024-06-26T11:56:13.251" v="372" actId="1076"/>
          <ac:cxnSpMkLst>
            <pc:docMk/>
            <pc:sldMk cId="3128994470" sldId="280"/>
            <ac:cxnSpMk id="36" creationId="{02997F8D-44FE-413D-AFC2-91AFFA2B5761}"/>
          </ac:cxnSpMkLst>
        </pc:cxnChg>
        <pc:cxnChg chg="add mod">
          <ac:chgData name="Miroslav" userId="5ec41f923251dfc8" providerId="LiveId" clId="{54B85D4C-A1C8-4ECB-B8BF-6BAD16972B88}" dt="2024-06-26T11:56:23.101" v="374" actId="1076"/>
          <ac:cxnSpMkLst>
            <pc:docMk/>
            <pc:sldMk cId="3128994470" sldId="280"/>
            <ac:cxnSpMk id="39" creationId="{A6EB4F4B-9750-4CA6-86A5-1EEA496A1BFE}"/>
          </ac:cxnSpMkLst>
        </pc:cxnChg>
        <pc:cxnChg chg="add mod">
          <ac:chgData name="Miroslav" userId="5ec41f923251dfc8" providerId="LiveId" clId="{54B85D4C-A1C8-4ECB-B8BF-6BAD16972B88}" dt="2024-06-26T11:56:11.659" v="371" actId="1076"/>
          <ac:cxnSpMkLst>
            <pc:docMk/>
            <pc:sldMk cId="3128994470" sldId="280"/>
            <ac:cxnSpMk id="42" creationId="{9320B427-7504-4A69-BC9B-2E6A86B48F9F}"/>
          </ac:cxnSpMkLst>
        </pc:cxnChg>
        <pc:cxnChg chg="add mod">
          <ac:chgData name="Miroslav" userId="5ec41f923251dfc8" providerId="LiveId" clId="{54B85D4C-A1C8-4ECB-B8BF-6BAD16972B88}" dt="2024-06-26T11:56:43.654" v="381" actId="14100"/>
          <ac:cxnSpMkLst>
            <pc:docMk/>
            <pc:sldMk cId="3128994470" sldId="280"/>
            <ac:cxnSpMk id="45" creationId="{AA714216-789E-4F82-9E61-884F67CFA2E3}"/>
          </ac:cxnSpMkLst>
        </pc:cxnChg>
        <pc:cxnChg chg="add mod">
          <ac:chgData name="Miroslav" userId="5ec41f923251dfc8" providerId="LiveId" clId="{54B85D4C-A1C8-4ECB-B8BF-6BAD16972B88}" dt="2024-06-26T11:56:36.945" v="378" actId="1076"/>
          <ac:cxnSpMkLst>
            <pc:docMk/>
            <pc:sldMk cId="3128994470" sldId="280"/>
            <ac:cxnSpMk id="48" creationId="{CE8E9778-26A6-4139-90C2-FB0D775993AF}"/>
          </ac:cxnSpMkLst>
        </pc:cxnChg>
        <pc:cxnChg chg="add mod">
          <ac:chgData name="Miroslav" userId="5ec41f923251dfc8" providerId="LiveId" clId="{54B85D4C-A1C8-4ECB-B8BF-6BAD16972B88}" dt="2024-06-26T11:56:41.748" v="380" actId="14100"/>
          <ac:cxnSpMkLst>
            <pc:docMk/>
            <pc:sldMk cId="3128994470" sldId="280"/>
            <ac:cxnSpMk id="51" creationId="{199FC6C6-8FED-4A96-AD0E-CDC0065FDFD7}"/>
          </ac:cxnSpMkLst>
        </pc:cxnChg>
        <pc:cxnChg chg="add mod">
          <ac:chgData name="Miroslav" userId="5ec41f923251dfc8" providerId="LiveId" clId="{54B85D4C-A1C8-4ECB-B8BF-6BAD16972B88}" dt="2024-06-26T11:56:39.199" v="379" actId="14100"/>
          <ac:cxnSpMkLst>
            <pc:docMk/>
            <pc:sldMk cId="3128994470" sldId="280"/>
            <ac:cxnSpMk id="56" creationId="{F05453CC-5F37-470D-9EEC-E6DE2518D166}"/>
          </ac:cxnSpMkLst>
        </pc:cxnChg>
      </pc:sldChg>
      <pc:sldChg chg="modSp mod">
        <pc:chgData name="Miroslav" userId="5ec41f923251dfc8" providerId="LiveId" clId="{54B85D4C-A1C8-4ECB-B8BF-6BAD16972B88}" dt="2024-06-26T12:04:59.343" v="606" actId="2711"/>
        <pc:sldMkLst>
          <pc:docMk/>
          <pc:sldMk cId="4046630743" sldId="281"/>
        </pc:sldMkLst>
        <pc:spChg chg="mod">
          <ac:chgData name="Miroslav" userId="5ec41f923251dfc8" providerId="LiveId" clId="{54B85D4C-A1C8-4ECB-B8BF-6BAD16972B88}" dt="2024-06-26T12:04:59.343" v="606" actId="2711"/>
          <ac:spMkLst>
            <pc:docMk/>
            <pc:sldMk cId="4046630743" sldId="281"/>
            <ac:spMk id="8" creationId="{76761C80-EBBA-4036-B21D-C1B5989A2440}"/>
          </ac:spMkLst>
        </pc:spChg>
        <pc:spChg chg="mod">
          <ac:chgData name="Miroslav" userId="5ec41f923251dfc8" providerId="LiveId" clId="{54B85D4C-A1C8-4ECB-B8BF-6BAD16972B88}" dt="2024-06-26T12:04:42.613" v="602" actId="20577"/>
          <ac:spMkLst>
            <pc:docMk/>
            <pc:sldMk cId="4046630743" sldId="281"/>
            <ac:spMk id="1338" creationId="{00000000-0000-0000-0000-000000000000}"/>
          </ac:spMkLst>
        </pc:spChg>
      </pc:sldChg>
      <pc:sldChg chg="modSp mod">
        <pc:chgData name="Miroslav" userId="5ec41f923251dfc8" providerId="LiveId" clId="{54B85D4C-A1C8-4ECB-B8BF-6BAD16972B88}" dt="2024-06-26T12:06:07.374" v="622" actId="1076"/>
        <pc:sldMkLst>
          <pc:docMk/>
          <pc:sldMk cId="768543339" sldId="282"/>
        </pc:sldMkLst>
        <pc:spChg chg="mod">
          <ac:chgData name="Miroslav" userId="5ec41f923251dfc8" providerId="LiveId" clId="{54B85D4C-A1C8-4ECB-B8BF-6BAD16972B88}" dt="2024-06-26T12:06:07.374" v="622" actId="1076"/>
          <ac:spMkLst>
            <pc:docMk/>
            <pc:sldMk cId="768543339" sldId="282"/>
            <ac:spMk id="8" creationId="{BBCC9062-1173-4400-98C3-8EE32055ABCA}"/>
          </ac:spMkLst>
        </pc:spChg>
      </pc:sldChg>
      <pc:sldChg chg="addSp delSp modSp mod">
        <pc:chgData name="Miroslav" userId="5ec41f923251dfc8" providerId="LiveId" clId="{54B85D4C-A1C8-4ECB-B8BF-6BAD16972B88}" dt="2024-06-26T12:13:51.713" v="700" actId="20577"/>
        <pc:sldMkLst>
          <pc:docMk/>
          <pc:sldMk cId="2503857098" sldId="283"/>
        </pc:sldMkLst>
        <pc:spChg chg="mod">
          <ac:chgData name="Miroslav" userId="5ec41f923251dfc8" providerId="LiveId" clId="{54B85D4C-A1C8-4ECB-B8BF-6BAD16972B88}" dt="2024-06-26T12:13:51.713" v="700" actId="20577"/>
          <ac:spMkLst>
            <pc:docMk/>
            <pc:sldMk cId="2503857098" sldId="283"/>
            <ac:spMk id="66" creationId="{4160B2C5-ED46-417A-8C0C-9CDF24D618C6}"/>
          </ac:spMkLst>
        </pc:spChg>
        <pc:spChg chg="mod">
          <ac:chgData name="Miroslav" userId="5ec41f923251dfc8" providerId="LiveId" clId="{54B85D4C-A1C8-4ECB-B8BF-6BAD16972B88}" dt="2024-06-26T12:08:24.623" v="684" actId="1076"/>
          <ac:spMkLst>
            <pc:docMk/>
            <pc:sldMk cId="2503857098" sldId="283"/>
            <ac:spMk id="1238" creationId="{00000000-0000-0000-0000-000000000000}"/>
          </ac:spMkLst>
        </pc:spChg>
        <pc:grpChg chg="del">
          <ac:chgData name="Miroslav" userId="5ec41f923251dfc8" providerId="LiveId" clId="{54B85D4C-A1C8-4ECB-B8BF-6BAD16972B88}" dt="2024-06-26T12:08:11.533" v="679" actId="478"/>
          <ac:grpSpMkLst>
            <pc:docMk/>
            <pc:sldMk cId="2503857098" sldId="283"/>
            <ac:grpSpMk id="1241" creationId="{00000000-0000-0000-0000-000000000000}"/>
          </ac:grpSpMkLst>
        </pc:grpChg>
        <pc:picChg chg="add mod">
          <ac:chgData name="Miroslav" userId="5ec41f923251dfc8" providerId="LiveId" clId="{54B85D4C-A1C8-4ECB-B8BF-6BAD16972B88}" dt="2024-06-26T12:13:39.383" v="690" actId="1076"/>
          <ac:picMkLst>
            <pc:docMk/>
            <pc:sldMk cId="2503857098" sldId="283"/>
            <ac:picMk id="35" creationId="{B07905C8-474A-4E01-8342-D45750932F4D}"/>
          </ac:picMkLst>
        </pc:picChg>
        <pc:picChg chg="del">
          <ac:chgData name="Miroslav" userId="5ec41f923251dfc8" providerId="LiveId" clId="{54B85D4C-A1C8-4ECB-B8BF-6BAD16972B88}" dt="2024-06-26T12:08:32.034" v="686" actId="478"/>
          <ac:picMkLst>
            <pc:docMk/>
            <pc:sldMk cId="2503857098" sldId="283"/>
            <ac:picMk id="67" creationId="{CE5F29E4-6B45-4452-B4D6-4DD606EB730C}"/>
          </ac:picMkLst>
        </pc:picChg>
      </pc:sldChg>
      <pc:sldChg chg="modSp mod">
        <pc:chgData name="Miroslav" userId="5ec41f923251dfc8" providerId="LiveId" clId="{54B85D4C-A1C8-4ECB-B8BF-6BAD16972B88}" dt="2024-06-26T12:06:12.883" v="623" actId="20577"/>
        <pc:sldMkLst>
          <pc:docMk/>
          <pc:sldMk cId="1742188899" sldId="284"/>
        </pc:sldMkLst>
        <pc:spChg chg="mod">
          <ac:chgData name="Miroslav" userId="5ec41f923251dfc8" providerId="LiveId" clId="{54B85D4C-A1C8-4ECB-B8BF-6BAD16972B88}" dt="2024-06-26T12:06:12.883" v="623" actId="20577"/>
          <ac:spMkLst>
            <pc:docMk/>
            <pc:sldMk cId="1742188899" sldId="284"/>
            <ac:spMk id="8" creationId="{BBCC9062-1173-4400-98C3-8EE32055ABCA}"/>
          </ac:spMkLst>
        </pc:spChg>
      </pc:sldChg>
      <pc:sldChg chg="addSp delSp modSp mod">
        <pc:chgData name="Miroslav" userId="5ec41f923251dfc8" providerId="LiveId" clId="{54B85D4C-A1C8-4ECB-B8BF-6BAD16972B88}" dt="2024-06-26T12:15:43.919" v="738" actId="1076"/>
        <pc:sldMkLst>
          <pc:docMk/>
          <pc:sldMk cId="1284608641" sldId="285"/>
        </pc:sldMkLst>
        <pc:spChg chg="add del mod">
          <ac:chgData name="Miroslav" userId="5ec41f923251dfc8" providerId="LiveId" clId="{54B85D4C-A1C8-4ECB-B8BF-6BAD16972B88}" dt="2024-06-26T12:15:29.025" v="731"/>
          <ac:spMkLst>
            <pc:docMk/>
            <pc:sldMk cId="1284608641" sldId="285"/>
            <ac:spMk id="3" creationId="{1E0AB9D8-0832-41F4-B991-61A545FAFB46}"/>
          </ac:spMkLst>
        </pc:spChg>
        <pc:spChg chg="add mod">
          <ac:chgData name="Miroslav" userId="5ec41f923251dfc8" providerId="LiveId" clId="{54B85D4C-A1C8-4ECB-B8BF-6BAD16972B88}" dt="2024-06-26T12:15:43.919" v="738" actId="1076"/>
          <ac:spMkLst>
            <pc:docMk/>
            <pc:sldMk cId="1284608641" sldId="285"/>
            <ac:spMk id="39" creationId="{AF17EAC8-90F3-4874-987C-71907E466220}"/>
          </ac:spMkLst>
        </pc:spChg>
        <pc:spChg chg="del">
          <ac:chgData name="Miroslav" userId="5ec41f923251dfc8" providerId="LiveId" clId="{54B85D4C-A1C8-4ECB-B8BF-6BAD16972B88}" dt="2024-06-26T12:15:27.322" v="730" actId="478"/>
          <ac:spMkLst>
            <pc:docMk/>
            <pc:sldMk cId="1284608641" sldId="285"/>
            <ac:spMk id="1238" creationId="{00000000-0000-0000-0000-000000000000}"/>
          </ac:spMkLst>
        </pc:spChg>
        <pc:grpChg chg="del">
          <ac:chgData name="Miroslav" userId="5ec41f923251dfc8" providerId="LiveId" clId="{54B85D4C-A1C8-4ECB-B8BF-6BAD16972B88}" dt="2024-06-26T12:14:19.482" v="708" actId="478"/>
          <ac:grpSpMkLst>
            <pc:docMk/>
            <pc:sldMk cId="1284608641" sldId="285"/>
            <ac:grpSpMk id="1241" creationId="{00000000-0000-0000-0000-000000000000}"/>
          </ac:grpSpMkLst>
        </pc:grpChg>
        <pc:picChg chg="del">
          <ac:chgData name="Miroslav" userId="5ec41f923251dfc8" providerId="LiveId" clId="{54B85D4C-A1C8-4ECB-B8BF-6BAD16972B88}" dt="2024-06-26T12:14:26.283" v="709" actId="478"/>
          <ac:picMkLst>
            <pc:docMk/>
            <pc:sldMk cId="1284608641" sldId="285"/>
            <ac:picMk id="34" creationId="{5A08F3E7-0756-4C02-91ED-A4CAE4AE14DC}"/>
          </ac:picMkLst>
        </pc:picChg>
        <pc:picChg chg="del">
          <ac:chgData name="Miroslav" userId="5ec41f923251dfc8" providerId="LiveId" clId="{54B85D4C-A1C8-4ECB-B8BF-6BAD16972B88}" dt="2024-06-26T12:14:26.674" v="710" actId="478"/>
          <ac:picMkLst>
            <pc:docMk/>
            <pc:sldMk cId="1284608641" sldId="285"/>
            <ac:picMk id="36" creationId="{679DEEAB-8BCD-4FBC-A7F1-2677803875B6}"/>
          </ac:picMkLst>
        </pc:picChg>
        <pc:picChg chg="add mod">
          <ac:chgData name="Miroslav" userId="5ec41f923251dfc8" providerId="LiveId" clId="{54B85D4C-A1C8-4ECB-B8BF-6BAD16972B88}" dt="2024-06-26T12:15:08.692" v="723" actId="1076"/>
          <ac:picMkLst>
            <pc:docMk/>
            <pc:sldMk cId="1284608641" sldId="285"/>
            <ac:picMk id="37" creationId="{9ABCADFB-2B78-47F6-A4D1-B6D3151B5D65}"/>
          </ac:picMkLst>
        </pc:picChg>
      </pc:sldChg>
      <pc:sldChg chg="addSp delSp modSp mod">
        <pc:chgData name="Miroslav" userId="5ec41f923251dfc8" providerId="LiveId" clId="{54B85D4C-A1C8-4ECB-B8BF-6BAD16972B88}" dt="2024-06-26T12:16:33.273" v="766" actId="14100"/>
        <pc:sldMkLst>
          <pc:docMk/>
          <pc:sldMk cId="331090970" sldId="286"/>
        </pc:sldMkLst>
        <pc:spChg chg="del">
          <ac:chgData name="Miroslav" userId="5ec41f923251dfc8" providerId="LiveId" clId="{54B85D4C-A1C8-4ECB-B8BF-6BAD16972B88}" dt="2024-06-26T12:15:15.329" v="725" actId="478"/>
          <ac:spMkLst>
            <pc:docMk/>
            <pc:sldMk cId="331090970" sldId="286"/>
            <ac:spMk id="33" creationId="{492A6B8F-18AC-4EE5-B2AA-AC7EC283C6A6}"/>
          </ac:spMkLst>
        </pc:spChg>
        <pc:spChg chg="add mod">
          <ac:chgData name="Miroslav" userId="5ec41f923251dfc8" providerId="LiveId" clId="{54B85D4C-A1C8-4ECB-B8BF-6BAD16972B88}" dt="2024-06-26T12:16:29.763" v="764" actId="1076"/>
          <ac:spMkLst>
            <pc:docMk/>
            <pc:sldMk cId="331090970" sldId="286"/>
            <ac:spMk id="38" creationId="{E0819BDE-E62E-436C-B0E5-9A982A11DA10}"/>
          </ac:spMkLst>
        </pc:spChg>
        <pc:spChg chg="mod">
          <ac:chgData name="Miroslav" userId="5ec41f923251dfc8" providerId="LiveId" clId="{54B85D4C-A1C8-4ECB-B8BF-6BAD16972B88}" dt="2024-06-26T12:16:02.252" v="742" actId="1076"/>
          <ac:spMkLst>
            <pc:docMk/>
            <pc:sldMk cId="331090970" sldId="286"/>
            <ac:spMk id="1238" creationId="{00000000-0000-0000-0000-000000000000}"/>
          </ac:spMkLst>
        </pc:spChg>
        <pc:grpChg chg="del">
          <ac:chgData name="Miroslav" userId="5ec41f923251dfc8" providerId="LiveId" clId="{54B85D4C-A1C8-4ECB-B8BF-6BAD16972B88}" dt="2024-06-26T12:15:13.102" v="724" actId="478"/>
          <ac:grpSpMkLst>
            <pc:docMk/>
            <pc:sldMk cId="331090970" sldId="286"/>
            <ac:grpSpMk id="1241" creationId="{00000000-0000-0000-0000-000000000000}"/>
          </ac:grpSpMkLst>
        </pc:grpChg>
        <pc:picChg chg="del">
          <ac:chgData name="Miroslav" userId="5ec41f923251dfc8" providerId="LiveId" clId="{54B85D4C-A1C8-4ECB-B8BF-6BAD16972B88}" dt="2024-06-26T12:15:15.683" v="726" actId="478"/>
          <ac:picMkLst>
            <pc:docMk/>
            <pc:sldMk cId="331090970" sldId="286"/>
            <ac:picMk id="34" creationId="{D7C8E3D2-409F-46DA-8DF8-F03BA17564A8}"/>
          </ac:picMkLst>
        </pc:picChg>
        <pc:picChg chg="del">
          <ac:chgData name="Miroslav" userId="5ec41f923251dfc8" providerId="LiveId" clId="{54B85D4C-A1C8-4ECB-B8BF-6BAD16972B88}" dt="2024-06-26T12:15:16.003" v="727" actId="478"/>
          <ac:picMkLst>
            <pc:docMk/>
            <pc:sldMk cId="331090970" sldId="286"/>
            <ac:picMk id="35" creationId="{8A656037-67BD-4518-B4D0-5670EC8270D3}"/>
          </ac:picMkLst>
        </pc:picChg>
        <pc:picChg chg="add mod">
          <ac:chgData name="Miroslav" userId="5ec41f923251dfc8" providerId="LiveId" clId="{54B85D4C-A1C8-4ECB-B8BF-6BAD16972B88}" dt="2024-06-26T12:16:33.273" v="766" actId="14100"/>
          <ac:picMkLst>
            <pc:docMk/>
            <pc:sldMk cId="331090970" sldId="286"/>
            <ac:picMk id="36" creationId="{F5581039-6D19-493D-957A-96060E56CDD8}"/>
          </ac:picMkLst>
        </pc:picChg>
      </pc:sldChg>
      <pc:sldChg chg="del">
        <pc:chgData name="Miroslav" userId="5ec41f923251dfc8" providerId="LiveId" clId="{54B85D4C-A1C8-4ECB-B8BF-6BAD16972B88}" dt="2024-06-26T12:16:40.153" v="767" actId="47"/>
        <pc:sldMkLst>
          <pc:docMk/>
          <pc:sldMk cId="2903585463" sldId="287"/>
        </pc:sldMkLst>
      </pc:sldChg>
      <pc:sldChg chg="del">
        <pc:chgData name="Miroslav" userId="5ec41f923251dfc8" providerId="LiveId" clId="{54B85D4C-A1C8-4ECB-B8BF-6BAD16972B88}" dt="2024-06-26T12:16:42.533" v="768" actId="47"/>
        <pc:sldMkLst>
          <pc:docMk/>
          <pc:sldMk cId="3563703296" sldId="288"/>
        </pc:sldMkLst>
      </pc:sldChg>
      <pc:sldChg chg="addSp delSp modSp mod">
        <pc:chgData name="Miroslav" userId="5ec41f923251dfc8" providerId="LiveId" clId="{54B85D4C-A1C8-4ECB-B8BF-6BAD16972B88}" dt="2024-06-26T12:18:39.573" v="798" actId="1076"/>
        <pc:sldMkLst>
          <pc:docMk/>
          <pc:sldMk cId="3628722082" sldId="289"/>
        </pc:sldMkLst>
        <pc:picChg chg="add mod modCrop">
          <ac:chgData name="Miroslav" userId="5ec41f923251dfc8" providerId="LiveId" clId="{54B85D4C-A1C8-4ECB-B8BF-6BAD16972B88}" dt="2024-06-26T12:18:39.573" v="798" actId="1076"/>
          <ac:picMkLst>
            <pc:docMk/>
            <pc:sldMk cId="3628722082" sldId="289"/>
            <ac:picMk id="4" creationId="{4297975D-6689-4A00-AF28-3320AA62CABD}"/>
          </ac:picMkLst>
        </pc:picChg>
        <pc:picChg chg="del">
          <ac:chgData name="Miroslav" userId="5ec41f923251dfc8" providerId="LiveId" clId="{54B85D4C-A1C8-4ECB-B8BF-6BAD16972B88}" dt="2024-06-26T12:16:55.793" v="769" actId="478"/>
          <ac:picMkLst>
            <pc:docMk/>
            <pc:sldMk cId="3628722082" sldId="289"/>
            <ac:picMk id="6" creationId="{71216DCF-7AEF-400B-8065-F088274DF0C8}"/>
          </ac:picMkLst>
        </pc:picChg>
      </pc:sldChg>
      <pc:sldChg chg="addSp delSp modSp mod">
        <pc:chgData name="Miroslav" userId="5ec41f923251dfc8" providerId="LiveId" clId="{54B85D4C-A1C8-4ECB-B8BF-6BAD16972B88}" dt="2024-06-26T12:19:10.606" v="808" actId="1076"/>
        <pc:sldMkLst>
          <pc:docMk/>
          <pc:sldMk cId="3390904599" sldId="290"/>
        </pc:sldMkLst>
        <pc:picChg chg="add del mod">
          <ac:chgData name="Miroslav" userId="5ec41f923251dfc8" providerId="LiveId" clId="{54B85D4C-A1C8-4ECB-B8BF-6BAD16972B88}" dt="2024-06-26T12:18:44.417" v="799" actId="478"/>
          <ac:picMkLst>
            <pc:docMk/>
            <pc:sldMk cId="3390904599" sldId="290"/>
            <ac:picMk id="4" creationId="{FDBA1718-3B72-4AA6-94D3-B05A2CB23EE8}"/>
          </ac:picMkLst>
        </pc:picChg>
        <pc:picChg chg="del">
          <ac:chgData name="Miroslav" userId="5ec41f923251dfc8" providerId="LiveId" clId="{54B85D4C-A1C8-4ECB-B8BF-6BAD16972B88}" dt="2024-06-26T12:18:05.020" v="785" actId="478"/>
          <ac:picMkLst>
            <pc:docMk/>
            <pc:sldMk cId="3390904599" sldId="290"/>
            <ac:picMk id="5" creationId="{2C05643F-70F2-4452-81B9-DAB89866987E}"/>
          </ac:picMkLst>
        </pc:picChg>
        <pc:picChg chg="add mod modCrop">
          <ac:chgData name="Miroslav" userId="5ec41f923251dfc8" providerId="LiveId" clId="{54B85D4C-A1C8-4ECB-B8BF-6BAD16972B88}" dt="2024-06-26T12:19:10.606" v="808" actId="1076"/>
          <ac:picMkLst>
            <pc:docMk/>
            <pc:sldMk cId="3390904599" sldId="290"/>
            <ac:picMk id="6" creationId="{CF6B77B4-657C-4801-B793-06B6DDB05E53}"/>
          </ac:picMkLst>
        </pc:picChg>
      </pc:sldChg>
      <pc:sldChg chg="addSp delSp modSp mod">
        <pc:chgData name="Miroslav" userId="5ec41f923251dfc8" providerId="LiveId" clId="{54B85D4C-A1C8-4ECB-B8BF-6BAD16972B88}" dt="2024-06-26T12:19:54.335" v="823" actId="1076"/>
        <pc:sldMkLst>
          <pc:docMk/>
          <pc:sldMk cId="2683322345" sldId="291"/>
        </pc:sldMkLst>
        <pc:picChg chg="add mod modCrop">
          <ac:chgData name="Miroslav" userId="5ec41f923251dfc8" providerId="LiveId" clId="{54B85D4C-A1C8-4ECB-B8BF-6BAD16972B88}" dt="2024-06-26T12:19:54.335" v="823" actId="1076"/>
          <ac:picMkLst>
            <pc:docMk/>
            <pc:sldMk cId="2683322345" sldId="291"/>
            <ac:picMk id="4" creationId="{BBE9F12B-BC84-4DF3-997E-754BE420F4EA}"/>
          </ac:picMkLst>
        </pc:picChg>
        <pc:picChg chg="del">
          <ac:chgData name="Miroslav" userId="5ec41f923251dfc8" providerId="LiveId" clId="{54B85D4C-A1C8-4ECB-B8BF-6BAD16972B88}" dt="2024-06-26T12:19:16.205" v="809" actId="478"/>
          <ac:picMkLst>
            <pc:docMk/>
            <pc:sldMk cId="2683322345" sldId="291"/>
            <ac:picMk id="5" creationId="{8D4FCBC1-BA19-4C7B-B62A-18C6BD0BEDC5}"/>
          </ac:picMkLst>
        </pc:picChg>
      </pc:sldChg>
      <pc:sldChg chg="addSp delSp modSp mod">
        <pc:chgData name="Miroslav" userId="5ec41f923251dfc8" providerId="LiveId" clId="{54B85D4C-A1C8-4ECB-B8BF-6BAD16972B88}" dt="2024-06-26T12:20:17.660" v="832" actId="1076"/>
        <pc:sldMkLst>
          <pc:docMk/>
          <pc:sldMk cId="3847986082" sldId="292"/>
        </pc:sldMkLst>
        <pc:picChg chg="del">
          <ac:chgData name="Miroslav" userId="5ec41f923251dfc8" providerId="LiveId" clId="{54B85D4C-A1C8-4ECB-B8BF-6BAD16972B88}" dt="2024-06-26T12:19:17.171" v="810" actId="478"/>
          <ac:picMkLst>
            <pc:docMk/>
            <pc:sldMk cId="3847986082" sldId="292"/>
            <ac:picMk id="4" creationId="{A6943FE0-152C-46BE-AA99-65C5C246F995}"/>
          </ac:picMkLst>
        </pc:picChg>
        <pc:picChg chg="add mod modCrop">
          <ac:chgData name="Miroslav" userId="5ec41f923251dfc8" providerId="LiveId" clId="{54B85D4C-A1C8-4ECB-B8BF-6BAD16972B88}" dt="2024-06-26T12:20:17.660" v="832" actId="1076"/>
          <ac:picMkLst>
            <pc:docMk/>
            <pc:sldMk cId="3847986082" sldId="292"/>
            <ac:picMk id="5" creationId="{9E439D81-B77A-4AE3-9926-983969207D2C}"/>
          </ac:picMkLst>
        </pc:picChg>
      </pc:sldChg>
      <pc:sldChg chg="addSp delSp modSp mod">
        <pc:chgData name="Miroslav" userId="5ec41f923251dfc8" providerId="LiveId" clId="{54B85D4C-A1C8-4ECB-B8BF-6BAD16972B88}" dt="2024-06-26T12:20:44.584" v="841" actId="1076"/>
        <pc:sldMkLst>
          <pc:docMk/>
          <pc:sldMk cId="3358241725" sldId="293"/>
        </pc:sldMkLst>
        <pc:spChg chg="mod">
          <ac:chgData name="Miroslav" userId="5ec41f923251dfc8" providerId="LiveId" clId="{54B85D4C-A1C8-4ECB-B8BF-6BAD16972B88}" dt="2024-06-26T12:20:32.609" v="835" actId="403"/>
          <ac:spMkLst>
            <pc:docMk/>
            <pc:sldMk cId="3358241725" sldId="293"/>
            <ac:spMk id="1322" creationId="{00000000-0000-0000-0000-000000000000}"/>
          </ac:spMkLst>
        </pc:spChg>
        <pc:grpChg chg="del">
          <ac:chgData name="Miroslav" userId="5ec41f923251dfc8" providerId="LiveId" clId="{54B85D4C-A1C8-4ECB-B8BF-6BAD16972B88}" dt="2024-06-26T12:20:28.986" v="834" actId="478"/>
          <ac:grpSpMkLst>
            <pc:docMk/>
            <pc:sldMk cId="3358241725" sldId="293"/>
            <ac:grpSpMk id="1327" creationId="{00000000-0000-0000-0000-000000000000}"/>
          </ac:grpSpMkLst>
        </pc:grpChg>
        <pc:picChg chg="del">
          <ac:chgData name="Miroslav" userId="5ec41f923251dfc8" providerId="LiveId" clId="{54B85D4C-A1C8-4ECB-B8BF-6BAD16972B88}" dt="2024-06-26T12:20:27.223" v="833" actId="478"/>
          <ac:picMkLst>
            <pc:docMk/>
            <pc:sldMk cId="3358241725" sldId="293"/>
            <ac:picMk id="11" creationId="{05772AF0-4A71-435F-B159-69B599D2B63C}"/>
          </ac:picMkLst>
        </pc:picChg>
        <pc:picChg chg="add mod">
          <ac:chgData name="Miroslav" userId="5ec41f923251dfc8" providerId="LiveId" clId="{54B85D4C-A1C8-4ECB-B8BF-6BAD16972B88}" dt="2024-06-26T12:20:44.584" v="841" actId="1076"/>
          <ac:picMkLst>
            <pc:docMk/>
            <pc:sldMk cId="3358241725" sldId="293"/>
            <ac:picMk id="12" creationId="{49B7556B-9CE8-41D9-8695-52D203540A45}"/>
          </ac:picMkLst>
        </pc:picChg>
      </pc:sldChg>
      <pc:sldChg chg="addSp delSp modSp mod">
        <pc:chgData name="Miroslav" userId="5ec41f923251dfc8" providerId="LiveId" clId="{54B85D4C-A1C8-4ECB-B8BF-6BAD16972B88}" dt="2024-06-26T12:20:58.532" v="846" actId="478"/>
        <pc:sldMkLst>
          <pc:docMk/>
          <pc:sldMk cId="116513509" sldId="294"/>
        </pc:sldMkLst>
        <pc:grpChg chg="del">
          <ac:chgData name="Miroslav" userId="5ec41f923251dfc8" providerId="LiveId" clId="{54B85D4C-A1C8-4ECB-B8BF-6BAD16972B88}" dt="2024-06-26T12:20:58.532" v="846" actId="478"/>
          <ac:grpSpMkLst>
            <pc:docMk/>
            <pc:sldMk cId="116513509" sldId="294"/>
            <ac:grpSpMk id="1327" creationId="{00000000-0000-0000-0000-000000000000}"/>
          </ac:grpSpMkLst>
        </pc:grpChg>
        <pc:picChg chg="add mod">
          <ac:chgData name="Miroslav" userId="5ec41f923251dfc8" providerId="LiveId" clId="{54B85D4C-A1C8-4ECB-B8BF-6BAD16972B88}" dt="2024-06-26T12:20:56.453" v="845" actId="1076"/>
          <ac:picMkLst>
            <pc:docMk/>
            <pc:sldMk cId="116513509" sldId="294"/>
            <ac:picMk id="11" creationId="{58D250BC-B043-483E-8557-D9583199994E}"/>
          </ac:picMkLst>
        </pc:picChg>
        <pc:picChg chg="del">
          <ac:chgData name="Miroslav" userId="5ec41f923251dfc8" providerId="LiveId" clId="{54B85D4C-A1C8-4ECB-B8BF-6BAD16972B88}" dt="2024-06-26T12:20:51.923" v="842" actId="478"/>
          <ac:picMkLst>
            <pc:docMk/>
            <pc:sldMk cId="116513509" sldId="294"/>
            <ac:picMk id="12" creationId="{D0B3E4F5-98A8-4FE7-80AA-1ED05B74FC15}"/>
          </ac:picMkLst>
        </pc:picChg>
      </pc:sldChg>
      <pc:sldChg chg="modSp mod">
        <pc:chgData name="Miroslav" userId="5ec41f923251dfc8" providerId="LiveId" clId="{54B85D4C-A1C8-4ECB-B8BF-6BAD16972B88}" dt="2024-06-26T12:21:31.613" v="854" actId="404"/>
        <pc:sldMkLst>
          <pc:docMk/>
          <pc:sldMk cId="1783320646" sldId="295"/>
        </pc:sldMkLst>
        <pc:spChg chg="mod">
          <ac:chgData name="Miroslav" userId="5ec41f923251dfc8" providerId="LiveId" clId="{54B85D4C-A1C8-4ECB-B8BF-6BAD16972B88}" dt="2024-06-26T12:21:23.993" v="852" actId="20577"/>
          <ac:spMkLst>
            <pc:docMk/>
            <pc:sldMk cId="1783320646" sldId="295"/>
            <ac:spMk id="4" creationId="{43597574-E57B-4148-ABA9-5565F4D57A22}"/>
          </ac:spMkLst>
        </pc:spChg>
        <pc:spChg chg="mod">
          <ac:chgData name="Miroslav" userId="5ec41f923251dfc8" providerId="LiveId" clId="{54B85D4C-A1C8-4ECB-B8BF-6BAD16972B88}" dt="2024-06-26T12:21:31.613" v="854" actId="404"/>
          <ac:spMkLst>
            <pc:docMk/>
            <pc:sldMk cId="1783320646" sldId="295"/>
            <ac:spMk id="1338" creationId="{00000000-0000-0000-0000-000000000000}"/>
          </ac:spMkLst>
        </pc:spChg>
      </pc:sldChg>
      <pc:sldChg chg="modSp mod">
        <pc:chgData name="Miroslav" userId="5ec41f923251dfc8" providerId="LiveId" clId="{54B85D4C-A1C8-4ECB-B8BF-6BAD16972B88}" dt="2024-06-26T12:24:05.303" v="874" actId="1076"/>
        <pc:sldMkLst>
          <pc:docMk/>
          <pc:sldMk cId="3763745146" sldId="296"/>
        </pc:sldMkLst>
        <pc:spChg chg="mod">
          <ac:chgData name="Miroslav" userId="5ec41f923251dfc8" providerId="LiveId" clId="{54B85D4C-A1C8-4ECB-B8BF-6BAD16972B88}" dt="2024-06-26T12:24:05.303" v="874" actId="1076"/>
          <ac:spMkLst>
            <pc:docMk/>
            <pc:sldMk cId="3763745146" sldId="296"/>
            <ac:spMk id="7" creationId="{3CDFF6BC-A7C4-468A-9BF2-B968FB8203BB}"/>
          </ac:spMkLst>
        </pc:spChg>
        <pc:spChg chg="mod">
          <ac:chgData name="Miroslav" userId="5ec41f923251dfc8" providerId="LiveId" clId="{54B85D4C-A1C8-4ECB-B8BF-6BAD16972B88}" dt="2024-06-26T12:21:39.793" v="856" actId="404"/>
          <ac:spMkLst>
            <pc:docMk/>
            <pc:sldMk cId="3763745146" sldId="296"/>
            <ac:spMk id="1338" creationId="{00000000-0000-0000-0000-000000000000}"/>
          </ac:spMkLst>
        </pc:spChg>
        <pc:graphicFrameChg chg="mod modGraphic">
          <ac:chgData name="Miroslav" userId="5ec41f923251dfc8" providerId="LiveId" clId="{54B85D4C-A1C8-4ECB-B8BF-6BAD16972B88}" dt="2024-06-26T12:22:08.793" v="872" actId="14100"/>
          <ac:graphicFrameMkLst>
            <pc:docMk/>
            <pc:sldMk cId="3763745146" sldId="296"/>
            <ac:graphicFrameMk id="2" creationId="{BA2BF9D2-8C09-4186-99F8-3030E8724AA5}"/>
          </ac:graphicFrameMkLst>
        </pc:graphicFrameChg>
      </pc:sldChg>
      <pc:sldChg chg="modSp mod">
        <pc:chgData name="Miroslav" userId="5ec41f923251dfc8" providerId="LiveId" clId="{54B85D4C-A1C8-4ECB-B8BF-6BAD16972B88}" dt="2024-06-26T12:24:38.713" v="887" actId="14100"/>
        <pc:sldMkLst>
          <pc:docMk/>
          <pc:sldMk cId="2196584162" sldId="297"/>
        </pc:sldMkLst>
        <pc:spChg chg="mod">
          <ac:chgData name="Miroslav" userId="5ec41f923251dfc8" providerId="LiveId" clId="{54B85D4C-A1C8-4ECB-B8BF-6BAD16972B88}" dt="2024-06-26T12:24:18.402" v="881" actId="20577"/>
          <ac:spMkLst>
            <pc:docMk/>
            <pc:sldMk cId="2196584162" sldId="297"/>
            <ac:spMk id="7" creationId="{3CDFF6BC-A7C4-468A-9BF2-B968FB8203BB}"/>
          </ac:spMkLst>
        </pc:spChg>
        <pc:graphicFrameChg chg="mod modGraphic">
          <ac:chgData name="Miroslav" userId="5ec41f923251dfc8" providerId="LiveId" clId="{54B85D4C-A1C8-4ECB-B8BF-6BAD16972B88}" dt="2024-06-26T12:24:38.713" v="887" actId="14100"/>
          <ac:graphicFrameMkLst>
            <pc:docMk/>
            <pc:sldMk cId="2196584162" sldId="297"/>
            <ac:graphicFrameMk id="3" creationId="{9740CC78-E3B6-4380-B677-CA611C88F034}"/>
          </ac:graphicFrameMkLst>
        </pc:graphicFrameChg>
      </pc:sldChg>
      <pc:sldChg chg="modSp mod">
        <pc:chgData name="Miroslav" userId="5ec41f923251dfc8" providerId="LiveId" clId="{54B85D4C-A1C8-4ECB-B8BF-6BAD16972B88}" dt="2024-06-26T12:24:54.435" v="896"/>
        <pc:sldMkLst>
          <pc:docMk/>
          <pc:sldMk cId="3435261928" sldId="298"/>
        </pc:sldMkLst>
        <pc:spChg chg="mod">
          <ac:chgData name="Miroslav" userId="5ec41f923251dfc8" providerId="LiveId" clId="{54B85D4C-A1C8-4ECB-B8BF-6BAD16972B88}" dt="2024-06-26T12:24:46.279" v="895" actId="20577"/>
          <ac:spMkLst>
            <pc:docMk/>
            <pc:sldMk cId="3435261928" sldId="298"/>
            <ac:spMk id="7" creationId="{3CDFF6BC-A7C4-468A-9BF2-B968FB8203BB}"/>
          </ac:spMkLst>
        </pc:spChg>
        <pc:graphicFrameChg chg="mod">
          <ac:chgData name="Miroslav" userId="5ec41f923251dfc8" providerId="LiveId" clId="{54B85D4C-A1C8-4ECB-B8BF-6BAD16972B88}" dt="2024-06-26T12:24:54.435" v="896"/>
          <ac:graphicFrameMkLst>
            <pc:docMk/>
            <pc:sldMk cId="3435261928" sldId="298"/>
            <ac:graphicFrameMk id="2" creationId="{58D668BB-0336-4DCB-BBD7-C46C71C531B5}"/>
          </ac:graphicFrameMkLst>
        </pc:graphicFrameChg>
      </pc:sldChg>
      <pc:sldChg chg="modSp mod">
        <pc:chgData name="Miroslav" userId="5ec41f923251dfc8" providerId="LiveId" clId="{54B85D4C-A1C8-4ECB-B8BF-6BAD16972B88}" dt="2024-06-26T12:25:08.503" v="906"/>
        <pc:sldMkLst>
          <pc:docMk/>
          <pc:sldMk cId="2437708303" sldId="299"/>
        </pc:sldMkLst>
        <pc:spChg chg="mod">
          <ac:chgData name="Miroslav" userId="5ec41f923251dfc8" providerId="LiveId" clId="{54B85D4C-A1C8-4ECB-B8BF-6BAD16972B88}" dt="2024-06-26T12:25:02.983" v="905" actId="20577"/>
          <ac:spMkLst>
            <pc:docMk/>
            <pc:sldMk cId="2437708303" sldId="299"/>
            <ac:spMk id="7" creationId="{3CDFF6BC-A7C4-468A-9BF2-B968FB8203BB}"/>
          </ac:spMkLst>
        </pc:spChg>
        <pc:graphicFrameChg chg="mod">
          <ac:chgData name="Miroslav" userId="5ec41f923251dfc8" providerId="LiveId" clId="{54B85D4C-A1C8-4ECB-B8BF-6BAD16972B88}" dt="2024-06-26T12:25:08.503" v="906"/>
          <ac:graphicFrameMkLst>
            <pc:docMk/>
            <pc:sldMk cId="2437708303" sldId="299"/>
            <ac:graphicFrameMk id="3" creationId="{24AACDB1-BC76-4C0A-886E-791547FE0D4C}"/>
          </ac:graphicFrameMkLst>
        </pc:graphicFrameChg>
      </pc:sldChg>
      <pc:sldChg chg="addSp delSp modSp mod">
        <pc:chgData name="Miroslav" userId="5ec41f923251dfc8" providerId="LiveId" clId="{54B85D4C-A1C8-4ECB-B8BF-6BAD16972B88}" dt="2024-06-26T12:26:58.758" v="970" actId="20577"/>
        <pc:sldMkLst>
          <pc:docMk/>
          <pc:sldMk cId="2456629590" sldId="300"/>
        </pc:sldMkLst>
        <pc:spChg chg="mod">
          <ac:chgData name="Miroslav" userId="5ec41f923251dfc8" providerId="LiveId" clId="{54B85D4C-A1C8-4ECB-B8BF-6BAD16972B88}" dt="2024-06-26T12:26:58.758" v="970" actId="20577"/>
          <ac:spMkLst>
            <pc:docMk/>
            <pc:sldMk cId="2456629590" sldId="300"/>
            <ac:spMk id="9" creationId="{5A313165-15B5-4CC6-8DA9-45FCA660F07B}"/>
          </ac:spMkLst>
        </pc:spChg>
        <pc:picChg chg="del mod">
          <ac:chgData name="Miroslav" userId="5ec41f923251dfc8" providerId="LiveId" clId="{54B85D4C-A1C8-4ECB-B8BF-6BAD16972B88}" dt="2024-06-26T12:26:30.963" v="943" actId="478"/>
          <ac:picMkLst>
            <pc:docMk/>
            <pc:sldMk cId="2456629590" sldId="300"/>
            <ac:picMk id="5" creationId="{78677ECB-4AC8-4796-9313-BCB0F6416033}"/>
          </ac:picMkLst>
        </pc:picChg>
        <pc:picChg chg="del mod">
          <ac:chgData name="Miroslav" userId="5ec41f923251dfc8" providerId="LiveId" clId="{54B85D4C-A1C8-4ECB-B8BF-6BAD16972B88}" dt="2024-06-26T12:26:38.283" v="947" actId="478"/>
          <ac:picMkLst>
            <pc:docMk/>
            <pc:sldMk cId="2456629590" sldId="300"/>
            <ac:picMk id="6" creationId="{54567E5E-EE76-48D2-90AE-1275E17C95ED}"/>
          </ac:picMkLst>
        </pc:picChg>
        <pc:picChg chg="add mod">
          <ac:chgData name="Miroslav" userId="5ec41f923251dfc8" providerId="LiveId" clId="{54B85D4C-A1C8-4ECB-B8BF-6BAD16972B88}" dt="2024-06-26T12:26:37.433" v="946" actId="1076"/>
          <ac:picMkLst>
            <pc:docMk/>
            <pc:sldMk cId="2456629590" sldId="300"/>
            <ac:picMk id="7" creationId="{BE09A8D0-4613-4276-ABD4-8EDDAC07CCD3}"/>
          </ac:picMkLst>
        </pc:picChg>
        <pc:picChg chg="add mod">
          <ac:chgData name="Miroslav" userId="5ec41f923251dfc8" providerId="LiveId" clId="{54B85D4C-A1C8-4ECB-B8BF-6BAD16972B88}" dt="2024-06-26T12:26:42.975" v="949" actId="1076"/>
          <ac:picMkLst>
            <pc:docMk/>
            <pc:sldMk cId="2456629590" sldId="300"/>
            <ac:picMk id="8" creationId="{071D9234-1344-47AE-A2DC-2294E8E432D5}"/>
          </ac:picMkLst>
        </pc:picChg>
      </pc:sldChg>
      <pc:sldChg chg="addSp delSp modSp mod">
        <pc:chgData name="Miroslav" userId="5ec41f923251dfc8" providerId="LiveId" clId="{54B85D4C-A1C8-4ECB-B8BF-6BAD16972B88}" dt="2024-06-26T12:27:19.993" v="985" actId="1076"/>
        <pc:sldMkLst>
          <pc:docMk/>
          <pc:sldMk cId="494871258" sldId="301"/>
        </pc:sldMkLst>
        <pc:spChg chg="mod">
          <ac:chgData name="Miroslav" userId="5ec41f923251dfc8" providerId="LiveId" clId="{54B85D4C-A1C8-4ECB-B8BF-6BAD16972B88}" dt="2024-06-26T12:27:05.673" v="978" actId="20577"/>
          <ac:spMkLst>
            <pc:docMk/>
            <pc:sldMk cId="494871258" sldId="301"/>
            <ac:spMk id="9" creationId="{5A313165-15B5-4CC6-8DA9-45FCA660F07B}"/>
          </ac:spMkLst>
        </pc:spChg>
        <pc:picChg chg="add mod">
          <ac:chgData name="Miroslav" userId="5ec41f923251dfc8" providerId="LiveId" clId="{54B85D4C-A1C8-4ECB-B8BF-6BAD16972B88}" dt="2024-06-26T12:27:12.563" v="981" actId="1076"/>
          <ac:picMkLst>
            <pc:docMk/>
            <pc:sldMk cId="494871258" sldId="301"/>
            <ac:picMk id="6" creationId="{9027CAC6-F8CD-4C4D-972B-9313ECEEFF5A}"/>
          </ac:picMkLst>
        </pc:picChg>
        <pc:picChg chg="del">
          <ac:chgData name="Miroslav" userId="5ec41f923251dfc8" providerId="LiveId" clId="{54B85D4C-A1C8-4ECB-B8BF-6BAD16972B88}" dt="2024-06-26T12:27:16.953" v="982" actId="478"/>
          <ac:picMkLst>
            <pc:docMk/>
            <pc:sldMk cId="494871258" sldId="301"/>
            <ac:picMk id="7" creationId="{03E4B8AD-1320-4897-9A72-1A1923195383}"/>
          </ac:picMkLst>
        </pc:picChg>
        <pc:picChg chg="del">
          <ac:chgData name="Miroslav" userId="5ec41f923251dfc8" providerId="LiveId" clId="{54B85D4C-A1C8-4ECB-B8BF-6BAD16972B88}" dt="2024-06-26T12:27:09.941" v="979" actId="478"/>
          <ac:picMkLst>
            <pc:docMk/>
            <pc:sldMk cId="494871258" sldId="301"/>
            <ac:picMk id="8" creationId="{98869254-2E8F-4FC1-B6D7-3CA0AF2CF5C8}"/>
          </ac:picMkLst>
        </pc:picChg>
        <pc:picChg chg="add mod">
          <ac:chgData name="Miroslav" userId="5ec41f923251dfc8" providerId="LiveId" clId="{54B85D4C-A1C8-4ECB-B8BF-6BAD16972B88}" dt="2024-06-26T12:27:19.993" v="985" actId="1076"/>
          <ac:picMkLst>
            <pc:docMk/>
            <pc:sldMk cId="494871258" sldId="301"/>
            <ac:picMk id="10" creationId="{C7A942A1-8F49-43D6-9CE9-A2FDEC679C4D}"/>
          </ac:picMkLst>
        </pc:picChg>
      </pc:sldChg>
      <pc:sldChg chg="addSp delSp modSp mod">
        <pc:chgData name="Miroslav" userId="5ec41f923251dfc8" providerId="LiveId" clId="{54B85D4C-A1C8-4ECB-B8BF-6BAD16972B88}" dt="2024-06-26T12:27:50.213" v="1005" actId="14100"/>
        <pc:sldMkLst>
          <pc:docMk/>
          <pc:sldMk cId="3019618704" sldId="304"/>
        </pc:sldMkLst>
        <pc:spChg chg="mod">
          <ac:chgData name="Miroslav" userId="5ec41f923251dfc8" providerId="LiveId" clId="{54B85D4C-A1C8-4ECB-B8BF-6BAD16972B88}" dt="2024-06-26T12:27:35.063" v="999" actId="20577"/>
          <ac:spMkLst>
            <pc:docMk/>
            <pc:sldMk cId="3019618704" sldId="304"/>
            <ac:spMk id="9" creationId="{5A313165-15B5-4CC6-8DA9-45FCA660F07B}"/>
          </ac:spMkLst>
        </pc:spChg>
        <pc:picChg chg="add mod">
          <ac:chgData name="Miroslav" userId="5ec41f923251dfc8" providerId="LiveId" clId="{54B85D4C-A1C8-4ECB-B8BF-6BAD16972B88}" dt="2024-06-26T12:27:41.924" v="1002" actId="1076"/>
          <ac:picMkLst>
            <pc:docMk/>
            <pc:sldMk cId="3019618704" sldId="304"/>
            <ac:picMk id="5" creationId="{2B064471-2289-483B-91FC-D11FECE5C04C}"/>
          </ac:picMkLst>
        </pc:picChg>
        <pc:picChg chg="add mod">
          <ac:chgData name="Miroslav" userId="5ec41f923251dfc8" providerId="LiveId" clId="{54B85D4C-A1C8-4ECB-B8BF-6BAD16972B88}" dt="2024-06-26T12:27:50.213" v="1005" actId="14100"/>
          <ac:picMkLst>
            <pc:docMk/>
            <pc:sldMk cId="3019618704" sldId="304"/>
            <ac:picMk id="6" creationId="{5891225F-09B3-46FC-9788-1886AFE47EEC}"/>
          </ac:picMkLst>
        </pc:picChg>
        <pc:picChg chg="del">
          <ac:chgData name="Miroslav" userId="5ec41f923251dfc8" providerId="LiveId" clId="{54B85D4C-A1C8-4ECB-B8BF-6BAD16972B88}" dt="2024-06-26T12:27:40.009" v="1000" actId="478"/>
          <ac:picMkLst>
            <pc:docMk/>
            <pc:sldMk cId="3019618704" sldId="304"/>
            <ac:picMk id="10" creationId="{ED647283-FA1A-4216-B533-6D5228351B1D}"/>
          </ac:picMkLst>
        </pc:picChg>
      </pc:sldChg>
      <pc:sldChg chg="addSp delSp modSp mod">
        <pc:chgData name="Miroslav" userId="5ec41f923251dfc8" providerId="LiveId" clId="{54B85D4C-A1C8-4ECB-B8BF-6BAD16972B88}" dt="2024-06-26T12:30:42.923" v="1092" actId="1076"/>
        <pc:sldMkLst>
          <pc:docMk/>
          <pc:sldMk cId="1444700570" sldId="306"/>
        </pc:sldMkLst>
        <pc:picChg chg="del">
          <ac:chgData name="Miroslav" userId="5ec41f923251dfc8" providerId="LiveId" clId="{54B85D4C-A1C8-4ECB-B8BF-6BAD16972B88}" dt="2024-06-26T12:30:41.705" v="1090" actId="478"/>
          <ac:picMkLst>
            <pc:docMk/>
            <pc:sldMk cId="1444700570" sldId="306"/>
            <ac:picMk id="5" creationId="{5F212D2E-DF88-4FD4-96A1-998D9623ACAE}"/>
          </ac:picMkLst>
        </pc:picChg>
        <pc:picChg chg="add mod">
          <ac:chgData name="Miroslav" userId="5ec41f923251dfc8" providerId="LiveId" clId="{54B85D4C-A1C8-4ECB-B8BF-6BAD16972B88}" dt="2024-06-26T12:30:42.923" v="1092" actId="1076"/>
          <ac:picMkLst>
            <pc:docMk/>
            <pc:sldMk cId="1444700570" sldId="306"/>
            <ac:picMk id="6" creationId="{B2AD6B65-505B-4007-9493-8E533BC0B672}"/>
          </ac:picMkLst>
        </pc:picChg>
      </pc:sldChg>
      <pc:sldChg chg="addSp delSp modSp mod">
        <pc:chgData name="Miroslav" userId="5ec41f923251dfc8" providerId="LiveId" clId="{54B85D4C-A1C8-4ECB-B8BF-6BAD16972B88}" dt="2024-06-26T12:31:06.243" v="1108" actId="1076"/>
        <pc:sldMkLst>
          <pc:docMk/>
          <pc:sldMk cId="2615688744" sldId="307"/>
        </pc:sldMkLst>
        <pc:spChg chg="mod">
          <ac:chgData name="Miroslav" userId="5ec41f923251dfc8" providerId="LiveId" clId="{54B85D4C-A1C8-4ECB-B8BF-6BAD16972B88}" dt="2024-06-26T12:30:55.438" v="1101" actId="20577"/>
          <ac:spMkLst>
            <pc:docMk/>
            <pc:sldMk cId="2615688744" sldId="307"/>
            <ac:spMk id="9" creationId="{5A313165-15B5-4CC6-8DA9-45FCA660F07B}"/>
          </ac:spMkLst>
        </pc:spChg>
        <pc:picChg chg="add mod">
          <ac:chgData name="Miroslav" userId="5ec41f923251dfc8" providerId="LiveId" clId="{54B85D4C-A1C8-4ECB-B8BF-6BAD16972B88}" dt="2024-06-26T12:31:06.243" v="1108" actId="1076"/>
          <ac:picMkLst>
            <pc:docMk/>
            <pc:sldMk cId="2615688744" sldId="307"/>
            <ac:picMk id="5" creationId="{5666E9F1-C600-434F-9955-DBAF94AD5A60}"/>
          </ac:picMkLst>
        </pc:picChg>
        <pc:picChg chg="del">
          <ac:chgData name="Miroslav" userId="5ec41f923251dfc8" providerId="LiveId" clId="{54B85D4C-A1C8-4ECB-B8BF-6BAD16972B88}" dt="2024-06-26T12:30:57.103" v="1102" actId="478"/>
          <ac:picMkLst>
            <pc:docMk/>
            <pc:sldMk cId="2615688744" sldId="307"/>
            <ac:picMk id="6" creationId="{394F2B51-0D75-4F16-A99A-A5CE03C21DDB}"/>
          </ac:picMkLst>
        </pc:picChg>
      </pc:sldChg>
      <pc:sldChg chg="addSp delSp modSp mod">
        <pc:chgData name="Miroslav" userId="5ec41f923251dfc8" providerId="LiveId" clId="{54B85D4C-A1C8-4ECB-B8BF-6BAD16972B88}" dt="2024-06-26T12:31:20.993" v="1121" actId="1076"/>
        <pc:sldMkLst>
          <pc:docMk/>
          <pc:sldMk cId="1527411549" sldId="308"/>
        </pc:sldMkLst>
        <pc:spChg chg="mod">
          <ac:chgData name="Miroslav" userId="5ec41f923251dfc8" providerId="LiveId" clId="{54B85D4C-A1C8-4ECB-B8BF-6BAD16972B88}" dt="2024-06-26T12:31:14.465" v="1116" actId="20577"/>
          <ac:spMkLst>
            <pc:docMk/>
            <pc:sldMk cId="1527411549" sldId="308"/>
            <ac:spMk id="9" creationId="{5A313165-15B5-4CC6-8DA9-45FCA660F07B}"/>
          </ac:spMkLst>
        </pc:spChg>
        <pc:picChg chg="del">
          <ac:chgData name="Miroslav" userId="5ec41f923251dfc8" providerId="LiveId" clId="{54B85D4C-A1C8-4ECB-B8BF-6BAD16972B88}" dt="2024-06-26T12:31:17.973" v="1117" actId="478"/>
          <ac:picMkLst>
            <pc:docMk/>
            <pc:sldMk cId="1527411549" sldId="308"/>
            <ac:picMk id="5" creationId="{132D68FA-743C-48AB-BEE8-4FD2384D20FE}"/>
          </ac:picMkLst>
        </pc:picChg>
        <pc:picChg chg="add mod">
          <ac:chgData name="Miroslav" userId="5ec41f923251dfc8" providerId="LiveId" clId="{54B85D4C-A1C8-4ECB-B8BF-6BAD16972B88}" dt="2024-06-26T12:31:20.993" v="1121" actId="1076"/>
          <ac:picMkLst>
            <pc:docMk/>
            <pc:sldMk cId="1527411549" sldId="308"/>
            <ac:picMk id="6" creationId="{73E301A1-9645-4C26-AC9F-1C8F66FB8540}"/>
          </ac:picMkLst>
        </pc:picChg>
      </pc:sldChg>
      <pc:sldChg chg="addSp delSp modSp mod">
        <pc:chgData name="Miroslav" userId="5ec41f923251dfc8" providerId="LiveId" clId="{54B85D4C-A1C8-4ECB-B8BF-6BAD16972B88}" dt="2024-06-26T12:31:45.773" v="1127" actId="1076"/>
        <pc:sldMkLst>
          <pc:docMk/>
          <pc:sldMk cId="1567033956" sldId="309"/>
        </pc:sldMkLst>
        <pc:spChg chg="mod">
          <ac:chgData name="Miroslav" userId="5ec41f923251dfc8" providerId="LiveId" clId="{54B85D4C-A1C8-4ECB-B8BF-6BAD16972B88}" dt="2024-06-26T12:31:28.683" v="1122"/>
          <ac:spMkLst>
            <pc:docMk/>
            <pc:sldMk cId="1567033956" sldId="309"/>
            <ac:spMk id="9" creationId="{5A313165-15B5-4CC6-8DA9-45FCA660F07B}"/>
          </ac:spMkLst>
        </pc:spChg>
        <pc:picChg chg="del">
          <ac:chgData name="Miroslav" userId="5ec41f923251dfc8" providerId="LiveId" clId="{54B85D4C-A1C8-4ECB-B8BF-6BAD16972B88}" dt="2024-06-26T12:31:32.933" v="1123" actId="478"/>
          <ac:picMkLst>
            <pc:docMk/>
            <pc:sldMk cId="1567033956" sldId="309"/>
            <ac:picMk id="5" creationId="{2740FFD6-9B15-4837-8046-C11AF41BC2CD}"/>
          </ac:picMkLst>
        </pc:picChg>
        <pc:picChg chg="add mod">
          <ac:chgData name="Miroslav" userId="5ec41f923251dfc8" providerId="LiveId" clId="{54B85D4C-A1C8-4ECB-B8BF-6BAD16972B88}" dt="2024-06-26T12:31:45.773" v="1127" actId="1076"/>
          <ac:picMkLst>
            <pc:docMk/>
            <pc:sldMk cId="1567033956" sldId="309"/>
            <ac:picMk id="6" creationId="{FB62A5D8-5801-4148-A06A-D9853F024905}"/>
          </ac:picMkLst>
        </pc:picChg>
      </pc:sldChg>
      <pc:sldChg chg="addSp delSp modSp mod">
        <pc:chgData name="Miroslav" userId="5ec41f923251dfc8" providerId="LiveId" clId="{54B85D4C-A1C8-4ECB-B8BF-6BAD16972B88}" dt="2024-06-26T12:32:04.067" v="1138" actId="1076"/>
        <pc:sldMkLst>
          <pc:docMk/>
          <pc:sldMk cId="4023741927" sldId="310"/>
        </pc:sldMkLst>
        <pc:spChg chg="mod">
          <ac:chgData name="Miroslav" userId="5ec41f923251dfc8" providerId="LiveId" clId="{54B85D4C-A1C8-4ECB-B8BF-6BAD16972B88}" dt="2024-06-26T12:31:56.913" v="1133" actId="20577"/>
          <ac:spMkLst>
            <pc:docMk/>
            <pc:sldMk cId="4023741927" sldId="310"/>
            <ac:spMk id="9" creationId="{5A313165-15B5-4CC6-8DA9-45FCA660F07B}"/>
          </ac:spMkLst>
        </pc:spChg>
        <pc:picChg chg="del">
          <ac:chgData name="Miroslav" userId="5ec41f923251dfc8" providerId="LiveId" clId="{54B85D4C-A1C8-4ECB-B8BF-6BAD16972B88}" dt="2024-06-26T12:32:01.059" v="1134" actId="478"/>
          <ac:picMkLst>
            <pc:docMk/>
            <pc:sldMk cId="4023741927" sldId="310"/>
            <ac:picMk id="5" creationId="{2CCA7A21-CA08-47E2-A409-591BB7B31D02}"/>
          </ac:picMkLst>
        </pc:picChg>
        <pc:picChg chg="add mod">
          <ac:chgData name="Miroslav" userId="5ec41f923251dfc8" providerId="LiveId" clId="{54B85D4C-A1C8-4ECB-B8BF-6BAD16972B88}" dt="2024-06-26T12:32:04.067" v="1138" actId="1076"/>
          <ac:picMkLst>
            <pc:docMk/>
            <pc:sldMk cId="4023741927" sldId="310"/>
            <ac:picMk id="6" creationId="{AD2B6374-1F9B-46F8-AE8E-8A2754FD78A9}"/>
          </ac:picMkLst>
        </pc:picChg>
      </pc:sldChg>
      <pc:sldChg chg="addSp delSp modSp mod">
        <pc:chgData name="Miroslav" userId="5ec41f923251dfc8" providerId="LiveId" clId="{54B85D4C-A1C8-4ECB-B8BF-6BAD16972B88}" dt="2024-06-26T12:32:24.617" v="1144" actId="1076"/>
        <pc:sldMkLst>
          <pc:docMk/>
          <pc:sldMk cId="584409136" sldId="311"/>
        </pc:sldMkLst>
        <pc:spChg chg="mod">
          <ac:chgData name="Miroslav" userId="5ec41f923251dfc8" providerId="LiveId" clId="{54B85D4C-A1C8-4ECB-B8BF-6BAD16972B88}" dt="2024-06-26T12:32:16.643" v="1139"/>
          <ac:spMkLst>
            <pc:docMk/>
            <pc:sldMk cId="584409136" sldId="311"/>
            <ac:spMk id="9" creationId="{5A313165-15B5-4CC6-8DA9-45FCA660F07B}"/>
          </ac:spMkLst>
        </pc:spChg>
        <pc:picChg chg="del">
          <ac:chgData name="Miroslav" userId="5ec41f923251dfc8" providerId="LiveId" clId="{54B85D4C-A1C8-4ECB-B8BF-6BAD16972B88}" dt="2024-06-26T12:32:21.073" v="1140" actId="478"/>
          <ac:picMkLst>
            <pc:docMk/>
            <pc:sldMk cId="584409136" sldId="311"/>
            <ac:picMk id="5" creationId="{1F7D99F4-E60B-485A-A583-D464A0C37E12}"/>
          </ac:picMkLst>
        </pc:picChg>
        <pc:picChg chg="add mod">
          <ac:chgData name="Miroslav" userId="5ec41f923251dfc8" providerId="LiveId" clId="{54B85D4C-A1C8-4ECB-B8BF-6BAD16972B88}" dt="2024-06-26T12:32:24.617" v="1144" actId="1076"/>
          <ac:picMkLst>
            <pc:docMk/>
            <pc:sldMk cId="584409136" sldId="311"/>
            <ac:picMk id="6" creationId="{CFC510EB-FBFD-490A-B086-7CABB381B2E8}"/>
          </ac:picMkLst>
        </pc:picChg>
      </pc:sldChg>
      <pc:sldChg chg="addSp delSp modSp mod">
        <pc:chgData name="Miroslav" userId="5ec41f923251dfc8" providerId="LiveId" clId="{54B85D4C-A1C8-4ECB-B8BF-6BAD16972B88}" dt="2024-06-26T12:33:46.783" v="1207" actId="1076"/>
        <pc:sldMkLst>
          <pc:docMk/>
          <pc:sldMk cId="412357466" sldId="312"/>
        </pc:sldMkLst>
        <pc:spChg chg="mod">
          <ac:chgData name="Miroslav" userId="5ec41f923251dfc8" providerId="LiveId" clId="{54B85D4C-A1C8-4ECB-B8BF-6BAD16972B88}" dt="2024-06-26T12:33:41.983" v="1204" actId="20577"/>
          <ac:spMkLst>
            <pc:docMk/>
            <pc:sldMk cId="412357466" sldId="312"/>
            <ac:spMk id="9" creationId="{5A313165-15B5-4CC6-8DA9-45FCA660F07B}"/>
          </ac:spMkLst>
        </pc:spChg>
        <pc:picChg chg="add mod">
          <ac:chgData name="Miroslav" userId="5ec41f923251dfc8" providerId="LiveId" clId="{54B85D4C-A1C8-4ECB-B8BF-6BAD16972B88}" dt="2024-06-26T12:33:46.783" v="1207" actId="1076"/>
          <ac:picMkLst>
            <pc:docMk/>
            <pc:sldMk cId="412357466" sldId="312"/>
            <ac:picMk id="5" creationId="{36F48E1D-37FD-4C08-8522-79D8985EB618}"/>
          </ac:picMkLst>
        </pc:picChg>
        <pc:picChg chg="del">
          <ac:chgData name="Miroslav" userId="5ec41f923251dfc8" providerId="LiveId" clId="{54B85D4C-A1C8-4ECB-B8BF-6BAD16972B88}" dt="2024-06-26T12:33:45.383" v="1205" actId="478"/>
          <ac:picMkLst>
            <pc:docMk/>
            <pc:sldMk cId="412357466" sldId="312"/>
            <ac:picMk id="6" creationId="{234AFA84-FF6C-40B0-A1DE-EC28A63FDB8B}"/>
          </ac:picMkLst>
        </pc:picChg>
      </pc:sldChg>
      <pc:sldChg chg="addSp delSp modSp mod">
        <pc:chgData name="Miroslav" userId="5ec41f923251dfc8" providerId="LiveId" clId="{54B85D4C-A1C8-4ECB-B8BF-6BAD16972B88}" dt="2024-06-26T12:34:02.934" v="1220" actId="1076"/>
        <pc:sldMkLst>
          <pc:docMk/>
          <pc:sldMk cId="504460801" sldId="313"/>
        </pc:sldMkLst>
        <pc:spChg chg="mod">
          <ac:chgData name="Miroslav" userId="5ec41f923251dfc8" providerId="LiveId" clId="{54B85D4C-A1C8-4ECB-B8BF-6BAD16972B88}" dt="2024-06-26T12:34:01.246" v="1219" actId="20577"/>
          <ac:spMkLst>
            <pc:docMk/>
            <pc:sldMk cId="504460801" sldId="313"/>
            <ac:spMk id="9" creationId="{5A313165-15B5-4CC6-8DA9-45FCA660F07B}"/>
          </ac:spMkLst>
        </pc:spChg>
        <pc:picChg chg="del">
          <ac:chgData name="Miroslav" userId="5ec41f923251dfc8" providerId="LiveId" clId="{54B85D4C-A1C8-4ECB-B8BF-6BAD16972B88}" dt="2024-06-26T12:33:54.315" v="1208" actId="478"/>
          <ac:picMkLst>
            <pc:docMk/>
            <pc:sldMk cId="504460801" sldId="313"/>
            <ac:picMk id="5" creationId="{B75C2CE9-04FC-4F56-80EF-A1D362D80801}"/>
          </ac:picMkLst>
        </pc:picChg>
        <pc:picChg chg="add mod">
          <ac:chgData name="Miroslav" userId="5ec41f923251dfc8" providerId="LiveId" clId="{54B85D4C-A1C8-4ECB-B8BF-6BAD16972B88}" dt="2024-06-26T12:34:02.934" v="1220" actId="1076"/>
          <ac:picMkLst>
            <pc:docMk/>
            <pc:sldMk cId="504460801" sldId="313"/>
            <ac:picMk id="6" creationId="{F289F9A1-046D-4A64-B328-1C7F355E76AE}"/>
          </ac:picMkLst>
        </pc:picChg>
      </pc:sldChg>
      <pc:sldChg chg="addSp delSp modSp mod">
        <pc:chgData name="Miroslav" userId="5ec41f923251dfc8" providerId="LiveId" clId="{54B85D4C-A1C8-4ECB-B8BF-6BAD16972B88}" dt="2024-06-26T12:34:20.597" v="1231" actId="1076"/>
        <pc:sldMkLst>
          <pc:docMk/>
          <pc:sldMk cId="2690757872" sldId="314"/>
        </pc:sldMkLst>
        <pc:spChg chg="mod">
          <ac:chgData name="Miroslav" userId="5ec41f923251dfc8" providerId="LiveId" clId="{54B85D4C-A1C8-4ECB-B8BF-6BAD16972B88}" dt="2024-06-26T12:34:12.833" v="1228" actId="20577"/>
          <ac:spMkLst>
            <pc:docMk/>
            <pc:sldMk cId="2690757872" sldId="314"/>
            <ac:spMk id="9" creationId="{5A313165-15B5-4CC6-8DA9-45FCA660F07B}"/>
          </ac:spMkLst>
        </pc:spChg>
        <pc:picChg chg="add mod">
          <ac:chgData name="Miroslav" userId="5ec41f923251dfc8" providerId="LiveId" clId="{54B85D4C-A1C8-4ECB-B8BF-6BAD16972B88}" dt="2024-06-26T12:34:20.597" v="1231" actId="1076"/>
          <ac:picMkLst>
            <pc:docMk/>
            <pc:sldMk cId="2690757872" sldId="314"/>
            <ac:picMk id="5" creationId="{06849B06-7976-4AF1-8D55-F7B448BF028E}"/>
          </ac:picMkLst>
        </pc:picChg>
        <pc:picChg chg="del">
          <ac:chgData name="Miroslav" userId="5ec41f923251dfc8" providerId="LiveId" clId="{54B85D4C-A1C8-4ECB-B8BF-6BAD16972B88}" dt="2024-06-26T12:34:18.933" v="1229" actId="478"/>
          <ac:picMkLst>
            <pc:docMk/>
            <pc:sldMk cId="2690757872" sldId="314"/>
            <ac:picMk id="6" creationId="{67A9DD6E-F27C-41CC-A530-9AF7B687C5DC}"/>
          </ac:picMkLst>
        </pc:picChg>
      </pc:sldChg>
      <pc:sldChg chg="addSp delSp modSp mod">
        <pc:chgData name="Miroslav" userId="5ec41f923251dfc8" providerId="LiveId" clId="{54B85D4C-A1C8-4ECB-B8BF-6BAD16972B88}" dt="2024-06-26T12:35:07.604" v="1256" actId="1076"/>
        <pc:sldMkLst>
          <pc:docMk/>
          <pc:sldMk cId="2443115884" sldId="315"/>
        </pc:sldMkLst>
        <pc:spChg chg="mod">
          <ac:chgData name="Miroslav" userId="5ec41f923251dfc8" providerId="LiveId" clId="{54B85D4C-A1C8-4ECB-B8BF-6BAD16972B88}" dt="2024-06-26T12:34:32.375" v="1237" actId="20577"/>
          <ac:spMkLst>
            <pc:docMk/>
            <pc:sldMk cId="2443115884" sldId="315"/>
            <ac:spMk id="9" creationId="{5A313165-15B5-4CC6-8DA9-45FCA660F07B}"/>
          </ac:spMkLst>
        </pc:spChg>
        <pc:picChg chg="del">
          <ac:chgData name="Miroslav" userId="5ec41f923251dfc8" providerId="LiveId" clId="{54B85D4C-A1C8-4ECB-B8BF-6BAD16972B88}" dt="2024-06-26T12:34:33.923" v="1238" actId="478"/>
          <ac:picMkLst>
            <pc:docMk/>
            <pc:sldMk cId="2443115884" sldId="315"/>
            <ac:picMk id="5" creationId="{4998B4CA-1A65-4286-A11B-10C5A6D40A17}"/>
          </ac:picMkLst>
        </pc:picChg>
        <pc:picChg chg="add mod">
          <ac:chgData name="Miroslav" userId="5ec41f923251dfc8" providerId="LiveId" clId="{54B85D4C-A1C8-4ECB-B8BF-6BAD16972B88}" dt="2024-06-26T12:35:07.604" v="1256" actId="1076"/>
          <ac:picMkLst>
            <pc:docMk/>
            <pc:sldMk cId="2443115884" sldId="315"/>
            <ac:picMk id="6" creationId="{549136B1-0397-40CD-8EBF-7DD00E61A41A}"/>
          </ac:picMkLst>
        </pc:picChg>
        <pc:picChg chg="add del mod">
          <ac:chgData name="Miroslav" userId="5ec41f923251dfc8" providerId="LiveId" clId="{54B85D4C-A1C8-4ECB-B8BF-6BAD16972B88}" dt="2024-06-26T12:34:54.963" v="1248" actId="478"/>
          <ac:picMkLst>
            <pc:docMk/>
            <pc:sldMk cId="2443115884" sldId="315"/>
            <ac:picMk id="7" creationId="{166177CB-0AAC-4C54-B5A2-DF2A38D5239D}"/>
          </ac:picMkLst>
        </pc:picChg>
      </pc:sldChg>
      <pc:sldChg chg="addSp delSp modSp mod">
        <pc:chgData name="Miroslav" userId="5ec41f923251dfc8" providerId="LiveId" clId="{54B85D4C-A1C8-4ECB-B8BF-6BAD16972B88}" dt="2024-06-26T12:35:44.547" v="1278" actId="1076"/>
        <pc:sldMkLst>
          <pc:docMk/>
          <pc:sldMk cId="3715024166" sldId="316"/>
        </pc:sldMkLst>
        <pc:spChg chg="mod">
          <ac:chgData name="Miroslav" userId="5ec41f923251dfc8" providerId="LiveId" clId="{54B85D4C-A1C8-4ECB-B8BF-6BAD16972B88}" dt="2024-06-26T12:35:40.603" v="1275" actId="20577"/>
          <ac:spMkLst>
            <pc:docMk/>
            <pc:sldMk cId="3715024166" sldId="316"/>
            <ac:spMk id="9" creationId="{5A313165-15B5-4CC6-8DA9-45FCA660F07B}"/>
          </ac:spMkLst>
        </pc:spChg>
        <pc:picChg chg="add mod">
          <ac:chgData name="Miroslav" userId="5ec41f923251dfc8" providerId="LiveId" clId="{54B85D4C-A1C8-4ECB-B8BF-6BAD16972B88}" dt="2024-06-26T12:35:44.547" v="1278" actId="1076"/>
          <ac:picMkLst>
            <pc:docMk/>
            <pc:sldMk cId="3715024166" sldId="316"/>
            <ac:picMk id="5" creationId="{A4A7D9F2-FD94-4FCE-B15B-68F9E87000DE}"/>
          </ac:picMkLst>
        </pc:picChg>
        <pc:picChg chg="del">
          <ac:chgData name="Miroslav" userId="5ec41f923251dfc8" providerId="LiveId" clId="{54B85D4C-A1C8-4ECB-B8BF-6BAD16972B88}" dt="2024-06-26T12:35:43.353" v="1276" actId="478"/>
          <ac:picMkLst>
            <pc:docMk/>
            <pc:sldMk cId="3715024166" sldId="316"/>
            <ac:picMk id="6" creationId="{F3EE8C06-C76E-495E-9872-719C6B647CDA}"/>
          </ac:picMkLst>
        </pc:picChg>
      </pc:sldChg>
      <pc:sldChg chg="addSp delSp modSp mod">
        <pc:chgData name="Miroslav" userId="5ec41f923251dfc8" providerId="LiveId" clId="{54B85D4C-A1C8-4ECB-B8BF-6BAD16972B88}" dt="2024-06-26T12:36:50.053" v="1344" actId="20577"/>
        <pc:sldMkLst>
          <pc:docMk/>
          <pc:sldMk cId="3321296550" sldId="317"/>
        </pc:sldMkLst>
        <pc:spChg chg="mod">
          <ac:chgData name="Miroslav" userId="5ec41f923251dfc8" providerId="LiveId" clId="{54B85D4C-A1C8-4ECB-B8BF-6BAD16972B88}" dt="2024-06-26T12:36:50.053" v="1344" actId="20577"/>
          <ac:spMkLst>
            <pc:docMk/>
            <pc:sldMk cId="3321296550" sldId="317"/>
            <ac:spMk id="9" creationId="{5A313165-15B5-4CC6-8DA9-45FCA660F07B}"/>
          </ac:spMkLst>
        </pc:spChg>
        <pc:picChg chg="del">
          <ac:chgData name="Miroslav" userId="5ec41f923251dfc8" providerId="LiveId" clId="{54B85D4C-A1C8-4ECB-B8BF-6BAD16972B88}" dt="2024-06-26T12:36:18.948" v="1293" actId="478"/>
          <ac:picMkLst>
            <pc:docMk/>
            <pc:sldMk cId="3321296550" sldId="317"/>
            <ac:picMk id="5" creationId="{A28C7F89-B3C0-4192-AEAC-8A4809744AF0}"/>
          </ac:picMkLst>
        </pc:picChg>
        <pc:picChg chg="del mod">
          <ac:chgData name="Miroslav" userId="5ec41f923251dfc8" providerId="LiveId" clId="{54B85D4C-A1C8-4ECB-B8BF-6BAD16972B88}" dt="2024-06-26T12:36:30.023" v="1302" actId="478"/>
          <ac:picMkLst>
            <pc:docMk/>
            <pc:sldMk cId="3321296550" sldId="317"/>
            <ac:picMk id="7" creationId="{A00D4AB4-8650-46DB-88DD-1FE232DC4BBE}"/>
          </ac:picMkLst>
        </pc:picChg>
        <pc:picChg chg="del mod">
          <ac:chgData name="Miroslav" userId="5ec41f923251dfc8" providerId="LiveId" clId="{54B85D4C-A1C8-4ECB-B8BF-6BAD16972B88}" dt="2024-06-26T12:36:29.704" v="1301" actId="478"/>
          <ac:picMkLst>
            <pc:docMk/>
            <pc:sldMk cId="3321296550" sldId="317"/>
            <ac:picMk id="8" creationId="{29D2F6F8-9145-4B8C-9699-1FD8857633B6}"/>
          </ac:picMkLst>
        </pc:picChg>
        <pc:picChg chg="add mod">
          <ac:chgData name="Miroslav" userId="5ec41f923251dfc8" providerId="LiveId" clId="{54B85D4C-A1C8-4ECB-B8BF-6BAD16972B88}" dt="2024-06-26T12:36:36.103" v="1307" actId="1076"/>
          <ac:picMkLst>
            <pc:docMk/>
            <pc:sldMk cId="3321296550" sldId="317"/>
            <ac:picMk id="10" creationId="{5F0E91A6-171F-4C1E-9321-B46B2B3249ED}"/>
          </ac:picMkLst>
        </pc:picChg>
        <pc:picChg chg="add mod">
          <ac:chgData name="Miroslav" userId="5ec41f923251dfc8" providerId="LiveId" clId="{54B85D4C-A1C8-4ECB-B8BF-6BAD16972B88}" dt="2024-06-26T12:36:34.563" v="1306" actId="1076"/>
          <ac:picMkLst>
            <pc:docMk/>
            <pc:sldMk cId="3321296550" sldId="317"/>
            <ac:picMk id="11" creationId="{654AA2DD-88BF-4056-A3A2-C4D6EB89CF78}"/>
          </ac:picMkLst>
        </pc:picChg>
      </pc:sldChg>
      <pc:sldChg chg="addSp delSp modSp mod">
        <pc:chgData name="Miroslav" userId="5ec41f923251dfc8" providerId="LiveId" clId="{54B85D4C-A1C8-4ECB-B8BF-6BAD16972B88}" dt="2024-06-26T12:37:17.335" v="1380" actId="1076"/>
        <pc:sldMkLst>
          <pc:docMk/>
          <pc:sldMk cId="1451181577" sldId="318"/>
        </pc:sldMkLst>
        <pc:spChg chg="mod">
          <ac:chgData name="Miroslav" userId="5ec41f923251dfc8" providerId="LiveId" clId="{54B85D4C-A1C8-4ECB-B8BF-6BAD16972B88}" dt="2024-06-26T12:37:04.193" v="1371" actId="20577"/>
          <ac:spMkLst>
            <pc:docMk/>
            <pc:sldMk cId="1451181577" sldId="318"/>
            <ac:spMk id="9" creationId="{5A313165-15B5-4CC6-8DA9-45FCA660F07B}"/>
          </ac:spMkLst>
        </pc:spChg>
        <pc:picChg chg="add mod">
          <ac:chgData name="Miroslav" userId="5ec41f923251dfc8" providerId="LiveId" clId="{54B85D4C-A1C8-4ECB-B8BF-6BAD16972B88}" dt="2024-06-26T12:37:09.184" v="1376" actId="1076"/>
          <ac:picMkLst>
            <pc:docMk/>
            <pc:sldMk cId="1451181577" sldId="318"/>
            <ac:picMk id="7" creationId="{B5E23510-0084-4133-8CE9-44622CF532EA}"/>
          </ac:picMkLst>
        </pc:picChg>
        <pc:picChg chg="add mod">
          <ac:chgData name="Miroslav" userId="5ec41f923251dfc8" providerId="LiveId" clId="{54B85D4C-A1C8-4ECB-B8BF-6BAD16972B88}" dt="2024-06-26T12:37:17.335" v="1380" actId="1076"/>
          <ac:picMkLst>
            <pc:docMk/>
            <pc:sldMk cId="1451181577" sldId="318"/>
            <ac:picMk id="8" creationId="{420E1DE5-C407-4C6B-ABE6-595E9FD31FB3}"/>
          </ac:picMkLst>
        </pc:picChg>
        <pc:picChg chg="del">
          <ac:chgData name="Miroslav" userId="5ec41f923251dfc8" providerId="LiveId" clId="{54B85D4C-A1C8-4ECB-B8BF-6BAD16972B88}" dt="2024-06-26T12:37:05.521" v="1372" actId="478"/>
          <ac:picMkLst>
            <pc:docMk/>
            <pc:sldMk cId="1451181577" sldId="318"/>
            <ac:picMk id="10" creationId="{3C809950-0289-4D17-95D9-788512E250AA}"/>
          </ac:picMkLst>
        </pc:picChg>
        <pc:picChg chg="del">
          <ac:chgData name="Miroslav" userId="5ec41f923251dfc8" providerId="LiveId" clId="{54B85D4C-A1C8-4ECB-B8BF-6BAD16972B88}" dt="2024-06-26T12:37:10.053" v="1377" actId="478"/>
          <ac:picMkLst>
            <pc:docMk/>
            <pc:sldMk cId="1451181577" sldId="318"/>
            <ac:picMk id="11" creationId="{B4B5CFBC-15A2-421A-9B82-961DB0987D91}"/>
          </ac:picMkLst>
        </pc:picChg>
        <pc:picChg chg="del">
          <ac:chgData name="Miroslav" userId="5ec41f923251dfc8" providerId="LiveId" clId="{54B85D4C-A1C8-4ECB-B8BF-6BAD16972B88}" dt="2024-06-26T12:37:11.120" v="1378" actId="478"/>
          <ac:picMkLst>
            <pc:docMk/>
            <pc:sldMk cId="1451181577" sldId="318"/>
            <ac:picMk id="12" creationId="{8CD19EB5-386A-4D8A-A52B-78EF7B810CA1}"/>
          </ac:picMkLst>
        </pc:picChg>
      </pc:sldChg>
      <pc:sldChg chg="addSp delSp modSp mod">
        <pc:chgData name="Miroslav" userId="5ec41f923251dfc8" providerId="LiveId" clId="{54B85D4C-A1C8-4ECB-B8BF-6BAD16972B88}" dt="2024-06-26T12:38:19.699" v="1405" actId="1076"/>
        <pc:sldMkLst>
          <pc:docMk/>
          <pc:sldMk cId="1291256749" sldId="319"/>
        </pc:sldMkLst>
        <pc:spChg chg="mod">
          <ac:chgData name="Miroslav" userId="5ec41f923251dfc8" providerId="LiveId" clId="{54B85D4C-A1C8-4ECB-B8BF-6BAD16972B88}" dt="2024-06-26T12:38:00.023" v="1391"/>
          <ac:spMkLst>
            <pc:docMk/>
            <pc:sldMk cId="1291256749" sldId="319"/>
            <ac:spMk id="9" creationId="{5A313165-15B5-4CC6-8DA9-45FCA660F07B}"/>
          </ac:spMkLst>
        </pc:spChg>
        <pc:picChg chg="del">
          <ac:chgData name="Miroslav" userId="5ec41f923251dfc8" providerId="LiveId" clId="{54B85D4C-A1C8-4ECB-B8BF-6BAD16972B88}" dt="2024-06-26T12:38:01.843" v="1392" actId="478"/>
          <ac:picMkLst>
            <pc:docMk/>
            <pc:sldMk cId="1291256749" sldId="319"/>
            <ac:picMk id="7" creationId="{EEE6D223-E2EA-4516-9208-0A48E89CD9F0}"/>
          </ac:picMkLst>
        </pc:picChg>
        <pc:picChg chg="del">
          <ac:chgData name="Miroslav" userId="5ec41f923251dfc8" providerId="LiveId" clId="{54B85D4C-A1C8-4ECB-B8BF-6BAD16972B88}" dt="2024-06-26T12:38:02.394" v="1394" actId="478"/>
          <ac:picMkLst>
            <pc:docMk/>
            <pc:sldMk cId="1291256749" sldId="319"/>
            <ac:picMk id="8" creationId="{5C5694D1-549B-4BDA-87BF-53B5C4CA8AF4}"/>
          </ac:picMkLst>
        </pc:picChg>
        <pc:picChg chg="add mod">
          <ac:chgData name="Miroslav" userId="5ec41f923251dfc8" providerId="LiveId" clId="{54B85D4C-A1C8-4ECB-B8BF-6BAD16972B88}" dt="2024-06-26T12:38:10.008" v="1399" actId="1076"/>
          <ac:picMkLst>
            <pc:docMk/>
            <pc:sldMk cId="1291256749" sldId="319"/>
            <ac:picMk id="10" creationId="{FD25C329-3278-46D5-96A9-43FA19004F21}"/>
          </ac:picMkLst>
        </pc:picChg>
        <pc:picChg chg="add mod">
          <ac:chgData name="Miroslav" userId="5ec41f923251dfc8" providerId="LiveId" clId="{54B85D4C-A1C8-4ECB-B8BF-6BAD16972B88}" dt="2024-06-26T12:38:19.699" v="1405" actId="1076"/>
          <ac:picMkLst>
            <pc:docMk/>
            <pc:sldMk cId="1291256749" sldId="319"/>
            <ac:picMk id="11" creationId="{63055551-F819-4D1C-AEF3-A80B7B0442D9}"/>
          </ac:picMkLst>
        </pc:picChg>
        <pc:picChg chg="del">
          <ac:chgData name="Miroslav" userId="5ec41f923251dfc8" providerId="LiveId" clId="{54B85D4C-A1C8-4ECB-B8BF-6BAD16972B88}" dt="2024-06-26T12:38:02.103" v="1393" actId="478"/>
          <ac:picMkLst>
            <pc:docMk/>
            <pc:sldMk cId="1291256749" sldId="319"/>
            <ac:picMk id="13" creationId="{8504A58D-118A-43EC-8366-717832244982}"/>
          </ac:picMkLst>
        </pc:picChg>
        <pc:picChg chg="del">
          <ac:chgData name="Miroslav" userId="5ec41f923251dfc8" providerId="LiveId" clId="{54B85D4C-A1C8-4ECB-B8BF-6BAD16972B88}" dt="2024-06-26T12:38:03.603" v="1395" actId="478"/>
          <ac:picMkLst>
            <pc:docMk/>
            <pc:sldMk cId="1291256749" sldId="319"/>
            <ac:picMk id="14" creationId="{2F437919-AE37-41C5-8902-2A7ECC9347EC}"/>
          </ac:picMkLst>
        </pc:picChg>
      </pc:sldChg>
      <pc:sldChg chg="addSp delSp modSp mod">
        <pc:chgData name="Miroslav" userId="5ec41f923251dfc8" providerId="LiveId" clId="{54B85D4C-A1C8-4ECB-B8BF-6BAD16972B88}" dt="2024-06-26T12:38:53.643" v="1422" actId="1076"/>
        <pc:sldMkLst>
          <pc:docMk/>
          <pc:sldMk cId="282125563" sldId="320"/>
        </pc:sldMkLst>
        <pc:spChg chg="mod">
          <ac:chgData name="Miroslav" userId="5ec41f923251dfc8" providerId="LiveId" clId="{54B85D4C-A1C8-4ECB-B8BF-6BAD16972B88}" dt="2024-06-26T12:38:30.373" v="1406"/>
          <ac:spMkLst>
            <pc:docMk/>
            <pc:sldMk cId="282125563" sldId="320"/>
            <ac:spMk id="9" creationId="{5A313165-15B5-4CC6-8DA9-45FCA660F07B}"/>
          </ac:spMkLst>
        </pc:spChg>
        <pc:picChg chg="add mod">
          <ac:chgData name="Miroslav" userId="5ec41f923251dfc8" providerId="LiveId" clId="{54B85D4C-A1C8-4ECB-B8BF-6BAD16972B88}" dt="2024-06-26T12:38:50.233" v="1419" actId="1076"/>
          <ac:picMkLst>
            <pc:docMk/>
            <pc:sldMk cId="282125563" sldId="320"/>
            <ac:picMk id="7" creationId="{89969557-4FEE-402D-832A-78F688A2D6A0}"/>
          </ac:picMkLst>
        </pc:picChg>
        <pc:picChg chg="add mod">
          <ac:chgData name="Miroslav" userId="5ec41f923251dfc8" providerId="LiveId" clId="{54B85D4C-A1C8-4ECB-B8BF-6BAD16972B88}" dt="2024-06-26T12:38:53.643" v="1422" actId="1076"/>
          <ac:picMkLst>
            <pc:docMk/>
            <pc:sldMk cId="282125563" sldId="320"/>
            <ac:picMk id="8" creationId="{AD4BDB1C-F04D-42F9-9648-08614A0B5ECD}"/>
          </ac:picMkLst>
        </pc:picChg>
        <pc:picChg chg="del">
          <ac:chgData name="Miroslav" userId="5ec41f923251dfc8" providerId="LiveId" clId="{54B85D4C-A1C8-4ECB-B8BF-6BAD16972B88}" dt="2024-06-26T12:38:32.283" v="1408" actId="478"/>
          <ac:picMkLst>
            <pc:docMk/>
            <pc:sldMk cId="282125563" sldId="320"/>
            <ac:picMk id="10" creationId="{E9F96B94-A6CA-4F17-A9BC-18B8AECD52BA}"/>
          </ac:picMkLst>
        </pc:picChg>
        <pc:picChg chg="del">
          <ac:chgData name="Miroslav" userId="5ec41f923251dfc8" providerId="LiveId" clId="{54B85D4C-A1C8-4ECB-B8BF-6BAD16972B88}" dt="2024-06-26T12:38:31.947" v="1407" actId="478"/>
          <ac:picMkLst>
            <pc:docMk/>
            <pc:sldMk cId="282125563" sldId="320"/>
            <ac:picMk id="11" creationId="{E6338B16-92A9-448E-B80D-BB026973EF2E}"/>
          </ac:picMkLst>
        </pc:picChg>
        <pc:picChg chg="del">
          <ac:chgData name="Miroslav" userId="5ec41f923251dfc8" providerId="LiveId" clId="{54B85D4C-A1C8-4ECB-B8BF-6BAD16972B88}" dt="2024-06-26T12:38:32.573" v="1409" actId="478"/>
          <ac:picMkLst>
            <pc:docMk/>
            <pc:sldMk cId="282125563" sldId="320"/>
            <ac:picMk id="12" creationId="{3C741F8F-90F5-4088-8332-9682AC26A878}"/>
          </ac:picMkLst>
        </pc:picChg>
      </pc:sldChg>
      <pc:sldChg chg="addSp delSp modSp mod">
        <pc:chgData name="Miroslav" userId="5ec41f923251dfc8" providerId="LiveId" clId="{54B85D4C-A1C8-4ECB-B8BF-6BAD16972B88}" dt="2024-06-26T12:40:16.818" v="1459" actId="1076"/>
        <pc:sldMkLst>
          <pc:docMk/>
          <pc:sldMk cId="992545471" sldId="321"/>
        </pc:sldMkLst>
        <pc:spChg chg="mod">
          <ac:chgData name="Miroslav" userId="5ec41f923251dfc8" providerId="LiveId" clId="{54B85D4C-A1C8-4ECB-B8BF-6BAD16972B88}" dt="2024-06-26T12:39:04.134" v="1423"/>
          <ac:spMkLst>
            <pc:docMk/>
            <pc:sldMk cId="992545471" sldId="321"/>
            <ac:spMk id="9" creationId="{5A313165-15B5-4CC6-8DA9-45FCA660F07B}"/>
          </ac:spMkLst>
        </pc:spChg>
        <pc:picChg chg="del">
          <ac:chgData name="Miroslav" userId="5ec41f923251dfc8" providerId="LiveId" clId="{54B85D4C-A1C8-4ECB-B8BF-6BAD16972B88}" dt="2024-06-26T12:39:07.345" v="1424" actId="478"/>
          <ac:picMkLst>
            <pc:docMk/>
            <pc:sldMk cId="992545471" sldId="321"/>
            <ac:picMk id="7" creationId="{26AE7413-E8E6-4126-998D-95125A79CE57}"/>
          </ac:picMkLst>
        </pc:picChg>
        <pc:picChg chg="del">
          <ac:chgData name="Miroslav" userId="5ec41f923251dfc8" providerId="LiveId" clId="{54B85D4C-A1C8-4ECB-B8BF-6BAD16972B88}" dt="2024-06-26T12:39:09.286" v="1425" actId="478"/>
          <ac:picMkLst>
            <pc:docMk/>
            <pc:sldMk cId="992545471" sldId="321"/>
            <ac:picMk id="8" creationId="{EB0A174A-D2EE-4355-BA93-898C64309B40}"/>
          </ac:picMkLst>
        </pc:picChg>
        <pc:picChg chg="add mod modCrop">
          <ac:chgData name="Miroslav" userId="5ec41f923251dfc8" providerId="LiveId" clId="{54B85D4C-A1C8-4ECB-B8BF-6BAD16972B88}" dt="2024-06-26T12:39:43.203" v="1443" actId="1076"/>
          <ac:picMkLst>
            <pc:docMk/>
            <pc:sldMk cId="992545471" sldId="321"/>
            <ac:picMk id="10" creationId="{EBD18E80-D760-448E-A496-87ADDAEA5F33}"/>
          </ac:picMkLst>
        </pc:picChg>
        <pc:picChg chg="add mod modCrop">
          <ac:chgData name="Miroslav" userId="5ec41f923251dfc8" providerId="LiveId" clId="{54B85D4C-A1C8-4ECB-B8BF-6BAD16972B88}" dt="2024-06-26T12:39:41.894" v="1442" actId="1076"/>
          <ac:picMkLst>
            <pc:docMk/>
            <pc:sldMk cId="992545471" sldId="321"/>
            <ac:picMk id="11" creationId="{5C0F0E24-DA3A-4AB0-8EDA-7A162E4119F6}"/>
          </ac:picMkLst>
        </pc:picChg>
        <pc:picChg chg="add mod">
          <ac:chgData name="Miroslav" userId="5ec41f923251dfc8" providerId="LiveId" clId="{54B85D4C-A1C8-4ECB-B8BF-6BAD16972B88}" dt="2024-06-26T12:39:37.914" v="1440" actId="1076"/>
          <ac:picMkLst>
            <pc:docMk/>
            <pc:sldMk cId="992545471" sldId="321"/>
            <ac:picMk id="12" creationId="{8C8BACD1-1B6E-4900-9179-6E37C62A7310}"/>
          </ac:picMkLst>
        </pc:picChg>
        <pc:picChg chg="del">
          <ac:chgData name="Miroslav" userId="5ec41f923251dfc8" providerId="LiveId" clId="{54B85D4C-A1C8-4ECB-B8BF-6BAD16972B88}" dt="2024-06-26T12:39:09.553" v="1426" actId="478"/>
          <ac:picMkLst>
            <pc:docMk/>
            <pc:sldMk cId="992545471" sldId="321"/>
            <ac:picMk id="13" creationId="{D13411EE-9817-4154-BBB2-CD09D54B5C4D}"/>
          </ac:picMkLst>
        </pc:picChg>
        <pc:picChg chg="add mod">
          <ac:chgData name="Miroslav" userId="5ec41f923251dfc8" providerId="LiveId" clId="{54B85D4C-A1C8-4ECB-B8BF-6BAD16972B88}" dt="2024-06-26T12:40:16.818" v="1459" actId="1076"/>
          <ac:picMkLst>
            <pc:docMk/>
            <pc:sldMk cId="992545471" sldId="321"/>
            <ac:picMk id="14" creationId="{D43EB6B9-D2A8-465A-86A7-A9E9AEFC4BC2}"/>
          </ac:picMkLst>
        </pc:picChg>
        <pc:picChg chg="add mod">
          <ac:chgData name="Miroslav" userId="5ec41f923251dfc8" providerId="LiveId" clId="{54B85D4C-A1C8-4ECB-B8BF-6BAD16972B88}" dt="2024-06-26T12:40:15.518" v="1458" actId="1076"/>
          <ac:picMkLst>
            <pc:docMk/>
            <pc:sldMk cId="992545471" sldId="321"/>
            <ac:picMk id="15" creationId="{C3D775B2-A766-46A5-A3AF-F43AA783FAE5}"/>
          </ac:picMkLst>
        </pc:picChg>
        <pc:picChg chg="add mod">
          <ac:chgData name="Miroslav" userId="5ec41f923251dfc8" providerId="LiveId" clId="{54B85D4C-A1C8-4ECB-B8BF-6BAD16972B88}" dt="2024-06-26T12:40:06.133" v="1455" actId="14100"/>
          <ac:picMkLst>
            <pc:docMk/>
            <pc:sldMk cId="992545471" sldId="321"/>
            <ac:picMk id="16" creationId="{64548D3E-C5DB-425B-9570-017C2D4F128D}"/>
          </ac:picMkLst>
        </pc:picChg>
      </pc:sldChg>
      <pc:sldChg chg="addSp delSp modSp mod">
        <pc:chgData name="Miroslav" userId="5ec41f923251dfc8" providerId="LiveId" clId="{54B85D4C-A1C8-4ECB-B8BF-6BAD16972B88}" dt="2024-06-26T12:41:18.084" v="1478" actId="1076"/>
        <pc:sldMkLst>
          <pc:docMk/>
          <pc:sldMk cId="3425636747" sldId="322"/>
        </pc:sldMkLst>
        <pc:spChg chg="mod">
          <ac:chgData name="Miroslav" userId="5ec41f923251dfc8" providerId="LiveId" clId="{54B85D4C-A1C8-4ECB-B8BF-6BAD16972B88}" dt="2024-06-26T12:40:49.360" v="1464"/>
          <ac:spMkLst>
            <pc:docMk/>
            <pc:sldMk cId="3425636747" sldId="322"/>
            <ac:spMk id="9" creationId="{5A313165-15B5-4CC6-8DA9-45FCA660F07B}"/>
          </ac:spMkLst>
        </pc:spChg>
        <pc:picChg chg="add mod modCrop">
          <ac:chgData name="Miroslav" userId="5ec41f923251dfc8" providerId="LiveId" clId="{54B85D4C-A1C8-4ECB-B8BF-6BAD16972B88}" dt="2024-06-26T12:41:17.424" v="1477" actId="14100"/>
          <ac:picMkLst>
            <pc:docMk/>
            <pc:sldMk cId="3425636747" sldId="322"/>
            <ac:picMk id="7" creationId="{F2BDC7FA-9927-4E56-83B7-FF293830672D}"/>
          </ac:picMkLst>
        </pc:picChg>
        <pc:picChg chg="add mod">
          <ac:chgData name="Miroslav" userId="5ec41f923251dfc8" providerId="LiveId" clId="{54B85D4C-A1C8-4ECB-B8BF-6BAD16972B88}" dt="2024-06-26T12:41:18.084" v="1478" actId="1076"/>
          <ac:picMkLst>
            <pc:docMk/>
            <pc:sldMk cId="3425636747" sldId="322"/>
            <ac:picMk id="8" creationId="{89989FC9-AE02-4A01-924D-A1E37F49FD08}"/>
          </ac:picMkLst>
        </pc:picChg>
        <pc:picChg chg="del">
          <ac:chgData name="Miroslav" userId="5ec41f923251dfc8" providerId="LiveId" clId="{54B85D4C-A1C8-4ECB-B8BF-6BAD16972B88}" dt="2024-06-26T12:40:50.859" v="1465" actId="478"/>
          <ac:picMkLst>
            <pc:docMk/>
            <pc:sldMk cId="3425636747" sldId="322"/>
            <ac:picMk id="11" creationId="{F712E888-A3AE-4D1F-9C6F-19857E671889}"/>
          </ac:picMkLst>
        </pc:picChg>
        <pc:picChg chg="del">
          <ac:chgData name="Miroslav" userId="5ec41f923251dfc8" providerId="LiveId" clId="{54B85D4C-A1C8-4ECB-B8BF-6BAD16972B88}" dt="2024-06-26T12:40:51.153" v="1466" actId="478"/>
          <ac:picMkLst>
            <pc:docMk/>
            <pc:sldMk cId="3425636747" sldId="322"/>
            <ac:picMk id="12" creationId="{90B44737-DC05-4361-9847-00462DEFE6A1}"/>
          </ac:picMkLst>
        </pc:picChg>
        <pc:picChg chg="del">
          <ac:chgData name="Miroslav" userId="5ec41f923251dfc8" providerId="LiveId" clId="{54B85D4C-A1C8-4ECB-B8BF-6BAD16972B88}" dt="2024-06-26T12:40:51.444" v="1467" actId="478"/>
          <ac:picMkLst>
            <pc:docMk/>
            <pc:sldMk cId="3425636747" sldId="322"/>
            <ac:picMk id="14" creationId="{21C9B34B-E32E-4288-8B07-A4E8DCE1000B}"/>
          </ac:picMkLst>
        </pc:picChg>
      </pc:sldChg>
      <pc:sldChg chg="addSp delSp modSp mod">
        <pc:chgData name="Miroslav" userId="5ec41f923251dfc8" providerId="LiveId" clId="{54B85D4C-A1C8-4ECB-B8BF-6BAD16972B88}" dt="2024-06-26T12:41:47.353" v="1489" actId="14100"/>
        <pc:sldMkLst>
          <pc:docMk/>
          <pc:sldMk cId="3006671731" sldId="323"/>
        </pc:sldMkLst>
        <pc:spChg chg="mod">
          <ac:chgData name="Miroslav" userId="5ec41f923251dfc8" providerId="LiveId" clId="{54B85D4C-A1C8-4ECB-B8BF-6BAD16972B88}" dt="2024-06-26T12:41:26.773" v="1479"/>
          <ac:spMkLst>
            <pc:docMk/>
            <pc:sldMk cId="3006671731" sldId="323"/>
            <ac:spMk id="9" creationId="{5A313165-15B5-4CC6-8DA9-45FCA660F07B}"/>
          </ac:spMkLst>
        </pc:spChg>
        <pc:spChg chg="del mod">
          <ac:chgData name="Miroslav" userId="5ec41f923251dfc8" providerId="LiveId" clId="{54B85D4C-A1C8-4ECB-B8BF-6BAD16972B88}" dt="2024-06-26T12:41:33.843" v="1481" actId="478"/>
          <ac:spMkLst>
            <pc:docMk/>
            <pc:sldMk cId="3006671731" sldId="323"/>
            <ac:spMk id="10" creationId="{58514AE5-3131-432A-B900-38305E9EBB69}"/>
          </ac:spMkLst>
        </pc:spChg>
        <pc:picChg chg="add mod">
          <ac:chgData name="Miroslav" userId="5ec41f923251dfc8" providerId="LiveId" clId="{54B85D4C-A1C8-4ECB-B8BF-6BAD16972B88}" dt="2024-06-26T12:41:38.958" v="1485" actId="1076"/>
          <ac:picMkLst>
            <pc:docMk/>
            <pc:sldMk cId="3006671731" sldId="323"/>
            <ac:picMk id="6" creationId="{57BCBDA8-1253-49BB-AAE6-31FA04E141EA}"/>
          </ac:picMkLst>
        </pc:picChg>
        <pc:picChg chg="add mod">
          <ac:chgData name="Miroslav" userId="5ec41f923251dfc8" providerId="LiveId" clId="{54B85D4C-A1C8-4ECB-B8BF-6BAD16972B88}" dt="2024-06-26T12:41:47.353" v="1489" actId="14100"/>
          <ac:picMkLst>
            <pc:docMk/>
            <pc:sldMk cId="3006671731" sldId="323"/>
            <ac:picMk id="7" creationId="{17D9D7EF-9BFC-47D4-B3A2-16DE4E3D0CCF}"/>
          </ac:picMkLst>
        </pc:picChg>
        <pc:picChg chg="del">
          <ac:chgData name="Miroslav" userId="5ec41f923251dfc8" providerId="LiveId" clId="{54B85D4C-A1C8-4ECB-B8BF-6BAD16972B88}" dt="2024-06-26T12:41:40.083" v="1486" actId="478"/>
          <ac:picMkLst>
            <pc:docMk/>
            <pc:sldMk cId="3006671731" sldId="323"/>
            <ac:picMk id="13" creationId="{F77959A9-420B-48E8-AB3D-0E5EDD17015F}"/>
          </ac:picMkLst>
        </pc:picChg>
      </pc:sldChg>
      <pc:sldChg chg="addSp delSp modSp mod">
        <pc:chgData name="Miroslav" userId="5ec41f923251dfc8" providerId="LiveId" clId="{54B85D4C-A1C8-4ECB-B8BF-6BAD16972B88}" dt="2024-06-26T12:43:42.557" v="1504" actId="1076"/>
        <pc:sldMkLst>
          <pc:docMk/>
          <pc:sldMk cId="95716156" sldId="324"/>
        </pc:sldMkLst>
        <pc:spChg chg="mod">
          <ac:chgData name="Miroslav" userId="5ec41f923251dfc8" providerId="LiveId" clId="{54B85D4C-A1C8-4ECB-B8BF-6BAD16972B88}" dt="2024-06-26T12:43:16.813" v="1492"/>
          <ac:spMkLst>
            <pc:docMk/>
            <pc:sldMk cId="95716156" sldId="324"/>
            <ac:spMk id="9" creationId="{5A313165-15B5-4CC6-8DA9-45FCA660F07B}"/>
          </ac:spMkLst>
        </pc:spChg>
        <pc:spChg chg="del mod">
          <ac:chgData name="Miroslav" userId="5ec41f923251dfc8" providerId="LiveId" clId="{54B85D4C-A1C8-4ECB-B8BF-6BAD16972B88}" dt="2024-06-26T12:43:19.292" v="1494" actId="478"/>
          <ac:spMkLst>
            <pc:docMk/>
            <pc:sldMk cId="95716156" sldId="324"/>
            <ac:spMk id="10" creationId="{58514AE5-3131-432A-B900-38305E9EBB69}"/>
          </ac:spMkLst>
        </pc:spChg>
        <pc:picChg chg="del">
          <ac:chgData name="Miroslav" userId="5ec41f923251dfc8" providerId="LiveId" clId="{54B85D4C-A1C8-4ECB-B8BF-6BAD16972B88}" dt="2024-06-26T12:43:20.174" v="1495" actId="478"/>
          <ac:picMkLst>
            <pc:docMk/>
            <pc:sldMk cId="95716156" sldId="324"/>
            <ac:picMk id="6" creationId="{4E203E6D-C9C7-446D-AA9E-0F70CA4CC73B}"/>
          </ac:picMkLst>
        </pc:picChg>
        <pc:picChg chg="add mod">
          <ac:chgData name="Miroslav" userId="5ec41f923251dfc8" providerId="LiveId" clId="{54B85D4C-A1C8-4ECB-B8BF-6BAD16972B88}" dt="2024-06-26T12:43:33.363" v="1500" actId="1076"/>
          <ac:picMkLst>
            <pc:docMk/>
            <pc:sldMk cId="95716156" sldId="324"/>
            <ac:picMk id="7" creationId="{FF9391D4-02EF-411D-AF53-6BA3FD739970}"/>
          </ac:picMkLst>
        </pc:picChg>
        <pc:picChg chg="del">
          <ac:chgData name="Miroslav" userId="5ec41f923251dfc8" providerId="LiveId" clId="{54B85D4C-A1C8-4ECB-B8BF-6BAD16972B88}" dt="2024-06-26T12:43:20.519" v="1496" actId="478"/>
          <ac:picMkLst>
            <pc:docMk/>
            <pc:sldMk cId="95716156" sldId="324"/>
            <ac:picMk id="8" creationId="{4FD3AE9A-7F9A-4E99-A73E-557203E836FE}"/>
          </ac:picMkLst>
        </pc:picChg>
        <pc:picChg chg="add mod">
          <ac:chgData name="Miroslav" userId="5ec41f923251dfc8" providerId="LiveId" clId="{54B85D4C-A1C8-4ECB-B8BF-6BAD16972B88}" dt="2024-06-26T12:43:38.894" v="1502" actId="1076"/>
          <ac:picMkLst>
            <pc:docMk/>
            <pc:sldMk cId="95716156" sldId="324"/>
            <ac:picMk id="11" creationId="{C0C54EA8-5517-4925-B116-6642658CB9EC}"/>
          </ac:picMkLst>
        </pc:picChg>
        <pc:picChg chg="add mod">
          <ac:chgData name="Miroslav" userId="5ec41f923251dfc8" providerId="LiveId" clId="{54B85D4C-A1C8-4ECB-B8BF-6BAD16972B88}" dt="2024-06-26T12:43:42.557" v="1504" actId="1076"/>
          <ac:picMkLst>
            <pc:docMk/>
            <pc:sldMk cId="95716156" sldId="324"/>
            <ac:picMk id="12" creationId="{6BE4EBC2-174D-4FE1-B5FD-091CF860308E}"/>
          </ac:picMkLst>
        </pc:picChg>
      </pc:sldChg>
      <pc:sldChg chg="addSp delSp modSp mod">
        <pc:chgData name="Miroslav" userId="5ec41f923251dfc8" providerId="LiveId" clId="{54B85D4C-A1C8-4ECB-B8BF-6BAD16972B88}" dt="2024-06-26T12:44:29.004" v="1522" actId="1076"/>
        <pc:sldMkLst>
          <pc:docMk/>
          <pc:sldMk cId="2223394669" sldId="325"/>
        </pc:sldMkLst>
        <pc:spChg chg="mod">
          <ac:chgData name="Miroslav" userId="5ec41f923251dfc8" providerId="LiveId" clId="{54B85D4C-A1C8-4ECB-B8BF-6BAD16972B88}" dt="2024-06-26T12:43:58.778" v="1508"/>
          <ac:spMkLst>
            <pc:docMk/>
            <pc:sldMk cId="2223394669" sldId="325"/>
            <ac:spMk id="9" creationId="{5A313165-15B5-4CC6-8DA9-45FCA660F07B}"/>
          </ac:spMkLst>
        </pc:spChg>
        <pc:spChg chg="del mod">
          <ac:chgData name="Miroslav" userId="5ec41f923251dfc8" providerId="LiveId" clId="{54B85D4C-A1C8-4ECB-B8BF-6BAD16972B88}" dt="2024-06-26T12:43:55.284" v="1506" actId="478"/>
          <ac:spMkLst>
            <pc:docMk/>
            <pc:sldMk cId="2223394669" sldId="325"/>
            <ac:spMk id="10" creationId="{58514AE5-3131-432A-B900-38305E9EBB69}"/>
          </ac:spMkLst>
        </pc:spChg>
        <pc:picChg chg="del">
          <ac:chgData name="Miroslav" userId="5ec41f923251dfc8" providerId="LiveId" clId="{54B85D4C-A1C8-4ECB-B8BF-6BAD16972B88}" dt="2024-06-26T12:44:07.588" v="1512" actId="478"/>
          <ac:picMkLst>
            <pc:docMk/>
            <pc:sldMk cId="2223394669" sldId="325"/>
            <ac:picMk id="7" creationId="{9572F1CF-409F-4DA0-B37F-B808B5BA24B4}"/>
          </ac:picMkLst>
        </pc:picChg>
        <pc:picChg chg="add mod">
          <ac:chgData name="Miroslav" userId="5ec41f923251dfc8" providerId="LiveId" clId="{54B85D4C-A1C8-4ECB-B8BF-6BAD16972B88}" dt="2024-06-26T12:44:06.251" v="1511" actId="14100"/>
          <ac:picMkLst>
            <pc:docMk/>
            <pc:sldMk cId="2223394669" sldId="325"/>
            <ac:picMk id="8" creationId="{49369ACE-EAC2-4608-B937-C1706398AAB8}"/>
          </ac:picMkLst>
        </pc:picChg>
        <pc:picChg chg="del">
          <ac:chgData name="Miroslav" userId="5ec41f923251dfc8" providerId="LiveId" clId="{54B85D4C-A1C8-4ECB-B8BF-6BAD16972B88}" dt="2024-06-26T12:44:07.866" v="1513" actId="478"/>
          <ac:picMkLst>
            <pc:docMk/>
            <pc:sldMk cId="2223394669" sldId="325"/>
            <ac:picMk id="11" creationId="{1CF7EE4F-7A4F-4674-AF3C-E7DCF228E649}"/>
          </ac:picMkLst>
        </pc:picChg>
        <pc:picChg chg="add mod">
          <ac:chgData name="Miroslav" userId="5ec41f923251dfc8" providerId="LiveId" clId="{54B85D4C-A1C8-4ECB-B8BF-6BAD16972B88}" dt="2024-06-26T12:44:27.134" v="1521" actId="1076"/>
          <ac:picMkLst>
            <pc:docMk/>
            <pc:sldMk cId="2223394669" sldId="325"/>
            <ac:picMk id="12" creationId="{C7FAEB9A-2A9F-418E-BD0A-802918B864DA}"/>
          </ac:picMkLst>
        </pc:picChg>
        <pc:picChg chg="add mod">
          <ac:chgData name="Miroslav" userId="5ec41f923251dfc8" providerId="LiveId" clId="{54B85D4C-A1C8-4ECB-B8BF-6BAD16972B88}" dt="2024-06-26T12:44:29.004" v="1522" actId="1076"/>
          <ac:picMkLst>
            <pc:docMk/>
            <pc:sldMk cId="2223394669" sldId="325"/>
            <ac:picMk id="13" creationId="{02B0BFCD-E1A9-4F3E-84E6-AAEAFB5CB765}"/>
          </ac:picMkLst>
        </pc:picChg>
      </pc:sldChg>
      <pc:sldChg chg="addSp delSp modSp mod">
        <pc:chgData name="Miroslav" userId="5ec41f923251dfc8" providerId="LiveId" clId="{54B85D4C-A1C8-4ECB-B8BF-6BAD16972B88}" dt="2024-06-26T12:45:24.674" v="1554" actId="1076"/>
        <pc:sldMkLst>
          <pc:docMk/>
          <pc:sldMk cId="38238592" sldId="326"/>
        </pc:sldMkLst>
        <pc:spChg chg="mod">
          <ac:chgData name="Miroslav" userId="5ec41f923251dfc8" providerId="LiveId" clId="{54B85D4C-A1C8-4ECB-B8BF-6BAD16972B88}" dt="2024-06-26T12:44:38.594" v="1523"/>
          <ac:spMkLst>
            <pc:docMk/>
            <pc:sldMk cId="38238592" sldId="326"/>
            <ac:spMk id="9" creationId="{5A313165-15B5-4CC6-8DA9-45FCA660F07B}"/>
          </ac:spMkLst>
        </pc:spChg>
        <pc:spChg chg="del">
          <ac:chgData name="Miroslav" userId="5ec41f923251dfc8" providerId="LiveId" clId="{54B85D4C-A1C8-4ECB-B8BF-6BAD16972B88}" dt="2024-06-26T12:44:42.705" v="1524" actId="478"/>
          <ac:spMkLst>
            <pc:docMk/>
            <pc:sldMk cId="38238592" sldId="326"/>
            <ac:spMk id="10" creationId="{58514AE5-3131-432A-B900-38305E9EBB69}"/>
          </ac:spMkLst>
        </pc:spChg>
        <pc:picChg chg="add mod">
          <ac:chgData name="Miroslav" userId="5ec41f923251dfc8" providerId="LiveId" clId="{54B85D4C-A1C8-4ECB-B8BF-6BAD16972B88}" dt="2024-06-26T12:44:46.748" v="1527" actId="14100"/>
          <ac:picMkLst>
            <pc:docMk/>
            <pc:sldMk cId="38238592" sldId="326"/>
            <ac:picMk id="6" creationId="{91E0B8E7-AEC2-4238-AF7A-6990EA4CA6BD}"/>
          </ac:picMkLst>
        </pc:picChg>
        <pc:picChg chg="add mod">
          <ac:chgData name="Miroslav" userId="5ec41f923251dfc8" providerId="LiveId" clId="{54B85D4C-A1C8-4ECB-B8BF-6BAD16972B88}" dt="2024-06-26T12:45:18.534" v="1550" actId="14100"/>
          <ac:picMkLst>
            <pc:docMk/>
            <pc:sldMk cId="38238592" sldId="326"/>
            <ac:picMk id="7" creationId="{74726270-E982-4E0D-838C-E72879C79853}"/>
          </ac:picMkLst>
        </pc:picChg>
        <pc:picChg chg="del">
          <ac:chgData name="Miroslav" userId="5ec41f923251dfc8" providerId="LiveId" clId="{54B85D4C-A1C8-4ECB-B8BF-6BAD16972B88}" dt="2024-06-26T12:44:47.593" v="1528" actId="478"/>
          <ac:picMkLst>
            <pc:docMk/>
            <pc:sldMk cId="38238592" sldId="326"/>
            <ac:picMk id="8" creationId="{F483777F-1C65-4AA6-AA3B-E264F8896E63}"/>
          </ac:picMkLst>
        </pc:picChg>
        <pc:picChg chg="add mod">
          <ac:chgData name="Miroslav" userId="5ec41f923251dfc8" providerId="LiveId" clId="{54B85D4C-A1C8-4ECB-B8BF-6BAD16972B88}" dt="2024-06-26T12:45:04.686" v="1541" actId="1076"/>
          <ac:picMkLst>
            <pc:docMk/>
            <pc:sldMk cId="38238592" sldId="326"/>
            <ac:picMk id="11" creationId="{0F9E1251-CF1D-4947-9593-B2DF94D49BA7}"/>
          </ac:picMkLst>
        </pc:picChg>
        <pc:picChg chg="add mod">
          <ac:chgData name="Miroslav" userId="5ec41f923251dfc8" providerId="LiveId" clId="{54B85D4C-A1C8-4ECB-B8BF-6BAD16972B88}" dt="2024-06-26T12:45:24.674" v="1554" actId="1076"/>
          <ac:picMkLst>
            <pc:docMk/>
            <pc:sldMk cId="38238592" sldId="326"/>
            <ac:picMk id="12" creationId="{C3E28C90-042E-4C54-A39A-77E8850A0DBF}"/>
          </ac:picMkLst>
        </pc:picChg>
      </pc:sldChg>
      <pc:sldChg chg="addSp delSp modSp del mod">
        <pc:chgData name="Miroslav" userId="5ec41f923251dfc8" providerId="LiveId" clId="{54B85D4C-A1C8-4ECB-B8BF-6BAD16972B88}" dt="2024-06-26T12:45:50.473" v="1563" actId="47"/>
        <pc:sldMkLst>
          <pc:docMk/>
          <pc:sldMk cId="3882197537" sldId="327"/>
        </pc:sldMkLst>
        <pc:spChg chg="mod">
          <ac:chgData name="Miroslav" userId="5ec41f923251dfc8" providerId="LiveId" clId="{54B85D4C-A1C8-4ECB-B8BF-6BAD16972B88}" dt="2024-06-26T12:45:34.537" v="1555"/>
          <ac:spMkLst>
            <pc:docMk/>
            <pc:sldMk cId="3882197537" sldId="327"/>
            <ac:spMk id="9" creationId="{5A313165-15B5-4CC6-8DA9-45FCA660F07B}"/>
          </ac:spMkLst>
        </pc:spChg>
        <pc:spChg chg="del">
          <ac:chgData name="Miroslav" userId="5ec41f923251dfc8" providerId="LiveId" clId="{54B85D4C-A1C8-4ECB-B8BF-6BAD16972B88}" dt="2024-06-26T12:45:40.014" v="1556" actId="478"/>
          <ac:spMkLst>
            <pc:docMk/>
            <pc:sldMk cId="3882197537" sldId="327"/>
            <ac:spMk id="10" creationId="{58514AE5-3131-432A-B900-38305E9EBB69}"/>
          </ac:spMkLst>
        </pc:spChg>
        <pc:picChg chg="add mod">
          <ac:chgData name="Miroslav" userId="5ec41f923251dfc8" providerId="LiveId" clId="{54B85D4C-A1C8-4ECB-B8BF-6BAD16972B88}" dt="2024-06-26T12:45:43.828" v="1560" actId="1076"/>
          <ac:picMkLst>
            <pc:docMk/>
            <pc:sldMk cId="3882197537" sldId="327"/>
            <ac:picMk id="5" creationId="{BA6E33D1-6E79-4ADD-AEFD-0CF84CBB932D}"/>
          </ac:picMkLst>
        </pc:picChg>
        <pc:picChg chg="add mod">
          <ac:chgData name="Miroslav" userId="5ec41f923251dfc8" providerId="LiveId" clId="{54B85D4C-A1C8-4ECB-B8BF-6BAD16972B88}" dt="2024-06-26T12:45:48.559" v="1562" actId="1076"/>
          <ac:picMkLst>
            <pc:docMk/>
            <pc:sldMk cId="3882197537" sldId="327"/>
            <ac:picMk id="6" creationId="{B80E1569-364F-4B9D-96AC-0E6237F77D4A}"/>
          </ac:picMkLst>
        </pc:picChg>
      </pc:sldChg>
      <pc:sldChg chg="del">
        <pc:chgData name="Miroslav" userId="5ec41f923251dfc8" providerId="LiveId" clId="{54B85D4C-A1C8-4ECB-B8BF-6BAD16972B88}" dt="2024-06-26T12:45:54.249" v="1564" actId="47"/>
        <pc:sldMkLst>
          <pc:docMk/>
          <pc:sldMk cId="2410280386" sldId="328"/>
        </pc:sldMkLst>
      </pc:sldChg>
      <pc:sldChg chg="del">
        <pc:chgData name="Miroslav" userId="5ec41f923251dfc8" providerId="LiveId" clId="{54B85D4C-A1C8-4ECB-B8BF-6BAD16972B88}" dt="2024-06-26T12:45:59.249" v="1565" actId="47"/>
        <pc:sldMkLst>
          <pc:docMk/>
          <pc:sldMk cId="3325322735" sldId="329"/>
        </pc:sldMkLst>
      </pc:sldChg>
      <pc:sldChg chg="del">
        <pc:chgData name="Miroslav" userId="5ec41f923251dfc8" providerId="LiveId" clId="{54B85D4C-A1C8-4ECB-B8BF-6BAD16972B88}" dt="2024-06-26T12:45:59.989" v="1566" actId="47"/>
        <pc:sldMkLst>
          <pc:docMk/>
          <pc:sldMk cId="2720977812" sldId="330"/>
        </pc:sldMkLst>
      </pc:sldChg>
      <pc:sldChg chg="addSp delSp modSp mod">
        <pc:chgData name="Miroslav" userId="5ec41f923251dfc8" providerId="LiveId" clId="{54B85D4C-A1C8-4ECB-B8BF-6BAD16972B88}" dt="2024-06-26T12:47:14.734" v="1580" actId="1076"/>
        <pc:sldMkLst>
          <pc:docMk/>
          <pc:sldMk cId="2171434571" sldId="331"/>
        </pc:sldMkLst>
        <pc:spChg chg="add del">
          <ac:chgData name="Miroslav" userId="5ec41f923251dfc8" providerId="LiveId" clId="{54B85D4C-A1C8-4ECB-B8BF-6BAD16972B88}" dt="2024-06-26T12:46:56.504" v="1576" actId="478"/>
          <ac:spMkLst>
            <pc:docMk/>
            <pc:sldMk cId="2171434571" sldId="331"/>
            <ac:spMk id="6" creationId="{674E46AD-D235-4A9A-B2EC-CE7D1C430398}"/>
          </ac:spMkLst>
        </pc:spChg>
        <pc:spChg chg="del mod">
          <ac:chgData name="Miroslav" userId="5ec41f923251dfc8" providerId="LiveId" clId="{54B85D4C-A1C8-4ECB-B8BF-6BAD16972B88}" dt="2024-06-26T12:46:20.686" v="1573" actId="478"/>
          <ac:spMkLst>
            <pc:docMk/>
            <pc:sldMk cId="2171434571" sldId="331"/>
            <ac:spMk id="10" creationId="{909C1DE9-014E-4F83-BE76-28479F072A90}"/>
          </ac:spMkLst>
        </pc:spChg>
        <pc:spChg chg="mod">
          <ac:chgData name="Miroslav" userId="5ec41f923251dfc8" providerId="LiveId" clId="{54B85D4C-A1C8-4ECB-B8BF-6BAD16972B88}" dt="2024-06-26T12:46:04.589" v="1568" actId="1076"/>
          <ac:spMkLst>
            <pc:docMk/>
            <pc:sldMk cId="2171434571" sldId="331"/>
            <ac:spMk id="1338" creationId="{00000000-0000-0000-0000-000000000000}"/>
          </ac:spMkLst>
        </pc:spChg>
        <pc:picChg chg="del">
          <ac:chgData name="Miroslav" userId="5ec41f923251dfc8" providerId="LiveId" clId="{54B85D4C-A1C8-4ECB-B8BF-6BAD16972B88}" dt="2024-06-26T12:46:22.904" v="1574" actId="478"/>
          <ac:picMkLst>
            <pc:docMk/>
            <pc:sldMk cId="2171434571" sldId="331"/>
            <ac:picMk id="3" creationId="{0396005C-9911-4E21-A631-3EAB22564EF1}"/>
          </ac:picMkLst>
        </pc:picChg>
        <pc:picChg chg="add mod">
          <ac:chgData name="Miroslav" userId="5ec41f923251dfc8" providerId="LiveId" clId="{54B85D4C-A1C8-4ECB-B8BF-6BAD16972B88}" dt="2024-06-26T12:47:14.734" v="1580" actId="1076"/>
          <ac:picMkLst>
            <pc:docMk/>
            <pc:sldMk cId="2171434571" sldId="331"/>
            <ac:picMk id="5" creationId="{F6C92442-202F-4373-90D1-2201668107BA}"/>
          </ac:picMkLst>
        </pc:picChg>
      </pc:sldChg>
      <pc:sldChg chg="addSp delSp modSp add mod">
        <pc:chgData name="Miroslav" userId="5ec41f923251dfc8" providerId="LiveId" clId="{54B85D4C-A1C8-4ECB-B8BF-6BAD16972B88}" dt="2024-06-26T12:14:11.143" v="707" actId="1076"/>
        <pc:sldMkLst>
          <pc:docMk/>
          <pc:sldMk cId="1781280396" sldId="332"/>
        </pc:sldMkLst>
        <pc:spChg chg="mod">
          <ac:chgData name="Miroslav" userId="5ec41f923251dfc8" providerId="LiveId" clId="{54B85D4C-A1C8-4ECB-B8BF-6BAD16972B88}" dt="2024-06-26T12:13:59.516" v="703" actId="20577"/>
          <ac:spMkLst>
            <pc:docMk/>
            <pc:sldMk cId="1781280396" sldId="332"/>
            <ac:spMk id="66" creationId="{4160B2C5-ED46-417A-8C0C-9CDF24D618C6}"/>
          </ac:spMkLst>
        </pc:spChg>
        <pc:picChg chg="add mod">
          <ac:chgData name="Miroslav" userId="5ec41f923251dfc8" providerId="LiveId" clId="{54B85D4C-A1C8-4ECB-B8BF-6BAD16972B88}" dt="2024-06-26T12:14:11.143" v="707" actId="1076"/>
          <ac:picMkLst>
            <pc:docMk/>
            <pc:sldMk cId="1781280396" sldId="332"/>
            <ac:picMk id="5" creationId="{28741858-AE22-4E97-8059-5FBA0983CECF}"/>
          </ac:picMkLst>
        </pc:picChg>
        <pc:picChg chg="del">
          <ac:chgData name="Miroslav" userId="5ec41f923251dfc8" providerId="LiveId" clId="{54B85D4C-A1C8-4ECB-B8BF-6BAD16972B88}" dt="2024-06-26T12:14:06.363" v="704" actId="478"/>
          <ac:picMkLst>
            <pc:docMk/>
            <pc:sldMk cId="1781280396" sldId="332"/>
            <ac:picMk id="35" creationId="{B07905C8-474A-4E01-8342-D45750932F4D}"/>
          </ac:picMkLst>
        </pc:picChg>
      </pc:sldChg>
      <pc:sldChg chg="modSp add mod">
        <pc:chgData name="Miroslav" userId="5ec41f923251dfc8" providerId="LiveId" clId="{54B85D4C-A1C8-4ECB-B8BF-6BAD16972B88}" dt="2024-06-26T12:25:35.343" v="926" actId="20577"/>
        <pc:sldMkLst>
          <pc:docMk/>
          <pc:sldMk cId="1572199833" sldId="333"/>
        </pc:sldMkLst>
        <pc:spChg chg="mod">
          <ac:chgData name="Miroslav" userId="5ec41f923251dfc8" providerId="LiveId" clId="{54B85D4C-A1C8-4ECB-B8BF-6BAD16972B88}" dt="2024-06-26T12:25:35.343" v="926" actId="20577"/>
          <ac:spMkLst>
            <pc:docMk/>
            <pc:sldMk cId="1572199833" sldId="333"/>
            <ac:spMk id="7" creationId="{3CDFF6BC-A7C4-468A-9BF2-B968FB8203BB}"/>
          </ac:spMkLst>
        </pc:spChg>
        <pc:graphicFrameChg chg="mod">
          <ac:chgData name="Miroslav" userId="5ec41f923251dfc8" providerId="LiveId" clId="{54B85D4C-A1C8-4ECB-B8BF-6BAD16972B88}" dt="2024-06-26T12:25:30.503" v="922"/>
          <ac:graphicFrameMkLst>
            <pc:docMk/>
            <pc:sldMk cId="1572199833" sldId="333"/>
            <ac:graphicFrameMk id="3" creationId="{24AACDB1-BC76-4C0A-886E-791547FE0D4C}"/>
          </ac:graphicFrameMkLst>
        </pc:graphicFrameChg>
      </pc:sldChg>
      <pc:sldChg chg="modSp add mod">
        <pc:chgData name="Miroslav" userId="5ec41f923251dfc8" providerId="LiveId" clId="{54B85D4C-A1C8-4ECB-B8BF-6BAD16972B88}" dt="2024-06-26T12:25:52.648" v="937"/>
        <pc:sldMkLst>
          <pc:docMk/>
          <pc:sldMk cId="2787922322" sldId="334"/>
        </pc:sldMkLst>
        <pc:spChg chg="mod">
          <ac:chgData name="Miroslav" userId="5ec41f923251dfc8" providerId="LiveId" clId="{54B85D4C-A1C8-4ECB-B8BF-6BAD16972B88}" dt="2024-06-26T12:25:44.786" v="936" actId="20577"/>
          <ac:spMkLst>
            <pc:docMk/>
            <pc:sldMk cId="2787922322" sldId="334"/>
            <ac:spMk id="7" creationId="{3CDFF6BC-A7C4-468A-9BF2-B968FB8203BB}"/>
          </ac:spMkLst>
        </pc:spChg>
        <pc:graphicFrameChg chg="mod">
          <ac:chgData name="Miroslav" userId="5ec41f923251dfc8" providerId="LiveId" clId="{54B85D4C-A1C8-4ECB-B8BF-6BAD16972B88}" dt="2024-06-26T12:25:52.648" v="937"/>
          <ac:graphicFrameMkLst>
            <pc:docMk/>
            <pc:sldMk cId="2787922322" sldId="334"/>
            <ac:graphicFrameMk id="3" creationId="{24AACDB1-BC76-4C0A-886E-791547FE0D4C}"/>
          </ac:graphicFrameMkLst>
        </pc:graphicFrameChg>
      </pc:sldChg>
      <pc:sldChg chg="addSp delSp modSp add mod">
        <pc:chgData name="Miroslav" userId="5ec41f923251dfc8" providerId="LiveId" clId="{54B85D4C-A1C8-4ECB-B8BF-6BAD16972B88}" dt="2024-06-26T12:29:13.077" v="1031" actId="1076"/>
        <pc:sldMkLst>
          <pc:docMk/>
          <pc:sldMk cId="4000002696" sldId="335"/>
        </pc:sldMkLst>
        <pc:spChg chg="mod">
          <ac:chgData name="Miroslav" userId="5ec41f923251dfc8" providerId="LiveId" clId="{54B85D4C-A1C8-4ECB-B8BF-6BAD16972B88}" dt="2024-06-26T12:28:52.523" v="1018" actId="20577"/>
          <ac:spMkLst>
            <pc:docMk/>
            <pc:sldMk cId="4000002696" sldId="335"/>
            <ac:spMk id="9" creationId="{5A313165-15B5-4CC6-8DA9-45FCA660F07B}"/>
          </ac:spMkLst>
        </pc:spChg>
        <pc:picChg chg="del">
          <ac:chgData name="Miroslav" userId="5ec41f923251dfc8" providerId="LiveId" clId="{54B85D4C-A1C8-4ECB-B8BF-6BAD16972B88}" dt="2024-06-26T12:28:55.743" v="1019" actId="478"/>
          <ac:picMkLst>
            <pc:docMk/>
            <pc:sldMk cId="4000002696" sldId="335"/>
            <ac:picMk id="5" creationId="{2B064471-2289-483B-91FC-D11FECE5C04C}"/>
          </ac:picMkLst>
        </pc:picChg>
        <pc:picChg chg="del">
          <ac:chgData name="Miroslav" userId="5ec41f923251dfc8" providerId="LiveId" clId="{54B85D4C-A1C8-4ECB-B8BF-6BAD16972B88}" dt="2024-06-26T12:28:57.930" v="1022" actId="478"/>
          <ac:picMkLst>
            <pc:docMk/>
            <pc:sldMk cId="4000002696" sldId="335"/>
            <ac:picMk id="6" creationId="{5891225F-09B3-46FC-9788-1886AFE47EEC}"/>
          </ac:picMkLst>
        </pc:picChg>
        <pc:picChg chg="add mod">
          <ac:chgData name="Miroslav" userId="5ec41f923251dfc8" providerId="LiveId" clId="{54B85D4C-A1C8-4ECB-B8BF-6BAD16972B88}" dt="2024-06-26T12:29:10.983" v="1029" actId="14100"/>
          <ac:picMkLst>
            <pc:docMk/>
            <pc:sldMk cId="4000002696" sldId="335"/>
            <ac:picMk id="7" creationId="{D7AC9702-1428-402C-A9D6-16D380EAFCB4}"/>
          </ac:picMkLst>
        </pc:picChg>
        <pc:picChg chg="add mod">
          <ac:chgData name="Miroslav" userId="5ec41f923251dfc8" providerId="LiveId" clId="{54B85D4C-A1C8-4ECB-B8BF-6BAD16972B88}" dt="2024-06-26T12:29:13.077" v="1031" actId="1076"/>
          <ac:picMkLst>
            <pc:docMk/>
            <pc:sldMk cId="4000002696" sldId="335"/>
            <ac:picMk id="8" creationId="{E58971A9-20B7-47AD-B99A-8CF0F83B98F0}"/>
          </ac:picMkLst>
        </pc:picChg>
      </pc:sldChg>
      <pc:sldChg chg="addSp delSp modSp add mod">
        <pc:chgData name="Miroslav" userId="5ec41f923251dfc8" providerId="LiveId" clId="{54B85D4C-A1C8-4ECB-B8BF-6BAD16972B88}" dt="2024-06-26T12:30:11.173" v="1066" actId="1076"/>
        <pc:sldMkLst>
          <pc:docMk/>
          <pc:sldMk cId="3387717097" sldId="336"/>
        </pc:sldMkLst>
        <pc:spChg chg="mod">
          <ac:chgData name="Miroslav" userId="5ec41f923251dfc8" providerId="LiveId" clId="{54B85D4C-A1C8-4ECB-B8BF-6BAD16972B88}" dt="2024-06-26T12:29:56.083" v="1057" actId="20577"/>
          <ac:spMkLst>
            <pc:docMk/>
            <pc:sldMk cId="3387717097" sldId="336"/>
            <ac:spMk id="9" creationId="{5A313165-15B5-4CC6-8DA9-45FCA660F07B}"/>
          </ac:spMkLst>
        </pc:spChg>
        <pc:picChg chg="add mod">
          <ac:chgData name="Miroslav" userId="5ec41f923251dfc8" providerId="LiveId" clId="{54B85D4C-A1C8-4ECB-B8BF-6BAD16972B88}" dt="2024-06-26T12:30:11.173" v="1066" actId="1076"/>
          <ac:picMkLst>
            <pc:docMk/>
            <pc:sldMk cId="3387717097" sldId="336"/>
            <ac:picMk id="6" creationId="{F99503AC-8B68-48A5-92C0-F8D9DC0327DF}"/>
          </ac:picMkLst>
        </pc:picChg>
        <pc:picChg chg="del">
          <ac:chgData name="Miroslav" userId="5ec41f923251dfc8" providerId="LiveId" clId="{54B85D4C-A1C8-4ECB-B8BF-6BAD16972B88}" dt="2024-06-26T12:30:00.620" v="1058" actId="478"/>
          <ac:picMkLst>
            <pc:docMk/>
            <pc:sldMk cId="3387717097" sldId="336"/>
            <ac:picMk id="7" creationId="{D7AC9702-1428-402C-A9D6-16D380EAFCB4}"/>
          </ac:picMkLst>
        </pc:picChg>
        <pc:picChg chg="del">
          <ac:chgData name="Miroslav" userId="5ec41f923251dfc8" providerId="LiveId" clId="{54B85D4C-A1C8-4ECB-B8BF-6BAD16972B88}" dt="2024-06-26T12:30:03.553" v="1061" actId="478"/>
          <ac:picMkLst>
            <pc:docMk/>
            <pc:sldMk cId="3387717097" sldId="336"/>
            <ac:picMk id="8" creationId="{E58971A9-20B7-47AD-B99A-8CF0F83B98F0}"/>
          </ac:picMkLst>
        </pc:picChg>
        <pc:picChg chg="add mod">
          <ac:chgData name="Miroslav" userId="5ec41f923251dfc8" providerId="LiveId" clId="{54B85D4C-A1C8-4ECB-B8BF-6BAD16972B88}" dt="2024-06-26T12:30:10.114" v="1065" actId="1076"/>
          <ac:picMkLst>
            <pc:docMk/>
            <pc:sldMk cId="3387717097" sldId="336"/>
            <ac:picMk id="10" creationId="{293CFACA-2843-4DC8-BEFA-8BE05F870CC4}"/>
          </ac:picMkLst>
        </pc:picChg>
      </pc:sldChg>
      <pc:sldChg chg="addSp delSp modSp add mod">
        <pc:chgData name="Miroslav" userId="5ec41f923251dfc8" providerId="LiveId" clId="{54B85D4C-A1C8-4ECB-B8BF-6BAD16972B88}" dt="2024-06-26T12:30:32.433" v="1089" actId="1076"/>
        <pc:sldMkLst>
          <pc:docMk/>
          <pc:sldMk cId="218064016" sldId="337"/>
        </pc:sldMkLst>
        <pc:spChg chg="mod">
          <ac:chgData name="Miroslav" userId="5ec41f923251dfc8" providerId="LiveId" clId="{54B85D4C-A1C8-4ECB-B8BF-6BAD16972B88}" dt="2024-06-26T12:30:21.961" v="1083" actId="20577"/>
          <ac:spMkLst>
            <pc:docMk/>
            <pc:sldMk cId="218064016" sldId="337"/>
            <ac:spMk id="9" creationId="{5A313165-15B5-4CC6-8DA9-45FCA660F07B}"/>
          </ac:spMkLst>
        </pc:spChg>
        <pc:picChg chg="del">
          <ac:chgData name="Miroslav" userId="5ec41f923251dfc8" providerId="LiveId" clId="{54B85D4C-A1C8-4ECB-B8BF-6BAD16972B88}" dt="2024-06-26T12:30:26.076" v="1084" actId="478"/>
          <ac:picMkLst>
            <pc:docMk/>
            <pc:sldMk cId="218064016" sldId="337"/>
            <ac:picMk id="6" creationId="{F99503AC-8B68-48A5-92C0-F8D9DC0327DF}"/>
          </ac:picMkLst>
        </pc:picChg>
        <pc:picChg chg="add mod">
          <ac:chgData name="Miroslav" userId="5ec41f923251dfc8" providerId="LiveId" clId="{54B85D4C-A1C8-4ECB-B8BF-6BAD16972B88}" dt="2024-06-26T12:30:28.123" v="1086" actId="1076"/>
          <ac:picMkLst>
            <pc:docMk/>
            <pc:sldMk cId="218064016" sldId="337"/>
            <ac:picMk id="7" creationId="{82BF80EA-DC66-45FB-98A8-5C05ABD547E4}"/>
          </ac:picMkLst>
        </pc:picChg>
        <pc:picChg chg="add mod">
          <ac:chgData name="Miroslav" userId="5ec41f923251dfc8" providerId="LiveId" clId="{54B85D4C-A1C8-4ECB-B8BF-6BAD16972B88}" dt="2024-06-26T12:30:32.433" v="1089" actId="1076"/>
          <ac:picMkLst>
            <pc:docMk/>
            <pc:sldMk cId="218064016" sldId="337"/>
            <ac:picMk id="8" creationId="{34E2EAF7-0628-450D-8D2D-E064BAE3453C}"/>
          </ac:picMkLst>
        </pc:picChg>
        <pc:picChg chg="del">
          <ac:chgData name="Miroslav" userId="5ec41f923251dfc8" providerId="LiveId" clId="{54B85D4C-A1C8-4ECB-B8BF-6BAD16972B88}" dt="2024-06-26T12:30:30.673" v="1087" actId="478"/>
          <ac:picMkLst>
            <pc:docMk/>
            <pc:sldMk cId="218064016" sldId="337"/>
            <ac:picMk id="10" creationId="{293CFACA-2843-4DC8-BEFA-8BE05F870CC4}"/>
          </ac:picMkLst>
        </pc:picChg>
      </pc:sldChg>
      <pc:sldChg chg="addSp delSp modSp add mod">
        <pc:chgData name="Miroslav" userId="5ec41f923251dfc8" providerId="LiveId" clId="{54B85D4C-A1C8-4ECB-B8BF-6BAD16972B88}" dt="2024-06-26T12:32:51.064" v="1159" actId="1076"/>
        <pc:sldMkLst>
          <pc:docMk/>
          <pc:sldMk cId="1028370073" sldId="338"/>
        </pc:sldMkLst>
        <pc:spChg chg="mod">
          <ac:chgData name="Miroslav" userId="5ec41f923251dfc8" providerId="LiveId" clId="{54B85D4C-A1C8-4ECB-B8BF-6BAD16972B88}" dt="2024-06-26T12:32:43.973" v="1154" actId="20577"/>
          <ac:spMkLst>
            <pc:docMk/>
            <pc:sldMk cId="1028370073" sldId="338"/>
            <ac:spMk id="9" creationId="{5A313165-15B5-4CC6-8DA9-45FCA660F07B}"/>
          </ac:spMkLst>
        </pc:spChg>
        <pc:picChg chg="add mod">
          <ac:chgData name="Miroslav" userId="5ec41f923251dfc8" providerId="LiveId" clId="{54B85D4C-A1C8-4ECB-B8BF-6BAD16972B88}" dt="2024-06-26T12:32:51.064" v="1159" actId="1076"/>
          <ac:picMkLst>
            <pc:docMk/>
            <pc:sldMk cId="1028370073" sldId="338"/>
            <ac:picMk id="5" creationId="{0BF47484-5504-42F9-9723-CE6F48359C05}"/>
          </ac:picMkLst>
        </pc:picChg>
        <pc:picChg chg="del">
          <ac:chgData name="Miroslav" userId="5ec41f923251dfc8" providerId="LiveId" clId="{54B85D4C-A1C8-4ECB-B8BF-6BAD16972B88}" dt="2024-06-26T12:32:47.078" v="1155" actId="478"/>
          <ac:picMkLst>
            <pc:docMk/>
            <pc:sldMk cId="1028370073" sldId="338"/>
            <ac:picMk id="6" creationId="{CFC510EB-FBFD-490A-B086-7CABB381B2E8}"/>
          </ac:picMkLst>
        </pc:picChg>
      </pc:sldChg>
      <pc:sldChg chg="addSp delSp modSp add mod">
        <pc:chgData name="Miroslav" userId="5ec41f923251dfc8" providerId="LiveId" clId="{54B85D4C-A1C8-4ECB-B8BF-6BAD16972B88}" dt="2024-06-26T12:33:23.063" v="1195" actId="14100"/>
        <pc:sldMkLst>
          <pc:docMk/>
          <pc:sldMk cId="903288319" sldId="339"/>
        </pc:sldMkLst>
        <pc:spChg chg="mod">
          <ac:chgData name="Miroslav" userId="5ec41f923251dfc8" providerId="LiveId" clId="{54B85D4C-A1C8-4ECB-B8BF-6BAD16972B88}" dt="2024-06-26T12:33:08.086" v="1191" actId="20577"/>
          <ac:spMkLst>
            <pc:docMk/>
            <pc:sldMk cId="903288319" sldId="339"/>
            <ac:spMk id="9" creationId="{5A313165-15B5-4CC6-8DA9-45FCA660F07B}"/>
          </ac:spMkLst>
        </pc:spChg>
        <pc:picChg chg="del">
          <ac:chgData name="Miroslav" userId="5ec41f923251dfc8" providerId="LiveId" clId="{54B85D4C-A1C8-4ECB-B8BF-6BAD16972B88}" dt="2024-06-26T12:33:09.273" v="1192" actId="478"/>
          <ac:picMkLst>
            <pc:docMk/>
            <pc:sldMk cId="903288319" sldId="339"/>
            <ac:picMk id="5" creationId="{0BF47484-5504-42F9-9723-CE6F48359C05}"/>
          </ac:picMkLst>
        </pc:picChg>
        <pc:picChg chg="add mod">
          <ac:chgData name="Miroslav" userId="5ec41f923251dfc8" providerId="LiveId" clId="{54B85D4C-A1C8-4ECB-B8BF-6BAD16972B88}" dt="2024-06-26T12:33:23.063" v="1195" actId="14100"/>
          <ac:picMkLst>
            <pc:docMk/>
            <pc:sldMk cId="903288319" sldId="339"/>
            <ac:picMk id="6" creationId="{E44FF4C3-B675-4BCC-8B92-411EF28C4E71}"/>
          </ac:picMkLst>
        </pc:picChg>
      </pc:sldChg>
      <pc:sldChg chg="delSp modSp add mod">
        <pc:chgData name="Miroslav" userId="5ec41f923251dfc8" providerId="LiveId" clId="{54B85D4C-A1C8-4ECB-B8BF-6BAD16972B88}" dt="2024-06-26T12:35:26.793" v="1260" actId="1076"/>
        <pc:sldMkLst>
          <pc:docMk/>
          <pc:sldMk cId="27948676" sldId="340"/>
        </pc:sldMkLst>
        <pc:picChg chg="del">
          <ac:chgData name="Miroslav" userId="5ec41f923251dfc8" providerId="LiveId" clId="{54B85D4C-A1C8-4ECB-B8BF-6BAD16972B88}" dt="2024-06-26T12:34:56.768" v="1249" actId="478"/>
          <ac:picMkLst>
            <pc:docMk/>
            <pc:sldMk cId="27948676" sldId="340"/>
            <ac:picMk id="6" creationId="{549136B1-0397-40CD-8EBF-7DD00E61A41A}"/>
          </ac:picMkLst>
        </pc:picChg>
        <pc:picChg chg="mod">
          <ac:chgData name="Miroslav" userId="5ec41f923251dfc8" providerId="LiveId" clId="{54B85D4C-A1C8-4ECB-B8BF-6BAD16972B88}" dt="2024-06-26T12:35:26.793" v="1260" actId="1076"/>
          <ac:picMkLst>
            <pc:docMk/>
            <pc:sldMk cId="27948676" sldId="340"/>
            <ac:picMk id="7" creationId="{166177CB-0AAC-4C54-B5A2-DF2A38D5239D}"/>
          </ac:picMkLst>
        </pc:picChg>
      </pc:sldChg>
      <pc:sldChg chg="addSp delSp modSp add mod">
        <pc:chgData name="Miroslav" userId="5ec41f923251dfc8" providerId="LiveId" clId="{54B85D4C-A1C8-4ECB-B8BF-6BAD16972B88}" dt="2024-06-26T12:36:03.993" v="1292" actId="1076"/>
        <pc:sldMkLst>
          <pc:docMk/>
          <pc:sldMk cId="342631175" sldId="341"/>
        </pc:sldMkLst>
        <pc:spChg chg="mod">
          <ac:chgData name="Miroslav" userId="5ec41f923251dfc8" providerId="LiveId" clId="{54B85D4C-A1C8-4ECB-B8BF-6BAD16972B88}" dt="2024-06-26T12:35:56.256" v="1287" actId="20577"/>
          <ac:spMkLst>
            <pc:docMk/>
            <pc:sldMk cId="342631175" sldId="341"/>
            <ac:spMk id="9" creationId="{5A313165-15B5-4CC6-8DA9-45FCA660F07B}"/>
          </ac:spMkLst>
        </pc:spChg>
        <pc:picChg chg="del">
          <ac:chgData name="Miroslav" userId="5ec41f923251dfc8" providerId="LiveId" clId="{54B85D4C-A1C8-4ECB-B8BF-6BAD16972B88}" dt="2024-06-26T12:36:00.263" v="1288" actId="478"/>
          <ac:picMkLst>
            <pc:docMk/>
            <pc:sldMk cId="342631175" sldId="341"/>
            <ac:picMk id="5" creationId="{A4A7D9F2-FD94-4FCE-B15B-68F9E87000DE}"/>
          </ac:picMkLst>
        </pc:picChg>
        <pc:picChg chg="add mod">
          <ac:chgData name="Miroslav" userId="5ec41f923251dfc8" providerId="LiveId" clId="{54B85D4C-A1C8-4ECB-B8BF-6BAD16972B88}" dt="2024-06-26T12:36:03.993" v="1292" actId="1076"/>
          <ac:picMkLst>
            <pc:docMk/>
            <pc:sldMk cId="342631175" sldId="341"/>
            <ac:picMk id="6" creationId="{8F6A6B1D-784A-458E-867B-A05A9161F779}"/>
          </ac:picMkLst>
        </pc:picChg>
      </pc:sldChg>
      <pc:sldChg chg="addSp delSp modSp add mod">
        <pc:chgData name="Miroslav" userId="5ec41f923251dfc8" providerId="LiveId" clId="{54B85D4C-A1C8-4ECB-B8BF-6BAD16972B88}" dt="2024-06-26T12:37:46.253" v="1390" actId="1076"/>
        <pc:sldMkLst>
          <pc:docMk/>
          <pc:sldMk cId="2608603482" sldId="342"/>
        </pc:sldMkLst>
        <pc:spChg chg="mod">
          <ac:chgData name="Miroslav" userId="5ec41f923251dfc8" providerId="LiveId" clId="{54B85D4C-A1C8-4ECB-B8BF-6BAD16972B88}" dt="2024-06-26T12:37:33.963" v="1382"/>
          <ac:spMkLst>
            <pc:docMk/>
            <pc:sldMk cId="2608603482" sldId="342"/>
            <ac:spMk id="9" creationId="{5A313165-15B5-4CC6-8DA9-45FCA660F07B}"/>
          </ac:spMkLst>
        </pc:spChg>
        <pc:picChg chg="add mod">
          <ac:chgData name="Miroslav" userId="5ec41f923251dfc8" providerId="LiveId" clId="{54B85D4C-A1C8-4ECB-B8BF-6BAD16972B88}" dt="2024-06-26T12:37:41.243" v="1387" actId="1076"/>
          <ac:picMkLst>
            <pc:docMk/>
            <pc:sldMk cId="2608603482" sldId="342"/>
            <ac:picMk id="6" creationId="{EB7A6562-03B5-41FB-8002-26C1FC322EA6}"/>
          </ac:picMkLst>
        </pc:picChg>
        <pc:picChg chg="del">
          <ac:chgData name="Miroslav" userId="5ec41f923251dfc8" providerId="LiveId" clId="{54B85D4C-A1C8-4ECB-B8BF-6BAD16972B88}" dt="2024-06-26T12:37:37.628" v="1383" actId="478"/>
          <ac:picMkLst>
            <pc:docMk/>
            <pc:sldMk cId="2608603482" sldId="342"/>
            <ac:picMk id="7" creationId="{B5E23510-0084-4133-8CE9-44622CF532EA}"/>
          </ac:picMkLst>
        </pc:picChg>
        <pc:picChg chg="del">
          <ac:chgData name="Miroslav" userId="5ec41f923251dfc8" providerId="LiveId" clId="{54B85D4C-A1C8-4ECB-B8BF-6BAD16972B88}" dt="2024-06-26T12:37:44.263" v="1388" actId="478"/>
          <ac:picMkLst>
            <pc:docMk/>
            <pc:sldMk cId="2608603482" sldId="342"/>
            <ac:picMk id="8" creationId="{420E1DE5-C407-4C6B-ABE6-595E9FD31FB3}"/>
          </ac:picMkLst>
        </pc:picChg>
        <pc:picChg chg="add mod">
          <ac:chgData name="Miroslav" userId="5ec41f923251dfc8" providerId="LiveId" clId="{54B85D4C-A1C8-4ECB-B8BF-6BAD16972B88}" dt="2024-06-26T12:37:46.253" v="1390" actId="1076"/>
          <ac:picMkLst>
            <pc:docMk/>
            <pc:sldMk cId="2608603482" sldId="342"/>
            <ac:picMk id="10" creationId="{3DA5961D-187D-413F-ABF0-6EA381B3958D}"/>
          </ac:picMkLst>
        </pc:picChg>
      </pc:sldChg>
      <pc:sldChg chg="addSp delSp modSp add mod">
        <pc:chgData name="Miroslav" userId="5ec41f923251dfc8" providerId="LiveId" clId="{54B85D4C-A1C8-4ECB-B8BF-6BAD16972B88}" dt="2024-06-26T12:47:48.365" v="1587" actId="1076"/>
        <pc:sldMkLst>
          <pc:docMk/>
          <pc:sldMk cId="1464158763" sldId="343"/>
        </pc:sldMkLst>
        <pc:picChg chg="add mod">
          <ac:chgData name="Miroslav" userId="5ec41f923251dfc8" providerId="LiveId" clId="{54B85D4C-A1C8-4ECB-B8BF-6BAD16972B88}" dt="2024-06-26T12:47:48.365" v="1587" actId="1076"/>
          <ac:picMkLst>
            <pc:docMk/>
            <pc:sldMk cId="1464158763" sldId="343"/>
            <ac:picMk id="3" creationId="{1BB4A800-B3A8-49CC-B905-2C65B5C742F8}"/>
          </ac:picMkLst>
        </pc:picChg>
        <pc:picChg chg="del">
          <ac:chgData name="Miroslav" userId="5ec41f923251dfc8" providerId="LiveId" clId="{54B85D4C-A1C8-4ECB-B8BF-6BAD16972B88}" dt="2024-06-26T12:47:43.050" v="1582" actId="478"/>
          <ac:picMkLst>
            <pc:docMk/>
            <pc:sldMk cId="1464158763" sldId="343"/>
            <ac:picMk id="5" creationId="{F6C92442-202F-4373-90D1-2201668107BA}"/>
          </ac:picMkLst>
        </pc:picChg>
      </pc:sldChg>
      <pc:sldChg chg="addSp delSp modSp add mod">
        <pc:chgData name="Miroslav" userId="5ec41f923251dfc8" providerId="LiveId" clId="{54B85D4C-A1C8-4ECB-B8BF-6BAD16972B88}" dt="2024-06-26T12:48:13.650" v="1594" actId="1076"/>
        <pc:sldMkLst>
          <pc:docMk/>
          <pc:sldMk cId="764782988" sldId="344"/>
        </pc:sldMkLst>
        <pc:picChg chg="del">
          <ac:chgData name="Miroslav" userId="5ec41f923251dfc8" providerId="LiveId" clId="{54B85D4C-A1C8-4ECB-B8BF-6BAD16972B88}" dt="2024-06-26T12:47:52.781" v="1589" actId="478"/>
          <ac:picMkLst>
            <pc:docMk/>
            <pc:sldMk cId="764782988" sldId="344"/>
            <ac:picMk id="3" creationId="{1BB4A800-B3A8-49CC-B905-2C65B5C742F8}"/>
          </ac:picMkLst>
        </pc:picChg>
        <pc:picChg chg="add mod">
          <ac:chgData name="Miroslav" userId="5ec41f923251dfc8" providerId="LiveId" clId="{54B85D4C-A1C8-4ECB-B8BF-6BAD16972B88}" dt="2024-06-26T12:48:13.650" v="1594" actId="1076"/>
          <ac:picMkLst>
            <pc:docMk/>
            <pc:sldMk cId="764782988" sldId="344"/>
            <ac:picMk id="4" creationId="{3B78A197-36BF-455B-BB46-A7912C922CEC}"/>
          </ac:picMkLst>
        </pc:picChg>
      </pc:sldChg>
      <pc:sldChg chg="addSp delSp modSp add mod">
        <pc:chgData name="Miroslav" userId="5ec41f923251dfc8" providerId="LiveId" clId="{54B85D4C-A1C8-4ECB-B8BF-6BAD16972B88}" dt="2024-06-26T12:48:35.090" v="1601" actId="1076"/>
        <pc:sldMkLst>
          <pc:docMk/>
          <pc:sldMk cId="4092137896" sldId="345"/>
        </pc:sldMkLst>
        <pc:picChg chg="add mod">
          <ac:chgData name="Miroslav" userId="5ec41f923251dfc8" providerId="LiveId" clId="{54B85D4C-A1C8-4ECB-B8BF-6BAD16972B88}" dt="2024-06-26T12:48:35.090" v="1601" actId="1076"/>
          <ac:picMkLst>
            <pc:docMk/>
            <pc:sldMk cId="4092137896" sldId="345"/>
            <ac:picMk id="3" creationId="{ADA1628F-C6BC-4969-ADD6-3E5E65F2B31F}"/>
          </ac:picMkLst>
        </pc:picChg>
        <pc:picChg chg="del">
          <ac:chgData name="Miroslav" userId="5ec41f923251dfc8" providerId="LiveId" clId="{54B85D4C-A1C8-4ECB-B8BF-6BAD16972B88}" dt="2024-06-26T12:48:30.573" v="1596" actId="478"/>
          <ac:picMkLst>
            <pc:docMk/>
            <pc:sldMk cId="4092137896" sldId="345"/>
            <ac:picMk id="4" creationId="{3B78A197-36BF-455B-BB46-A7912C922CEC}"/>
          </ac:picMkLst>
        </pc:picChg>
      </pc:sldChg>
      <pc:sldChg chg="addSp delSp modSp add mod">
        <pc:chgData name="Miroslav" userId="5ec41f923251dfc8" providerId="LiveId" clId="{54B85D4C-A1C8-4ECB-B8BF-6BAD16972B88}" dt="2024-06-26T12:48:55.856" v="1607" actId="1076"/>
        <pc:sldMkLst>
          <pc:docMk/>
          <pc:sldMk cId="3169012076" sldId="346"/>
        </pc:sldMkLst>
        <pc:picChg chg="del">
          <ac:chgData name="Miroslav" userId="5ec41f923251dfc8" providerId="LiveId" clId="{54B85D4C-A1C8-4ECB-B8BF-6BAD16972B88}" dt="2024-06-26T12:48:52.482" v="1603" actId="478"/>
          <ac:picMkLst>
            <pc:docMk/>
            <pc:sldMk cId="3169012076" sldId="346"/>
            <ac:picMk id="3" creationId="{ADA1628F-C6BC-4969-ADD6-3E5E65F2B31F}"/>
          </ac:picMkLst>
        </pc:picChg>
        <pc:picChg chg="add mod">
          <ac:chgData name="Miroslav" userId="5ec41f923251dfc8" providerId="LiveId" clId="{54B85D4C-A1C8-4ECB-B8BF-6BAD16972B88}" dt="2024-06-26T12:48:55.856" v="1607" actId="1076"/>
          <ac:picMkLst>
            <pc:docMk/>
            <pc:sldMk cId="3169012076" sldId="346"/>
            <ac:picMk id="4" creationId="{EC97ABA9-4CF5-4330-97B1-AEDCFB865CF1}"/>
          </ac:picMkLst>
        </pc:picChg>
      </pc:sldChg>
      <pc:sldMasterChg chg="modSldLayout">
        <pc:chgData name="Miroslav" userId="5ec41f923251dfc8" providerId="LiveId" clId="{54B85D4C-A1C8-4ECB-B8BF-6BAD16972B88}" dt="2024-06-26T11:44:30.094" v="5"/>
        <pc:sldMasterMkLst>
          <pc:docMk/>
          <pc:sldMasterMk cId="2798503951" sldId="2147483674"/>
        </pc:sldMasterMkLst>
        <pc:sldLayoutChg chg="delSp">
          <pc:chgData name="Miroslav" userId="5ec41f923251dfc8" providerId="LiveId" clId="{54B85D4C-A1C8-4ECB-B8BF-6BAD16972B88}" dt="2024-06-26T11:44:30.094" v="5"/>
          <pc:sldLayoutMkLst>
            <pc:docMk/>
            <pc:sldMasterMk cId="2798503951" sldId="2147483674"/>
            <pc:sldLayoutMk cId="3977133928" sldId="2147483692"/>
          </pc:sldLayoutMkLst>
          <pc:grpChg chg="del">
            <ac:chgData name="Miroslav" userId="5ec41f923251dfc8" providerId="LiveId" clId="{54B85D4C-A1C8-4ECB-B8BF-6BAD16972B88}" dt="2024-06-26T11:44:30.094" v="5"/>
            <ac:grpSpMkLst>
              <pc:docMk/>
              <pc:sldMasterMk cId="2798503951" sldId="2147483674"/>
              <pc:sldLayoutMk cId="3977133928" sldId="2147483692"/>
              <ac:grpSpMk id="12" creationId="{00000000-0000-0000-0000-000000000000}"/>
            </ac:grpSpMkLst>
          </pc:grpChg>
        </pc:sldLayoutChg>
        <pc:sldLayoutChg chg="delSp">
          <pc:chgData name="Miroslav" userId="5ec41f923251dfc8" providerId="LiveId" clId="{54B85D4C-A1C8-4ECB-B8BF-6BAD16972B88}" dt="2024-06-26T11:44:30.094" v="5"/>
          <pc:sldLayoutMkLst>
            <pc:docMk/>
            <pc:sldMasterMk cId="2798503951" sldId="2147483674"/>
            <pc:sldLayoutMk cId="2620161229" sldId="2147483693"/>
          </pc:sldLayoutMkLst>
          <pc:grpChg chg="del">
            <ac:chgData name="Miroslav" userId="5ec41f923251dfc8" providerId="LiveId" clId="{54B85D4C-A1C8-4ECB-B8BF-6BAD16972B88}" dt="2024-06-26T11:44:30.094" v="5"/>
            <ac:grpSpMkLst>
              <pc:docMk/>
              <pc:sldMasterMk cId="2798503951" sldId="2147483674"/>
              <pc:sldLayoutMk cId="2620161229" sldId="2147483693"/>
              <ac:grpSpMk id="170" creationId="{00000000-0000-0000-0000-000000000000}"/>
            </ac:grpSpMkLst>
          </pc:grpChg>
          <pc:grpChg chg="del">
            <ac:chgData name="Miroslav" userId="5ec41f923251dfc8" providerId="LiveId" clId="{54B85D4C-A1C8-4ECB-B8BF-6BAD16972B88}" dt="2024-06-26T11:44:30.094" v="5"/>
            <ac:grpSpMkLst>
              <pc:docMk/>
              <pc:sldMasterMk cId="2798503951" sldId="2147483674"/>
              <pc:sldLayoutMk cId="2620161229" sldId="2147483693"/>
              <ac:grpSpMk id="191" creationId="{00000000-0000-0000-0000-000000000000}"/>
            </ac:grpSpMkLst>
          </pc:grpChg>
        </pc:sldLayoutChg>
        <pc:sldLayoutChg chg="delSp">
          <pc:chgData name="Miroslav" userId="5ec41f923251dfc8" providerId="LiveId" clId="{54B85D4C-A1C8-4ECB-B8BF-6BAD16972B88}" dt="2024-06-26T11:44:30.094" v="5"/>
          <pc:sldLayoutMkLst>
            <pc:docMk/>
            <pc:sldMasterMk cId="2798503951" sldId="2147483674"/>
            <pc:sldLayoutMk cId="4286285642" sldId="2147483694"/>
          </pc:sldLayoutMkLst>
          <pc:grpChg chg="del">
            <ac:chgData name="Miroslav" userId="5ec41f923251dfc8" providerId="LiveId" clId="{54B85D4C-A1C8-4ECB-B8BF-6BAD16972B88}" dt="2024-06-26T11:44:30.094" v="5"/>
            <ac:grpSpMkLst>
              <pc:docMk/>
              <pc:sldMasterMk cId="2798503951" sldId="2147483674"/>
              <pc:sldLayoutMk cId="4286285642" sldId="2147483694"/>
              <ac:grpSpMk id="609" creationId="{00000000-0000-0000-0000-000000000000}"/>
            </ac:grpSpMkLst>
          </pc:grpChg>
          <pc:grpChg chg="del">
            <ac:chgData name="Miroslav" userId="5ec41f923251dfc8" providerId="LiveId" clId="{54B85D4C-A1C8-4ECB-B8BF-6BAD16972B88}" dt="2024-06-26T11:44:30.094" v="5"/>
            <ac:grpSpMkLst>
              <pc:docMk/>
              <pc:sldMasterMk cId="2798503951" sldId="2147483674"/>
              <pc:sldLayoutMk cId="4286285642" sldId="2147483694"/>
              <ac:grpSpMk id="668" creationId="{00000000-0000-0000-0000-000000000000}"/>
            </ac:grpSpMkLst>
          </pc:grpChg>
        </pc:sldLayoutChg>
        <pc:sldLayoutChg chg="delSp">
          <pc:chgData name="Miroslav" userId="5ec41f923251dfc8" providerId="LiveId" clId="{54B85D4C-A1C8-4ECB-B8BF-6BAD16972B88}" dt="2024-06-26T11:44:30.094" v="5"/>
          <pc:sldLayoutMkLst>
            <pc:docMk/>
            <pc:sldMasterMk cId="2798503951" sldId="2147483674"/>
            <pc:sldLayoutMk cId="3764757484" sldId="2147483695"/>
          </pc:sldLayoutMkLst>
          <pc:grpChg chg="del">
            <ac:chgData name="Miroslav" userId="5ec41f923251dfc8" providerId="LiveId" clId="{54B85D4C-A1C8-4ECB-B8BF-6BAD16972B88}" dt="2024-06-26T11:44:30.094" v="5"/>
            <ac:grpSpMkLst>
              <pc:docMk/>
              <pc:sldMasterMk cId="2798503951" sldId="2147483674"/>
              <pc:sldLayoutMk cId="3764757484" sldId="2147483695"/>
              <ac:grpSpMk id="282" creationId="{00000000-0000-0000-0000-000000000000}"/>
            </ac:grpSpMkLst>
          </pc:grpChg>
          <pc:grpChg chg="del">
            <ac:chgData name="Miroslav" userId="5ec41f923251dfc8" providerId="LiveId" clId="{54B85D4C-A1C8-4ECB-B8BF-6BAD16972B88}" dt="2024-06-26T11:44:30.094" v="5"/>
            <ac:grpSpMkLst>
              <pc:docMk/>
              <pc:sldMasterMk cId="2798503951" sldId="2147483674"/>
              <pc:sldLayoutMk cId="3764757484" sldId="2147483695"/>
              <ac:grpSpMk id="291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29c79cf4c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29c79cf4c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4526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3725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6427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2065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29c4a1e8a5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29c4a1e8a5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631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29c4a1e8a5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29c4a1e8a5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9372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29c4a1e8a5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29c4a1e8a5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0371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29c4a1e8a5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29c4a1e8a5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0128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487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29c4a1e8a5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29c4a1e8a5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9731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0782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362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8454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05849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59427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03102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31748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96572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185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55777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39449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7661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16586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37215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81755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42916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62995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51824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4783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06385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86796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2919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97153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27261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34221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37665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01834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1341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47211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874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57933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21525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0223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031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05983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32363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25131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18442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09213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7644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5173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290436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991375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168943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23096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3765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05119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74539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2205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6909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8422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288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92326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844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767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09088"/>
            <a:ext cx="4156200" cy="22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341" y="3458513"/>
            <a:ext cx="4156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183575" y="539500"/>
            <a:ext cx="3960300" cy="40644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027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>
            <a:spLocks noGrp="1"/>
          </p:cNvSpPr>
          <p:nvPr>
            <p:ph type="pic" idx="2"/>
          </p:nvPr>
        </p:nvSpPr>
        <p:spPr>
          <a:xfrm>
            <a:off x="4829575" y="539550"/>
            <a:ext cx="3601200" cy="40644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sp>
        <p:nvSpPr>
          <p:cNvPr id="165" name="Google Shape;16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subTitle" idx="1"/>
          </p:nvPr>
        </p:nvSpPr>
        <p:spPr>
          <a:xfrm>
            <a:off x="719994" y="3450799"/>
            <a:ext cx="3246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5"/>
          <p:cNvSpPr txBox="1">
            <a:spLocks noGrp="1"/>
          </p:cNvSpPr>
          <p:nvPr>
            <p:ph type="subTitle" idx="3"/>
          </p:nvPr>
        </p:nvSpPr>
        <p:spPr>
          <a:xfrm>
            <a:off x="720000" y="1696374"/>
            <a:ext cx="3246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5"/>
          <p:cNvSpPr txBox="1">
            <a:spLocks noGrp="1"/>
          </p:cNvSpPr>
          <p:nvPr>
            <p:ph type="subTitle" idx="4"/>
          </p:nvPr>
        </p:nvSpPr>
        <p:spPr>
          <a:xfrm>
            <a:off x="720005" y="1322625"/>
            <a:ext cx="3246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subTitle" idx="5"/>
          </p:nvPr>
        </p:nvSpPr>
        <p:spPr>
          <a:xfrm>
            <a:off x="719994" y="3077050"/>
            <a:ext cx="3246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0815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16"/>
          <p:cNvSpPr txBox="1">
            <a:spLocks noGrp="1"/>
          </p:cNvSpPr>
          <p:nvPr>
            <p:ph type="subTitle" idx="1"/>
          </p:nvPr>
        </p:nvSpPr>
        <p:spPr>
          <a:xfrm>
            <a:off x="713225" y="2366750"/>
            <a:ext cx="22404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16"/>
          <p:cNvSpPr txBox="1">
            <a:spLocks noGrp="1"/>
          </p:cNvSpPr>
          <p:nvPr>
            <p:ph type="subTitle" idx="2"/>
          </p:nvPr>
        </p:nvSpPr>
        <p:spPr>
          <a:xfrm>
            <a:off x="3451796" y="2366750"/>
            <a:ext cx="22404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6"/>
          <p:cNvSpPr txBox="1">
            <a:spLocks noGrp="1"/>
          </p:cNvSpPr>
          <p:nvPr>
            <p:ph type="subTitle" idx="3"/>
          </p:nvPr>
        </p:nvSpPr>
        <p:spPr>
          <a:xfrm>
            <a:off x="6190374" y="2366750"/>
            <a:ext cx="22404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16"/>
          <p:cNvSpPr txBox="1">
            <a:spLocks noGrp="1"/>
          </p:cNvSpPr>
          <p:nvPr>
            <p:ph type="subTitle" idx="4"/>
          </p:nvPr>
        </p:nvSpPr>
        <p:spPr>
          <a:xfrm>
            <a:off x="713225" y="1734650"/>
            <a:ext cx="2240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7" name="Google Shape;607;p16"/>
          <p:cNvSpPr txBox="1">
            <a:spLocks noGrp="1"/>
          </p:cNvSpPr>
          <p:nvPr>
            <p:ph type="subTitle" idx="5"/>
          </p:nvPr>
        </p:nvSpPr>
        <p:spPr>
          <a:xfrm>
            <a:off x="3451798" y="1734650"/>
            <a:ext cx="2240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8" name="Google Shape;608;p16"/>
          <p:cNvSpPr txBox="1">
            <a:spLocks noGrp="1"/>
          </p:cNvSpPr>
          <p:nvPr>
            <p:ph type="subTitle" idx="6"/>
          </p:nvPr>
        </p:nvSpPr>
        <p:spPr>
          <a:xfrm>
            <a:off x="6190372" y="1734650"/>
            <a:ext cx="2240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8423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"/>
          <p:cNvSpPr txBox="1">
            <a:spLocks noGrp="1"/>
          </p:cNvSpPr>
          <p:nvPr>
            <p:ph type="title"/>
          </p:nvPr>
        </p:nvSpPr>
        <p:spPr>
          <a:xfrm>
            <a:off x="4135975" y="878850"/>
            <a:ext cx="3703500" cy="10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7"/>
          <p:cNvSpPr txBox="1">
            <a:spLocks noGrp="1"/>
          </p:cNvSpPr>
          <p:nvPr>
            <p:ph type="subTitle" idx="1"/>
          </p:nvPr>
        </p:nvSpPr>
        <p:spPr>
          <a:xfrm>
            <a:off x="4135975" y="19663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04" name="Google Shape;304;p7"/>
          <p:cNvSpPr>
            <a:spLocks noGrp="1"/>
          </p:cNvSpPr>
          <p:nvPr>
            <p:ph type="pic" idx="2"/>
          </p:nvPr>
        </p:nvSpPr>
        <p:spPr>
          <a:xfrm>
            <a:off x="713225" y="539500"/>
            <a:ext cx="2787000" cy="40644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6190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234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83938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3701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9671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116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2624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94913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49777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672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28"/>
          <p:cNvSpPr txBox="1">
            <a:spLocks noGrp="1"/>
          </p:cNvSpPr>
          <p:nvPr>
            <p:ph type="ctrTitle"/>
          </p:nvPr>
        </p:nvSpPr>
        <p:spPr>
          <a:xfrm>
            <a:off x="1409032" y="1529677"/>
            <a:ext cx="6325936" cy="10036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Индивидуальный проект по МДК.02.</a:t>
            </a:r>
            <a:r>
              <a:rPr lang="en-US" sz="3000" dirty="0">
                <a:latin typeface="Actor" panose="020B0604020202020204" charset="0"/>
              </a:rPr>
              <a:t> </a:t>
            </a:r>
            <a:r>
              <a:rPr lang="ru-RU" sz="3000" u="sng" dirty="0">
                <a:solidFill>
                  <a:schemeClr val="tx1"/>
                </a:solidFill>
              </a:rPr>
              <a:t>Питомник служебных собак</a:t>
            </a:r>
          </a:p>
        </p:txBody>
      </p:sp>
      <p:sp>
        <p:nvSpPr>
          <p:cNvPr id="1126" name="Google Shape;1126;p28"/>
          <p:cNvSpPr txBox="1">
            <a:spLocks noGrp="1"/>
          </p:cNvSpPr>
          <p:nvPr>
            <p:ph type="subTitle" idx="1"/>
          </p:nvPr>
        </p:nvSpPr>
        <p:spPr>
          <a:xfrm>
            <a:off x="1547999" y="2969659"/>
            <a:ext cx="3511371" cy="1003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ru-RU" sz="1800" dirty="0"/>
              <a:t>Выполнил студент группы И-21 </a:t>
            </a:r>
            <a:r>
              <a:rPr lang="ru-RU" sz="1800" dirty="0" err="1"/>
              <a:t>Щепилов</a:t>
            </a:r>
            <a:r>
              <a:rPr lang="ru-RU" sz="1800" dirty="0"/>
              <a:t> Мирослав Дмитриевич</a:t>
            </a:r>
          </a:p>
        </p:txBody>
      </p:sp>
      <p:grpSp>
        <p:nvGrpSpPr>
          <p:cNvPr id="1128" name="Google Shape;1128;p28"/>
          <p:cNvGrpSpPr/>
          <p:nvPr/>
        </p:nvGrpSpPr>
        <p:grpSpPr>
          <a:xfrm>
            <a:off x="7917011" y="290262"/>
            <a:ext cx="1025928" cy="248431"/>
            <a:chOff x="4287838" y="1025525"/>
            <a:chExt cx="708025" cy="171450"/>
          </a:xfrm>
        </p:grpSpPr>
        <p:sp>
          <p:nvSpPr>
            <p:cNvPr id="1129" name="Google Shape;1129;p28"/>
            <p:cNvSpPr/>
            <p:nvPr/>
          </p:nvSpPr>
          <p:spPr>
            <a:xfrm>
              <a:off x="4914900" y="1025525"/>
              <a:ext cx="80963" cy="171450"/>
            </a:xfrm>
            <a:custGeom>
              <a:avLst/>
              <a:gdLst/>
              <a:ahLst/>
              <a:cxnLst/>
              <a:rect l="l" t="t" r="r" b="b"/>
              <a:pathLst>
                <a:path w="51" h="108" extrusionOk="0">
                  <a:moveTo>
                    <a:pt x="38" y="0"/>
                  </a:moveTo>
                  <a:lnTo>
                    <a:pt x="51" y="10"/>
                  </a:lnTo>
                  <a:lnTo>
                    <a:pt x="21" y="54"/>
                  </a:lnTo>
                  <a:lnTo>
                    <a:pt x="51" y="99"/>
                  </a:lnTo>
                  <a:lnTo>
                    <a:pt x="38" y="108"/>
                  </a:lnTo>
                  <a:lnTo>
                    <a:pt x="0" y="5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8"/>
            <p:cNvSpPr/>
            <p:nvPr/>
          </p:nvSpPr>
          <p:spPr>
            <a:xfrm>
              <a:off x="4846638" y="1025525"/>
              <a:ext cx="80963" cy="171450"/>
            </a:xfrm>
            <a:custGeom>
              <a:avLst/>
              <a:gdLst/>
              <a:ahLst/>
              <a:cxnLst/>
              <a:rect l="l" t="t" r="r" b="b"/>
              <a:pathLst>
                <a:path w="51" h="108" extrusionOk="0">
                  <a:moveTo>
                    <a:pt x="37" y="0"/>
                  </a:moveTo>
                  <a:lnTo>
                    <a:pt x="51" y="10"/>
                  </a:lnTo>
                  <a:lnTo>
                    <a:pt x="20" y="54"/>
                  </a:lnTo>
                  <a:lnTo>
                    <a:pt x="51" y="99"/>
                  </a:lnTo>
                  <a:lnTo>
                    <a:pt x="37" y="108"/>
                  </a:lnTo>
                  <a:lnTo>
                    <a:pt x="0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8"/>
            <p:cNvSpPr/>
            <p:nvPr/>
          </p:nvSpPr>
          <p:spPr>
            <a:xfrm>
              <a:off x="4776788" y="1025525"/>
              <a:ext cx="79375" cy="171450"/>
            </a:xfrm>
            <a:custGeom>
              <a:avLst/>
              <a:gdLst/>
              <a:ahLst/>
              <a:cxnLst/>
              <a:rect l="l" t="t" r="r" b="b"/>
              <a:pathLst>
                <a:path w="50" h="108" extrusionOk="0">
                  <a:moveTo>
                    <a:pt x="37" y="0"/>
                  </a:moveTo>
                  <a:lnTo>
                    <a:pt x="50" y="10"/>
                  </a:lnTo>
                  <a:lnTo>
                    <a:pt x="19" y="54"/>
                  </a:lnTo>
                  <a:lnTo>
                    <a:pt x="50" y="99"/>
                  </a:lnTo>
                  <a:lnTo>
                    <a:pt x="37" y="108"/>
                  </a:lnTo>
                  <a:lnTo>
                    <a:pt x="0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8"/>
            <p:cNvSpPr/>
            <p:nvPr/>
          </p:nvSpPr>
          <p:spPr>
            <a:xfrm>
              <a:off x="4706938" y="1025525"/>
              <a:ext cx="80963" cy="171450"/>
            </a:xfrm>
            <a:custGeom>
              <a:avLst/>
              <a:gdLst/>
              <a:ahLst/>
              <a:cxnLst/>
              <a:rect l="l" t="t" r="r" b="b"/>
              <a:pathLst>
                <a:path w="51" h="108" extrusionOk="0">
                  <a:moveTo>
                    <a:pt x="37" y="0"/>
                  </a:moveTo>
                  <a:lnTo>
                    <a:pt x="51" y="10"/>
                  </a:lnTo>
                  <a:lnTo>
                    <a:pt x="20" y="54"/>
                  </a:lnTo>
                  <a:lnTo>
                    <a:pt x="51" y="99"/>
                  </a:lnTo>
                  <a:lnTo>
                    <a:pt x="37" y="108"/>
                  </a:lnTo>
                  <a:lnTo>
                    <a:pt x="0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8"/>
            <p:cNvSpPr/>
            <p:nvPr/>
          </p:nvSpPr>
          <p:spPr>
            <a:xfrm>
              <a:off x="4637088" y="1025525"/>
              <a:ext cx="79375" cy="171450"/>
            </a:xfrm>
            <a:custGeom>
              <a:avLst/>
              <a:gdLst/>
              <a:ahLst/>
              <a:cxnLst/>
              <a:rect l="l" t="t" r="r" b="b"/>
              <a:pathLst>
                <a:path w="50" h="108" extrusionOk="0">
                  <a:moveTo>
                    <a:pt x="37" y="0"/>
                  </a:moveTo>
                  <a:lnTo>
                    <a:pt x="50" y="10"/>
                  </a:lnTo>
                  <a:lnTo>
                    <a:pt x="19" y="54"/>
                  </a:lnTo>
                  <a:lnTo>
                    <a:pt x="50" y="99"/>
                  </a:lnTo>
                  <a:lnTo>
                    <a:pt x="37" y="108"/>
                  </a:lnTo>
                  <a:lnTo>
                    <a:pt x="0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8"/>
            <p:cNvSpPr/>
            <p:nvPr/>
          </p:nvSpPr>
          <p:spPr>
            <a:xfrm>
              <a:off x="4568825" y="1025525"/>
              <a:ext cx="77788" cy="171450"/>
            </a:xfrm>
            <a:custGeom>
              <a:avLst/>
              <a:gdLst/>
              <a:ahLst/>
              <a:cxnLst/>
              <a:rect l="l" t="t" r="r" b="b"/>
              <a:pathLst>
                <a:path w="49" h="108" extrusionOk="0">
                  <a:moveTo>
                    <a:pt x="37" y="0"/>
                  </a:moveTo>
                  <a:lnTo>
                    <a:pt x="49" y="10"/>
                  </a:lnTo>
                  <a:lnTo>
                    <a:pt x="19" y="54"/>
                  </a:lnTo>
                  <a:lnTo>
                    <a:pt x="49" y="99"/>
                  </a:lnTo>
                  <a:lnTo>
                    <a:pt x="37" y="108"/>
                  </a:lnTo>
                  <a:lnTo>
                    <a:pt x="0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8"/>
            <p:cNvSpPr/>
            <p:nvPr/>
          </p:nvSpPr>
          <p:spPr>
            <a:xfrm>
              <a:off x="4497388" y="1025525"/>
              <a:ext cx="80963" cy="171450"/>
            </a:xfrm>
            <a:custGeom>
              <a:avLst/>
              <a:gdLst/>
              <a:ahLst/>
              <a:cxnLst/>
              <a:rect l="l" t="t" r="r" b="b"/>
              <a:pathLst>
                <a:path w="51" h="108" extrusionOk="0">
                  <a:moveTo>
                    <a:pt x="37" y="0"/>
                  </a:moveTo>
                  <a:lnTo>
                    <a:pt x="51" y="10"/>
                  </a:lnTo>
                  <a:lnTo>
                    <a:pt x="20" y="54"/>
                  </a:lnTo>
                  <a:lnTo>
                    <a:pt x="51" y="99"/>
                  </a:lnTo>
                  <a:lnTo>
                    <a:pt x="37" y="108"/>
                  </a:lnTo>
                  <a:lnTo>
                    <a:pt x="0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8"/>
            <p:cNvSpPr/>
            <p:nvPr/>
          </p:nvSpPr>
          <p:spPr>
            <a:xfrm>
              <a:off x="4427538" y="1025525"/>
              <a:ext cx="79375" cy="171450"/>
            </a:xfrm>
            <a:custGeom>
              <a:avLst/>
              <a:gdLst/>
              <a:ahLst/>
              <a:cxnLst/>
              <a:rect l="l" t="t" r="r" b="b"/>
              <a:pathLst>
                <a:path w="50" h="108" extrusionOk="0">
                  <a:moveTo>
                    <a:pt x="38" y="0"/>
                  </a:moveTo>
                  <a:lnTo>
                    <a:pt x="50" y="10"/>
                  </a:lnTo>
                  <a:lnTo>
                    <a:pt x="20" y="54"/>
                  </a:lnTo>
                  <a:lnTo>
                    <a:pt x="50" y="99"/>
                  </a:lnTo>
                  <a:lnTo>
                    <a:pt x="38" y="108"/>
                  </a:lnTo>
                  <a:lnTo>
                    <a:pt x="0" y="5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8"/>
            <p:cNvSpPr/>
            <p:nvPr/>
          </p:nvSpPr>
          <p:spPr>
            <a:xfrm>
              <a:off x="4359275" y="1025525"/>
              <a:ext cx="79375" cy="171450"/>
            </a:xfrm>
            <a:custGeom>
              <a:avLst/>
              <a:gdLst/>
              <a:ahLst/>
              <a:cxnLst/>
              <a:rect l="l" t="t" r="r" b="b"/>
              <a:pathLst>
                <a:path w="50" h="108" extrusionOk="0">
                  <a:moveTo>
                    <a:pt x="37" y="0"/>
                  </a:moveTo>
                  <a:lnTo>
                    <a:pt x="50" y="10"/>
                  </a:lnTo>
                  <a:lnTo>
                    <a:pt x="19" y="54"/>
                  </a:lnTo>
                  <a:lnTo>
                    <a:pt x="50" y="99"/>
                  </a:lnTo>
                  <a:lnTo>
                    <a:pt x="37" y="108"/>
                  </a:lnTo>
                  <a:lnTo>
                    <a:pt x="0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8"/>
            <p:cNvSpPr/>
            <p:nvPr/>
          </p:nvSpPr>
          <p:spPr>
            <a:xfrm>
              <a:off x="4287838" y="1025525"/>
              <a:ext cx="80963" cy="171450"/>
            </a:xfrm>
            <a:custGeom>
              <a:avLst/>
              <a:gdLst/>
              <a:ahLst/>
              <a:cxnLst/>
              <a:rect l="l" t="t" r="r" b="b"/>
              <a:pathLst>
                <a:path w="51" h="108" extrusionOk="0">
                  <a:moveTo>
                    <a:pt x="37" y="0"/>
                  </a:moveTo>
                  <a:lnTo>
                    <a:pt x="51" y="10"/>
                  </a:lnTo>
                  <a:lnTo>
                    <a:pt x="20" y="54"/>
                  </a:lnTo>
                  <a:lnTo>
                    <a:pt x="51" y="99"/>
                  </a:lnTo>
                  <a:lnTo>
                    <a:pt x="37" y="108"/>
                  </a:lnTo>
                  <a:lnTo>
                    <a:pt x="0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7BA3722-7A3D-4BF9-98B6-5D2000DC6FA4}"/>
              </a:ext>
            </a:extLst>
          </p:cNvPr>
          <p:cNvSpPr txBox="1"/>
          <p:nvPr/>
        </p:nvSpPr>
        <p:spPr>
          <a:xfrm>
            <a:off x="2335408" y="262354"/>
            <a:ext cx="44731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chemeClr val="dk1"/>
                </a:solidFill>
                <a:sym typeface="Actor"/>
              </a:rPr>
              <a:t>Государственное бюджетное профессиональное образовательное учреждение Краснодарского края</a:t>
            </a:r>
          </a:p>
          <a:p>
            <a:pPr algn="ctr"/>
            <a:r>
              <a:rPr lang="ru-RU" sz="1200" dirty="0">
                <a:solidFill>
                  <a:schemeClr val="dk1"/>
                </a:solidFill>
                <a:sym typeface="Actor"/>
              </a:rPr>
              <a:t>«Ейский полипрофильный колледж»</a:t>
            </a:r>
          </a:p>
          <a:p>
            <a:pPr algn="ctr"/>
            <a:r>
              <a:rPr lang="ru-RU" sz="1200" dirty="0">
                <a:solidFill>
                  <a:schemeClr val="dk1"/>
                </a:solidFill>
                <a:sym typeface="Actor"/>
              </a:rPr>
              <a:t>(ГБПОУ КК ЕПК)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1"/>
          <p:cNvSpPr txBox="1">
            <a:spLocks noGrp="1"/>
          </p:cNvSpPr>
          <p:nvPr>
            <p:ph type="title"/>
          </p:nvPr>
        </p:nvSpPr>
        <p:spPr>
          <a:xfrm>
            <a:off x="1681660" y="266992"/>
            <a:ext cx="4069542" cy="558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Техническое задание</a:t>
            </a:r>
            <a:endParaRPr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A08F684-9D0D-4E97-9A2C-CFA31A236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271342"/>
              </p:ext>
            </p:extLst>
          </p:nvPr>
        </p:nvGraphicFramePr>
        <p:xfrm>
          <a:off x="750513" y="1411358"/>
          <a:ext cx="7300183" cy="3325104"/>
        </p:xfrm>
        <a:graphic>
          <a:graphicData uri="http://schemas.openxmlformats.org/drawingml/2006/table">
            <a:tbl>
              <a:tblPr firstRow="1" firstCol="1" bandRow="1">
                <a:tableStyleId>{62696423-C426-41FD-BCE9-8EC15F8637D0}</a:tableStyleId>
              </a:tblPr>
              <a:tblGrid>
                <a:gridCol w="2366626">
                  <a:extLst>
                    <a:ext uri="{9D8B030D-6E8A-4147-A177-3AD203B41FA5}">
                      <a16:colId xmlns:a16="http://schemas.microsoft.com/office/drawing/2014/main" val="3658484616"/>
                    </a:ext>
                  </a:extLst>
                </a:gridCol>
                <a:gridCol w="2672888">
                  <a:extLst>
                    <a:ext uri="{9D8B030D-6E8A-4147-A177-3AD203B41FA5}">
                      <a16:colId xmlns:a16="http://schemas.microsoft.com/office/drawing/2014/main" val="3533978661"/>
                    </a:ext>
                  </a:extLst>
                </a:gridCol>
                <a:gridCol w="2260669">
                  <a:extLst>
                    <a:ext uri="{9D8B030D-6E8A-4147-A177-3AD203B41FA5}">
                      <a16:colId xmlns:a16="http://schemas.microsoft.com/office/drawing/2014/main" val="147438025"/>
                    </a:ext>
                  </a:extLst>
                </a:gridCol>
              </a:tblGrid>
              <a:tr h="6228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Подразделение</a:t>
                      </a:r>
                      <a:endParaRPr lang="ru-RU" sz="11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Процесс</a:t>
                      </a:r>
                      <a:endParaRPr lang="ru-RU" sz="11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Возможность автоматизации</a:t>
                      </a:r>
                      <a:endParaRPr lang="ru-RU" sz="11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4928546"/>
                  </a:ext>
                </a:extLst>
              </a:tr>
              <a:tr h="10895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Отдел сбора информации о собаках</a:t>
                      </a:r>
                      <a:endParaRPr lang="ru-RU" sz="11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Сбор и хранение информации о собаках питомника.</a:t>
                      </a:r>
                      <a:endParaRPr lang="ru-RU" sz="11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Возможна</a:t>
                      </a:r>
                      <a:endParaRPr lang="ru-RU" sz="11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939508"/>
                  </a:ext>
                </a:extLst>
              </a:tr>
              <a:tr h="1612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Отдел сбора информации о финансах</a:t>
                      </a:r>
                      <a:endParaRPr lang="ru-RU" sz="11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Сбор, хранение и применение информации о затратах и прибыли для повышения эффективности работы предприятия.</a:t>
                      </a:r>
                      <a:endParaRPr lang="ru-RU" sz="11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Возможна</a:t>
                      </a:r>
                      <a:endParaRPr lang="ru-RU" sz="11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486245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97494D07-DD72-41F8-9A78-F6EBC79E5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100" y="825563"/>
            <a:ext cx="40772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Характеристика объектов автоматизации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1"/>
          <p:cNvSpPr txBox="1">
            <a:spLocks noGrp="1"/>
          </p:cNvSpPr>
          <p:nvPr>
            <p:ph type="title"/>
          </p:nvPr>
        </p:nvSpPr>
        <p:spPr>
          <a:xfrm>
            <a:off x="1354930" y="202926"/>
            <a:ext cx="7353967" cy="558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Планирование разработки в </a:t>
            </a:r>
            <a:r>
              <a:rPr lang="en-US" sz="2800" dirty="0"/>
              <a:t>MS Project</a:t>
            </a:r>
            <a:endParaRPr sz="2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60B2C5-ED46-417A-8C0C-9CDF24D618C6}"/>
              </a:ext>
            </a:extLst>
          </p:cNvPr>
          <p:cNvSpPr txBox="1"/>
          <p:nvPr/>
        </p:nvSpPr>
        <p:spPr>
          <a:xfrm>
            <a:off x="1354930" y="911115"/>
            <a:ext cx="4939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Этапы, сроки и предшественники (часть 1)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B07905C8-474A-4E01-8342-D45750932F4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650" y="1249669"/>
            <a:ext cx="6056790" cy="3893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857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1"/>
          <p:cNvSpPr txBox="1">
            <a:spLocks noGrp="1"/>
          </p:cNvSpPr>
          <p:nvPr>
            <p:ph type="title"/>
          </p:nvPr>
        </p:nvSpPr>
        <p:spPr>
          <a:xfrm>
            <a:off x="1354930" y="202926"/>
            <a:ext cx="7353967" cy="558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Планирование разработки в </a:t>
            </a:r>
            <a:r>
              <a:rPr lang="en-US" sz="2800" dirty="0"/>
              <a:t>MS Project</a:t>
            </a:r>
            <a:endParaRPr sz="2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60B2C5-ED46-417A-8C0C-9CDF24D618C6}"/>
              </a:ext>
            </a:extLst>
          </p:cNvPr>
          <p:cNvSpPr txBox="1"/>
          <p:nvPr/>
        </p:nvSpPr>
        <p:spPr>
          <a:xfrm>
            <a:off x="1354930" y="911115"/>
            <a:ext cx="4939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Этапы, сроки и предшественники (часть 2)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741858-AE22-4E97-8059-5FBA0983CEC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1399287"/>
            <a:ext cx="6666230" cy="2668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128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12479B28-C399-44F1-AD89-71410C6ADAE1}"/>
              </a:ext>
            </a:extLst>
          </p:cNvPr>
          <p:cNvSpPr txBox="1"/>
          <p:nvPr/>
        </p:nvSpPr>
        <p:spPr>
          <a:xfrm>
            <a:off x="1410810" y="949457"/>
            <a:ext cx="4939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Ресурсы для реализации проекта</a:t>
            </a: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9ABCADFB-2B78-47F6-A4D1-B6D3151B5D6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" y="1417090"/>
            <a:ext cx="8257079" cy="243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Google Shape;1238;p31">
            <a:extLst>
              <a:ext uri="{FF2B5EF4-FFF2-40B4-BE49-F238E27FC236}">
                <a16:creationId xmlns:a16="http://schemas.microsoft.com/office/drawing/2014/main" id="{AF17EAC8-90F3-4874-987C-71907E466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1439" y="195565"/>
            <a:ext cx="6278562" cy="6095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Планирование разработки в </a:t>
            </a:r>
            <a:r>
              <a:rPr lang="en-US" sz="2800" dirty="0"/>
              <a:t>MS Project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28460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1"/>
          <p:cNvSpPr txBox="1">
            <a:spLocks noGrp="1"/>
          </p:cNvSpPr>
          <p:nvPr>
            <p:ph type="title"/>
          </p:nvPr>
        </p:nvSpPr>
        <p:spPr>
          <a:xfrm>
            <a:off x="1314290" y="241156"/>
            <a:ext cx="7611270" cy="558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Планирование разработки в </a:t>
            </a:r>
            <a:r>
              <a:rPr lang="en-US" sz="2800" dirty="0"/>
              <a:t>MS Project</a:t>
            </a:r>
            <a:endParaRPr sz="2800" dirty="0"/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F5581039-6D19-493D-957A-96060E56CDD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490" y="1345259"/>
            <a:ext cx="6407310" cy="3498638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0819BDE-E62E-436C-B0E5-9A982A11DA10}"/>
              </a:ext>
            </a:extLst>
          </p:cNvPr>
          <p:cNvSpPr txBox="1"/>
          <p:nvPr/>
        </p:nvSpPr>
        <p:spPr>
          <a:xfrm>
            <a:off x="1517490" y="97592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Диаграмма </a:t>
            </a:r>
            <a:r>
              <a:rPr lang="ru-RU" dirty="0" err="1"/>
              <a:t>Ганта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90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9"/>
          <p:cNvSpPr txBox="1">
            <a:spLocks noGrp="1"/>
          </p:cNvSpPr>
          <p:nvPr>
            <p:ph type="title"/>
          </p:nvPr>
        </p:nvSpPr>
        <p:spPr>
          <a:xfrm>
            <a:off x="144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EPC-</a:t>
            </a:r>
            <a:r>
              <a:rPr lang="ru-RU" dirty="0"/>
              <a:t>модель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97975D-6689-4A00-AF28-3320AA62CAB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22"/>
          <a:stretch/>
        </p:blipFill>
        <p:spPr bwMode="auto">
          <a:xfrm>
            <a:off x="2690812" y="1181726"/>
            <a:ext cx="3928428" cy="29737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2872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9"/>
          <p:cNvSpPr txBox="1">
            <a:spLocks noGrp="1"/>
          </p:cNvSpPr>
          <p:nvPr>
            <p:ph type="title"/>
          </p:nvPr>
        </p:nvSpPr>
        <p:spPr>
          <a:xfrm>
            <a:off x="1440000" y="913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EPC-</a:t>
            </a:r>
            <a:r>
              <a:rPr lang="ru-RU" dirty="0"/>
              <a:t>модель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6B77B4-657C-4801-B793-06B6DDB05E5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0" t="18828" r="630" b="55395"/>
          <a:stretch/>
        </p:blipFill>
        <p:spPr bwMode="auto">
          <a:xfrm>
            <a:off x="2689225" y="871325"/>
            <a:ext cx="4029710" cy="418084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90904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9"/>
          <p:cNvSpPr txBox="1">
            <a:spLocks noGrp="1"/>
          </p:cNvSpPr>
          <p:nvPr>
            <p:ph type="title"/>
          </p:nvPr>
        </p:nvSpPr>
        <p:spPr>
          <a:xfrm>
            <a:off x="1374617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EPC-</a:t>
            </a:r>
            <a:r>
              <a:rPr lang="ru-RU" dirty="0"/>
              <a:t>модель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E9F12B-BC84-4DF3-997E-754BE420F4E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97" b="29346"/>
          <a:stretch/>
        </p:blipFill>
        <p:spPr bwMode="auto">
          <a:xfrm>
            <a:off x="2754851" y="848360"/>
            <a:ext cx="4124993" cy="39776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3322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9"/>
          <p:cNvSpPr txBox="1">
            <a:spLocks noGrp="1"/>
          </p:cNvSpPr>
          <p:nvPr>
            <p:ph type="title"/>
          </p:nvPr>
        </p:nvSpPr>
        <p:spPr>
          <a:xfrm>
            <a:off x="1374617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EPC-</a:t>
            </a:r>
            <a:r>
              <a:rPr lang="ru-RU" dirty="0"/>
              <a:t>модель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439D81-B77A-4AE3-9926-983969207D2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42"/>
          <a:stretch/>
        </p:blipFill>
        <p:spPr bwMode="auto">
          <a:xfrm>
            <a:off x="2745948" y="655320"/>
            <a:ext cx="3652104" cy="43891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7986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33"/>
          <p:cNvSpPr txBox="1">
            <a:spLocks noGrp="1"/>
          </p:cNvSpPr>
          <p:nvPr>
            <p:ph type="title"/>
          </p:nvPr>
        </p:nvSpPr>
        <p:spPr>
          <a:xfrm>
            <a:off x="824973" y="49271"/>
            <a:ext cx="53562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Диаграмма вариантов использования</a:t>
            </a:r>
            <a:endParaRPr sz="2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9B7556B-9CE8-41D9-8695-52D203540A4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735" y="575661"/>
            <a:ext cx="4162425" cy="4518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824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9"/>
          <p:cNvSpPr txBox="1">
            <a:spLocks noGrp="1"/>
          </p:cNvSpPr>
          <p:nvPr>
            <p:ph type="title"/>
          </p:nvPr>
        </p:nvSpPr>
        <p:spPr>
          <a:xfrm>
            <a:off x="1090031" y="50552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Анализ предметной области</a:t>
            </a:r>
            <a:endParaRPr sz="2400" dirty="0">
              <a:latin typeface="Actor" panose="020B0604020202020204" charset="0"/>
            </a:endParaRPr>
          </a:p>
        </p:txBody>
      </p:sp>
      <p:sp>
        <p:nvSpPr>
          <p:cNvPr id="1154" name="Google Shape;1154;p29"/>
          <p:cNvSpPr txBox="1"/>
          <p:nvPr/>
        </p:nvSpPr>
        <p:spPr>
          <a:xfrm>
            <a:off x="611944" y="972332"/>
            <a:ext cx="7146531" cy="260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indent="450215" algn="just">
              <a:lnSpc>
                <a:spcPct val="125000"/>
              </a:lnSpc>
              <a:spcAft>
                <a:spcPts val="800"/>
              </a:spcAft>
            </a:pPr>
            <a:r>
              <a:rPr lang="ru-RU" sz="16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Питомник служебных собак</a:t>
            </a: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– это учреждение, занимающееся разведением и дрессировкой собак для выполнения служебных задач. Одной из основных функций питомника для служебных собак является подготовка надежных помощников для различных служб и спецподразделений, таких как полиция, армия или поисковые службы. Этим занимаются специально обученные специалисты по дрессировке и тренеры.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33"/>
          <p:cNvSpPr txBox="1">
            <a:spLocks noGrp="1"/>
          </p:cNvSpPr>
          <p:nvPr>
            <p:ph type="title"/>
          </p:nvPr>
        </p:nvSpPr>
        <p:spPr>
          <a:xfrm>
            <a:off x="824973" y="49271"/>
            <a:ext cx="53562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/>
              <a:t>Инфологическая модель</a:t>
            </a:r>
            <a:endParaRPr sz="23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8D250BC-B043-483E-8557-D958319999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110" y="621971"/>
            <a:ext cx="4921250" cy="4399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13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13227" y="22891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Нормализация</a:t>
            </a:r>
            <a:endParaRPr sz="2800" dirty="0"/>
          </a:p>
        </p:txBody>
      </p:sp>
      <p:sp>
        <p:nvSpPr>
          <p:cNvPr id="4" name="Google Shape;1324;p33">
            <a:extLst>
              <a:ext uri="{FF2B5EF4-FFF2-40B4-BE49-F238E27FC236}">
                <a16:creationId xmlns:a16="http://schemas.microsoft.com/office/drawing/2014/main" id="{43597574-E57B-4148-ABA9-5565F4D57A22}"/>
              </a:ext>
            </a:extLst>
          </p:cNvPr>
          <p:cNvSpPr txBox="1">
            <a:spLocks/>
          </p:cNvSpPr>
          <p:nvPr/>
        </p:nvSpPr>
        <p:spPr>
          <a:xfrm>
            <a:off x="713227" y="1023400"/>
            <a:ext cx="7928088" cy="362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Владелец (</a:t>
            </a:r>
            <a:r>
              <a:rPr lang="ru-RU" sz="1400" u="sn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Код_владельца</a:t>
            </a:r>
            <a:r>
              <a:rPr lang="ru-RU" sz="1400" u="sn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Фамилия, Имя, Отчество, Стаж, </a:t>
            </a:r>
            <a:r>
              <a:rPr lang="ru-RU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Паспортные_данные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Код_питомника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Тренер (</a:t>
            </a:r>
            <a:r>
              <a:rPr lang="ru-RU" sz="1400" u="sn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Код_тренера</a:t>
            </a:r>
            <a:r>
              <a:rPr lang="ru-RU" sz="1400" u="sn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Фамилия, Имя, Отчество, Тренируемые собаки, Стаж, </a:t>
            </a:r>
            <a:r>
              <a:rPr lang="ru-RU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Код_служебной_собаки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Питомник (</a:t>
            </a:r>
            <a:r>
              <a:rPr lang="ru-RU" sz="1400" u="sn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Код_питомника</a:t>
            </a:r>
            <a:r>
              <a:rPr lang="ru-RU" sz="1400" u="sn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Название, Адрес, </a:t>
            </a:r>
            <a:r>
              <a:rPr lang="ru-RU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Контактная_информация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Площадь, </a:t>
            </a:r>
            <a:r>
              <a:rPr lang="ru-RU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Код_служебной_собаки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Собака (</a:t>
            </a:r>
            <a:r>
              <a:rPr lang="ru-RU" sz="1400" u="sn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Код_собаки</a:t>
            </a:r>
            <a:r>
              <a:rPr lang="ru-RU" sz="1400" u="sn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Порода, Возраст, Пол, Физические данные, </a:t>
            </a:r>
            <a:r>
              <a:rPr lang="ru-RU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Код_выполняемой_задачи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Специализация (</a:t>
            </a:r>
            <a:r>
              <a:rPr lang="ru-RU" sz="1400" u="sn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Код_выполняемой_задачи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Специализация_на_поиск_наркотиков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Специализация_на_поиск_людей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Специализация_на_поиск_взрывчатых_веществ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Специалиазция_на_защиту_границ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Ветеринар (</a:t>
            </a:r>
            <a:r>
              <a:rPr lang="ru-RU" sz="1400" u="sn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Код_ветеринара</a:t>
            </a:r>
            <a:r>
              <a:rPr lang="ru-RU" sz="1400" u="sn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Фамилия, Имя, Отчество, </a:t>
            </a:r>
            <a:r>
              <a:rPr lang="ru-RU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Осматриваемые_собаки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Стаж, </a:t>
            </a:r>
            <a:r>
              <a:rPr lang="ru-RU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Паспортные_данные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Код_служебной_собаки</a:t>
            </a:r>
            <a:r>
              <a:rPr lang="ru-R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3320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13227" y="22891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err="1"/>
              <a:t>Даталогическое</a:t>
            </a:r>
            <a:r>
              <a:rPr lang="ru-RU" sz="2800" dirty="0"/>
              <a:t> проектирование</a:t>
            </a:r>
            <a:endParaRPr sz="2800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A2BF9D2-8C09-4186-99F8-3030E8724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664836"/>
              </p:ext>
            </p:extLst>
          </p:nvPr>
        </p:nvGraphicFramePr>
        <p:xfrm>
          <a:off x="865626" y="1164882"/>
          <a:ext cx="7084574" cy="3899876"/>
        </p:xfrm>
        <a:graphic>
          <a:graphicData uri="http://schemas.openxmlformats.org/drawingml/2006/table">
            <a:tbl>
              <a:tblPr firstRow="1" firstCol="1" bandRow="1">
                <a:tableStyleId>{62696423-C426-41FD-BCE9-8EC15F8637D0}</a:tableStyleId>
              </a:tblPr>
              <a:tblGrid>
                <a:gridCol w="1621111">
                  <a:extLst>
                    <a:ext uri="{9D8B030D-6E8A-4147-A177-3AD203B41FA5}">
                      <a16:colId xmlns:a16="http://schemas.microsoft.com/office/drawing/2014/main" val="3232858837"/>
                    </a:ext>
                  </a:extLst>
                </a:gridCol>
                <a:gridCol w="825952">
                  <a:extLst>
                    <a:ext uri="{9D8B030D-6E8A-4147-A177-3AD203B41FA5}">
                      <a16:colId xmlns:a16="http://schemas.microsoft.com/office/drawing/2014/main" val="1154110540"/>
                    </a:ext>
                  </a:extLst>
                </a:gridCol>
                <a:gridCol w="590553">
                  <a:extLst>
                    <a:ext uri="{9D8B030D-6E8A-4147-A177-3AD203B41FA5}">
                      <a16:colId xmlns:a16="http://schemas.microsoft.com/office/drawing/2014/main" val="2168417272"/>
                    </a:ext>
                  </a:extLst>
                </a:gridCol>
                <a:gridCol w="1005923">
                  <a:extLst>
                    <a:ext uri="{9D8B030D-6E8A-4147-A177-3AD203B41FA5}">
                      <a16:colId xmlns:a16="http://schemas.microsoft.com/office/drawing/2014/main" val="4076962508"/>
                    </a:ext>
                  </a:extLst>
                </a:gridCol>
                <a:gridCol w="955969">
                  <a:extLst>
                    <a:ext uri="{9D8B030D-6E8A-4147-A177-3AD203B41FA5}">
                      <a16:colId xmlns:a16="http://schemas.microsoft.com/office/drawing/2014/main" val="3921094847"/>
                    </a:ext>
                  </a:extLst>
                </a:gridCol>
                <a:gridCol w="808844">
                  <a:extLst>
                    <a:ext uri="{9D8B030D-6E8A-4147-A177-3AD203B41FA5}">
                      <a16:colId xmlns:a16="http://schemas.microsoft.com/office/drawing/2014/main" val="1576850323"/>
                    </a:ext>
                  </a:extLst>
                </a:gridCol>
                <a:gridCol w="1276222">
                  <a:extLst>
                    <a:ext uri="{9D8B030D-6E8A-4147-A177-3AD203B41FA5}">
                      <a16:colId xmlns:a16="http://schemas.microsoft.com/office/drawing/2014/main" val="1915852781"/>
                    </a:ext>
                  </a:extLst>
                </a:gridCol>
              </a:tblGrid>
              <a:tr h="4441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 поля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Тип данных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Допустимое значение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Первичный ключ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Внешний ключ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417798"/>
                  </a:ext>
                </a:extLst>
              </a:tr>
              <a:tr h="4441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id_vladelec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Число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Код владельца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3227870"/>
                  </a:ext>
                </a:extLst>
              </a:tr>
              <a:tr h="4441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surname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Фамилия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091508"/>
                  </a:ext>
                </a:extLst>
              </a:tr>
              <a:tr h="4808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Имя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2437196"/>
                  </a:ext>
                </a:extLst>
              </a:tr>
              <a:tr h="4808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fname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Отчество 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5213344"/>
                  </a:ext>
                </a:extLst>
              </a:tr>
              <a:tr h="4808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staj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Число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Стаж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7845288"/>
                  </a:ext>
                </a:extLst>
              </a:tr>
              <a:tr h="4808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passport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Паспортные данные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950425"/>
                  </a:ext>
                </a:extLst>
              </a:tr>
              <a:tr h="6438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id_pitomnik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Число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Код питомника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71022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DFF6BC-A7C4-468A-9BF2-B968FB8203BB}"/>
              </a:ext>
            </a:extLst>
          </p:cNvPr>
          <p:cNvSpPr txBox="1"/>
          <p:nvPr/>
        </p:nvSpPr>
        <p:spPr>
          <a:xfrm>
            <a:off x="865626" y="76722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ctor"/>
              </a:rPr>
              <a:t>Владелец</a:t>
            </a:r>
          </a:p>
        </p:txBody>
      </p:sp>
    </p:spTree>
    <p:extLst>
      <p:ext uri="{BB962C8B-B14F-4D97-AF65-F5344CB8AC3E}">
        <p14:creationId xmlns:p14="http://schemas.microsoft.com/office/powerpoint/2010/main" val="3763745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13227" y="22891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Даталогическое</a:t>
            </a:r>
            <a:r>
              <a:rPr lang="ru-RU" dirty="0"/>
              <a:t> проектирование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FF6BC-A7C4-468A-9BF2-B968FB8203BB}"/>
              </a:ext>
            </a:extLst>
          </p:cNvPr>
          <p:cNvSpPr txBox="1"/>
          <p:nvPr/>
        </p:nvSpPr>
        <p:spPr>
          <a:xfrm>
            <a:off x="713226" y="801616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ctor"/>
              </a:rPr>
              <a:t>Тренер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740CC78-E3B6-4380-B677-CA611C88F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006613"/>
              </p:ext>
            </p:extLst>
          </p:nvPr>
        </p:nvGraphicFramePr>
        <p:xfrm>
          <a:off x="726440" y="1171095"/>
          <a:ext cx="7421880" cy="3872530"/>
        </p:xfrm>
        <a:graphic>
          <a:graphicData uri="http://schemas.openxmlformats.org/drawingml/2006/table">
            <a:tbl>
              <a:tblPr firstRow="1" firstCol="1" bandRow="1">
                <a:tableStyleId>{62696423-C426-41FD-BCE9-8EC15F8637D0}</a:tableStyleId>
              </a:tblPr>
              <a:tblGrid>
                <a:gridCol w="1854629">
                  <a:extLst>
                    <a:ext uri="{9D8B030D-6E8A-4147-A177-3AD203B41FA5}">
                      <a16:colId xmlns:a16="http://schemas.microsoft.com/office/drawing/2014/main" val="3144447020"/>
                    </a:ext>
                  </a:extLst>
                </a:gridCol>
                <a:gridCol w="874015">
                  <a:extLst>
                    <a:ext uri="{9D8B030D-6E8A-4147-A177-3AD203B41FA5}">
                      <a16:colId xmlns:a16="http://schemas.microsoft.com/office/drawing/2014/main" val="2102580530"/>
                    </a:ext>
                  </a:extLst>
                </a:gridCol>
                <a:gridCol w="744482">
                  <a:extLst>
                    <a:ext uri="{9D8B030D-6E8A-4147-A177-3AD203B41FA5}">
                      <a16:colId xmlns:a16="http://schemas.microsoft.com/office/drawing/2014/main" val="180732968"/>
                    </a:ext>
                  </a:extLst>
                </a:gridCol>
                <a:gridCol w="981513">
                  <a:extLst>
                    <a:ext uri="{9D8B030D-6E8A-4147-A177-3AD203B41FA5}">
                      <a16:colId xmlns:a16="http://schemas.microsoft.com/office/drawing/2014/main" val="3577320125"/>
                    </a:ext>
                  </a:extLst>
                </a:gridCol>
                <a:gridCol w="932772">
                  <a:extLst>
                    <a:ext uri="{9D8B030D-6E8A-4147-A177-3AD203B41FA5}">
                      <a16:colId xmlns:a16="http://schemas.microsoft.com/office/drawing/2014/main" val="88102539"/>
                    </a:ext>
                  </a:extLst>
                </a:gridCol>
                <a:gridCol w="789217">
                  <a:extLst>
                    <a:ext uri="{9D8B030D-6E8A-4147-A177-3AD203B41FA5}">
                      <a16:colId xmlns:a16="http://schemas.microsoft.com/office/drawing/2014/main" val="2501907090"/>
                    </a:ext>
                  </a:extLst>
                </a:gridCol>
                <a:gridCol w="1245252">
                  <a:extLst>
                    <a:ext uri="{9D8B030D-6E8A-4147-A177-3AD203B41FA5}">
                      <a16:colId xmlns:a16="http://schemas.microsoft.com/office/drawing/2014/main" val="4210254700"/>
                    </a:ext>
                  </a:extLst>
                </a:gridCol>
              </a:tblGrid>
              <a:tr h="3699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 поля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Тип данных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Допустимое значение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Первичный ключ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Внешний ключ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8131533"/>
                  </a:ext>
                </a:extLst>
              </a:tr>
              <a:tr h="180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id_trener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Число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Код тренера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3325898"/>
                  </a:ext>
                </a:extLst>
              </a:tr>
              <a:tr h="3699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surname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Фамилия тренера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1720675"/>
                  </a:ext>
                </a:extLst>
              </a:tr>
              <a:tr h="3699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Имя тренера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9345750"/>
                  </a:ext>
                </a:extLst>
              </a:tr>
              <a:tr h="444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fname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Отчество тренера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977404"/>
                  </a:ext>
                </a:extLst>
              </a:tr>
              <a:tr h="59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dogs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Длинный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Тренируемые собаки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1248986"/>
                  </a:ext>
                </a:extLst>
              </a:tr>
              <a:tr h="444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staj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Число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Стаж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830409"/>
                  </a:ext>
                </a:extLst>
              </a:tr>
              <a:tr h="3699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id_dog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Число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Код служебной собаки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0108439"/>
                  </a:ext>
                </a:extLst>
              </a:tr>
              <a:tr h="3699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 поля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Тип данных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Допустимое значение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Первичный ключ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Внешний ключ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045583"/>
                  </a:ext>
                </a:extLst>
              </a:tr>
              <a:tr h="2937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id_trener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Число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Код тренера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030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584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13227" y="22891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Даталогическое</a:t>
            </a:r>
            <a:r>
              <a:rPr lang="ru-RU" dirty="0"/>
              <a:t> проектирование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FF6BC-A7C4-468A-9BF2-B968FB8203BB}"/>
              </a:ext>
            </a:extLst>
          </p:cNvPr>
          <p:cNvSpPr txBox="1"/>
          <p:nvPr/>
        </p:nvSpPr>
        <p:spPr>
          <a:xfrm>
            <a:off x="713227" y="81397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ctor"/>
              </a:rPr>
              <a:t>Питомник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58D668BB-0336-4DCB-BBD7-C46C71C53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386211"/>
              </p:ext>
            </p:extLst>
          </p:nvPr>
        </p:nvGraphicFramePr>
        <p:xfrm>
          <a:off x="713227" y="1390398"/>
          <a:ext cx="7403729" cy="2770787"/>
        </p:xfrm>
        <a:graphic>
          <a:graphicData uri="http://schemas.openxmlformats.org/drawingml/2006/table">
            <a:tbl>
              <a:tblPr firstRow="1" firstCol="1" bandRow="1">
                <a:tableStyleId>{62696423-C426-41FD-BCE9-8EC15F8637D0}</a:tableStyleId>
              </a:tblPr>
              <a:tblGrid>
                <a:gridCol w="1560338">
                  <a:extLst>
                    <a:ext uri="{9D8B030D-6E8A-4147-A177-3AD203B41FA5}">
                      <a16:colId xmlns:a16="http://schemas.microsoft.com/office/drawing/2014/main" val="1675049521"/>
                    </a:ext>
                  </a:extLst>
                </a:gridCol>
                <a:gridCol w="964493">
                  <a:extLst>
                    <a:ext uri="{9D8B030D-6E8A-4147-A177-3AD203B41FA5}">
                      <a16:colId xmlns:a16="http://schemas.microsoft.com/office/drawing/2014/main" val="2025543635"/>
                    </a:ext>
                  </a:extLst>
                </a:gridCol>
                <a:gridCol w="692588">
                  <a:extLst>
                    <a:ext uri="{9D8B030D-6E8A-4147-A177-3AD203B41FA5}">
                      <a16:colId xmlns:a16="http://schemas.microsoft.com/office/drawing/2014/main" val="398917098"/>
                    </a:ext>
                  </a:extLst>
                </a:gridCol>
                <a:gridCol w="1089086">
                  <a:extLst>
                    <a:ext uri="{9D8B030D-6E8A-4147-A177-3AD203B41FA5}">
                      <a16:colId xmlns:a16="http://schemas.microsoft.com/office/drawing/2014/main" val="4291805229"/>
                    </a:ext>
                  </a:extLst>
                </a:gridCol>
                <a:gridCol w="1034851">
                  <a:extLst>
                    <a:ext uri="{9D8B030D-6E8A-4147-A177-3AD203B41FA5}">
                      <a16:colId xmlns:a16="http://schemas.microsoft.com/office/drawing/2014/main" val="3428942479"/>
                    </a:ext>
                  </a:extLst>
                </a:gridCol>
                <a:gridCol w="875813">
                  <a:extLst>
                    <a:ext uri="{9D8B030D-6E8A-4147-A177-3AD203B41FA5}">
                      <a16:colId xmlns:a16="http://schemas.microsoft.com/office/drawing/2014/main" val="3996297903"/>
                    </a:ext>
                  </a:extLst>
                </a:gridCol>
                <a:gridCol w="1186560">
                  <a:extLst>
                    <a:ext uri="{9D8B030D-6E8A-4147-A177-3AD203B41FA5}">
                      <a16:colId xmlns:a16="http://schemas.microsoft.com/office/drawing/2014/main" val="3134160156"/>
                    </a:ext>
                  </a:extLst>
                </a:gridCol>
              </a:tblGrid>
              <a:tr h="4776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 поля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Тип данных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Допустимое значение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Первичный ключ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Внешний ключ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7398132"/>
                  </a:ext>
                </a:extLst>
              </a:tr>
              <a:tr h="4159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id_pitomnik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Число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Код питомника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024267"/>
                  </a:ext>
                </a:extLst>
              </a:tr>
              <a:tr h="4159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7909188"/>
                  </a:ext>
                </a:extLst>
              </a:tr>
              <a:tr h="4159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Адрес 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8479019"/>
                  </a:ext>
                </a:extLst>
              </a:tr>
              <a:tr h="4159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Контактная информация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25458"/>
                  </a:ext>
                </a:extLst>
              </a:tr>
              <a:tr h="6293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square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Число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Площадь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1543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261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13227" y="22891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Даталогическое</a:t>
            </a:r>
            <a:r>
              <a:rPr lang="ru-RU" dirty="0"/>
              <a:t> проектирование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FF6BC-A7C4-468A-9BF2-B968FB8203BB}"/>
              </a:ext>
            </a:extLst>
          </p:cNvPr>
          <p:cNvSpPr txBox="1"/>
          <p:nvPr/>
        </p:nvSpPr>
        <p:spPr>
          <a:xfrm>
            <a:off x="713227" y="81397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>
                <a:sym typeface="Actor"/>
              </a:rPr>
              <a:t>Собака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4AACDB1-BC76-4C0A-886E-791547FE0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537368"/>
              </p:ext>
            </p:extLst>
          </p:nvPr>
        </p:nvGraphicFramePr>
        <p:xfrm>
          <a:off x="713228" y="1313215"/>
          <a:ext cx="7284460" cy="2848133"/>
        </p:xfrm>
        <a:graphic>
          <a:graphicData uri="http://schemas.openxmlformats.org/drawingml/2006/table">
            <a:tbl>
              <a:tblPr firstRow="1" firstCol="1" bandRow="1">
                <a:tableStyleId>{62696423-C426-41FD-BCE9-8EC15F8637D0}</a:tableStyleId>
              </a:tblPr>
              <a:tblGrid>
                <a:gridCol w="1555274">
                  <a:extLst>
                    <a:ext uri="{9D8B030D-6E8A-4147-A177-3AD203B41FA5}">
                      <a16:colId xmlns:a16="http://schemas.microsoft.com/office/drawing/2014/main" val="16749293"/>
                    </a:ext>
                  </a:extLst>
                </a:gridCol>
                <a:gridCol w="942592">
                  <a:extLst>
                    <a:ext uri="{9D8B030D-6E8A-4147-A177-3AD203B41FA5}">
                      <a16:colId xmlns:a16="http://schemas.microsoft.com/office/drawing/2014/main" val="172667054"/>
                    </a:ext>
                  </a:extLst>
                </a:gridCol>
                <a:gridCol w="799730">
                  <a:extLst>
                    <a:ext uri="{9D8B030D-6E8A-4147-A177-3AD203B41FA5}">
                      <a16:colId xmlns:a16="http://schemas.microsoft.com/office/drawing/2014/main" val="4229760622"/>
                    </a:ext>
                  </a:extLst>
                </a:gridCol>
                <a:gridCol w="1053787">
                  <a:extLst>
                    <a:ext uri="{9D8B030D-6E8A-4147-A177-3AD203B41FA5}">
                      <a16:colId xmlns:a16="http://schemas.microsoft.com/office/drawing/2014/main" val="1201020806"/>
                    </a:ext>
                  </a:extLst>
                </a:gridCol>
                <a:gridCol w="1001503">
                  <a:extLst>
                    <a:ext uri="{9D8B030D-6E8A-4147-A177-3AD203B41FA5}">
                      <a16:colId xmlns:a16="http://schemas.microsoft.com/office/drawing/2014/main" val="867082212"/>
                    </a:ext>
                  </a:extLst>
                </a:gridCol>
                <a:gridCol w="847596">
                  <a:extLst>
                    <a:ext uri="{9D8B030D-6E8A-4147-A177-3AD203B41FA5}">
                      <a16:colId xmlns:a16="http://schemas.microsoft.com/office/drawing/2014/main" val="1069442586"/>
                    </a:ext>
                  </a:extLst>
                </a:gridCol>
                <a:gridCol w="1083978">
                  <a:extLst>
                    <a:ext uri="{9D8B030D-6E8A-4147-A177-3AD203B41FA5}">
                      <a16:colId xmlns:a16="http://schemas.microsoft.com/office/drawing/2014/main" val="3693679982"/>
                    </a:ext>
                  </a:extLst>
                </a:gridCol>
              </a:tblGrid>
              <a:tr h="704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 поля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Тип данных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Допустимое значение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Первичный ключ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Внешний ключ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0629971"/>
                  </a:ext>
                </a:extLst>
              </a:tr>
              <a:tr h="509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id_dog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Число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Код собаки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1285861"/>
                  </a:ext>
                </a:extLst>
              </a:tr>
              <a:tr h="361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Порода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0104544"/>
                  </a:ext>
                </a:extLst>
              </a:tr>
              <a:tr h="361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Число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Возраст 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7059542"/>
                  </a:ext>
                </a:extLst>
              </a:tr>
              <a:tr h="361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2250590"/>
                  </a:ext>
                </a:extLst>
              </a:tr>
              <a:tr h="509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fiz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Физические данные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15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708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13227" y="22891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Даталогическое</a:t>
            </a:r>
            <a:r>
              <a:rPr lang="ru-RU" dirty="0"/>
              <a:t> проектирование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FF6BC-A7C4-468A-9BF2-B968FB8203BB}"/>
              </a:ext>
            </a:extLst>
          </p:cNvPr>
          <p:cNvSpPr txBox="1"/>
          <p:nvPr/>
        </p:nvSpPr>
        <p:spPr>
          <a:xfrm>
            <a:off x="713227" y="81397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>
                <a:sym typeface="Actor"/>
              </a:rPr>
              <a:t>Специализация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4AACDB1-BC76-4C0A-886E-791547FE0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695415"/>
              </p:ext>
            </p:extLst>
          </p:nvPr>
        </p:nvGraphicFramePr>
        <p:xfrm>
          <a:off x="713228" y="1313215"/>
          <a:ext cx="7284460" cy="3719209"/>
        </p:xfrm>
        <a:graphic>
          <a:graphicData uri="http://schemas.openxmlformats.org/drawingml/2006/table">
            <a:tbl>
              <a:tblPr firstRow="1" firstCol="1" bandRow="1">
                <a:tableStyleId>{62696423-C426-41FD-BCE9-8EC15F8637D0}</a:tableStyleId>
              </a:tblPr>
              <a:tblGrid>
                <a:gridCol w="1555274">
                  <a:extLst>
                    <a:ext uri="{9D8B030D-6E8A-4147-A177-3AD203B41FA5}">
                      <a16:colId xmlns:a16="http://schemas.microsoft.com/office/drawing/2014/main" val="16749293"/>
                    </a:ext>
                  </a:extLst>
                </a:gridCol>
                <a:gridCol w="942592">
                  <a:extLst>
                    <a:ext uri="{9D8B030D-6E8A-4147-A177-3AD203B41FA5}">
                      <a16:colId xmlns:a16="http://schemas.microsoft.com/office/drawing/2014/main" val="172667054"/>
                    </a:ext>
                  </a:extLst>
                </a:gridCol>
                <a:gridCol w="799730">
                  <a:extLst>
                    <a:ext uri="{9D8B030D-6E8A-4147-A177-3AD203B41FA5}">
                      <a16:colId xmlns:a16="http://schemas.microsoft.com/office/drawing/2014/main" val="4229760622"/>
                    </a:ext>
                  </a:extLst>
                </a:gridCol>
                <a:gridCol w="1053787">
                  <a:extLst>
                    <a:ext uri="{9D8B030D-6E8A-4147-A177-3AD203B41FA5}">
                      <a16:colId xmlns:a16="http://schemas.microsoft.com/office/drawing/2014/main" val="1201020806"/>
                    </a:ext>
                  </a:extLst>
                </a:gridCol>
                <a:gridCol w="1001503">
                  <a:extLst>
                    <a:ext uri="{9D8B030D-6E8A-4147-A177-3AD203B41FA5}">
                      <a16:colId xmlns:a16="http://schemas.microsoft.com/office/drawing/2014/main" val="867082212"/>
                    </a:ext>
                  </a:extLst>
                </a:gridCol>
                <a:gridCol w="847596">
                  <a:extLst>
                    <a:ext uri="{9D8B030D-6E8A-4147-A177-3AD203B41FA5}">
                      <a16:colId xmlns:a16="http://schemas.microsoft.com/office/drawing/2014/main" val="1069442586"/>
                    </a:ext>
                  </a:extLst>
                </a:gridCol>
                <a:gridCol w="1083978">
                  <a:extLst>
                    <a:ext uri="{9D8B030D-6E8A-4147-A177-3AD203B41FA5}">
                      <a16:colId xmlns:a16="http://schemas.microsoft.com/office/drawing/2014/main" val="3693679982"/>
                    </a:ext>
                  </a:extLst>
                </a:gridCol>
              </a:tblGrid>
              <a:tr h="704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 поля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Тип данных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Допустимое значение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Первичный ключ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Внешний ключ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0629971"/>
                  </a:ext>
                </a:extLst>
              </a:tr>
              <a:tr h="509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id_spec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Число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Код выполняемой задачи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1285861"/>
                  </a:ext>
                </a:extLst>
              </a:tr>
              <a:tr h="361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drugs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Специализация на поиск наркотиков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0104544"/>
                  </a:ext>
                </a:extLst>
              </a:tr>
              <a:tr h="361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people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Специализация на поиск людей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7059542"/>
                  </a:ext>
                </a:extLst>
              </a:tr>
              <a:tr h="361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Специализация на поиск взрывчатых веществ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2250590"/>
                  </a:ext>
                </a:extLst>
              </a:tr>
              <a:tr h="509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border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Защита границ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15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199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13227" y="22891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Даталогическое</a:t>
            </a:r>
            <a:r>
              <a:rPr lang="ru-RU" dirty="0"/>
              <a:t> проектирование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FF6BC-A7C4-468A-9BF2-B968FB8203BB}"/>
              </a:ext>
            </a:extLst>
          </p:cNvPr>
          <p:cNvSpPr txBox="1"/>
          <p:nvPr/>
        </p:nvSpPr>
        <p:spPr>
          <a:xfrm>
            <a:off x="713227" y="81397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>
                <a:sym typeface="Actor"/>
              </a:rPr>
              <a:t>Ветеринар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4AACDB1-BC76-4C0A-886E-791547FE0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61215"/>
              </p:ext>
            </p:extLst>
          </p:nvPr>
        </p:nvGraphicFramePr>
        <p:xfrm>
          <a:off x="713228" y="1313215"/>
          <a:ext cx="7284460" cy="2868093"/>
        </p:xfrm>
        <a:graphic>
          <a:graphicData uri="http://schemas.openxmlformats.org/drawingml/2006/table">
            <a:tbl>
              <a:tblPr firstRow="1" firstCol="1" bandRow="1">
                <a:tableStyleId>{62696423-C426-41FD-BCE9-8EC15F8637D0}</a:tableStyleId>
              </a:tblPr>
              <a:tblGrid>
                <a:gridCol w="1555274">
                  <a:extLst>
                    <a:ext uri="{9D8B030D-6E8A-4147-A177-3AD203B41FA5}">
                      <a16:colId xmlns:a16="http://schemas.microsoft.com/office/drawing/2014/main" val="16749293"/>
                    </a:ext>
                  </a:extLst>
                </a:gridCol>
                <a:gridCol w="942592">
                  <a:extLst>
                    <a:ext uri="{9D8B030D-6E8A-4147-A177-3AD203B41FA5}">
                      <a16:colId xmlns:a16="http://schemas.microsoft.com/office/drawing/2014/main" val="172667054"/>
                    </a:ext>
                  </a:extLst>
                </a:gridCol>
                <a:gridCol w="799730">
                  <a:extLst>
                    <a:ext uri="{9D8B030D-6E8A-4147-A177-3AD203B41FA5}">
                      <a16:colId xmlns:a16="http://schemas.microsoft.com/office/drawing/2014/main" val="4229760622"/>
                    </a:ext>
                  </a:extLst>
                </a:gridCol>
                <a:gridCol w="1053787">
                  <a:extLst>
                    <a:ext uri="{9D8B030D-6E8A-4147-A177-3AD203B41FA5}">
                      <a16:colId xmlns:a16="http://schemas.microsoft.com/office/drawing/2014/main" val="1201020806"/>
                    </a:ext>
                  </a:extLst>
                </a:gridCol>
                <a:gridCol w="1001503">
                  <a:extLst>
                    <a:ext uri="{9D8B030D-6E8A-4147-A177-3AD203B41FA5}">
                      <a16:colId xmlns:a16="http://schemas.microsoft.com/office/drawing/2014/main" val="867082212"/>
                    </a:ext>
                  </a:extLst>
                </a:gridCol>
                <a:gridCol w="847596">
                  <a:extLst>
                    <a:ext uri="{9D8B030D-6E8A-4147-A177-3AD203B41FA5}">
                      <a16:colId xmlns:a16="http://schemas.microsoft.com/office/drawing/2014/main" val="1069442586"/>
                    </a:ext>
                  </a:extLst>
                </a:gridCol>
                <a:gridCol w="1083978">
                  <a:extLst>
                    <a:ext uri="{9D8B030D-6E8A-4147-A177-3AD203B41FA5}">
                      <a16:colId xmlns:a16="http://schemas.microsoft.com/office/drawing/2014/main" val="3693679982"/>
                    </a:ext>
                  </a:extLst>
                </a:gridCol>
              </a:tblGrid>
              <a:tr h="704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 поля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Тип данных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Допустимое значение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Первичный ключ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Внешний ключ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0629971"/>
                  </a:ext>
                </a:extLst>
              </a:tr>
              <a:tr h="509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id_vet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Число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Код ветеринара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1285861"/>
                  </a:ext>
                </a:extLst>
              </a:tr>
              <a:tr h="361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surname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Фамилия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0104544"/>
                  </a:ext>
                </a:extLst>
              </a:tr>
              <a:tr h="361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Имя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7059542"/>
                  </a:ext>
                </a:extLst>
              </a:tr>
              <a:tr h="361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fname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Отчество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2250590"/>
                  </a:ext>
                </a:extLst>
              </a:tr>
              <a:tr h="509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dogs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Осматриваемые собаки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15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922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86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Ветеринар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09A8D0-4613-4276-ABD4-8EDDAC07CC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34" y="1109850"/>
            <a:ext cx="3517900" cy="13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71D9234-1344-47AE-A2DC-2294E8E432D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34" y="2718062"/>
            <a:ext cx="5940425" cy="1009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6629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86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Владелец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27CAC6-F8CD-4C4D-972B-9313ECEEFF5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" y="1165710"/>
            <a:ext cx="3517900" cy="13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7A942A1-8F49-43D6-9CE9-A2FDEC679C4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" y="2849880"/>
            <a:ext cx="5937250" cy="57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487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33"/>
          <p:cNvSpPr txBox="1">
            <a:spLocks noGrp="1"/>
          </p:cNvSpPr>
          <p:nvPr>
            <p:ph type="title"/>
          </p:nvPr>
        </p:nvSpPr>
        <p:spPr>
          <a:xfrm>
            <a:off x="924365" y="486592"/>
            <a:ext cx="574564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Процессы, происходящие в системе:</a:t>
            </a:r>
            <a:endParaRPr sz="2400" dirty="0"/>
          </a:p>
        </p:txBody>
      </p:sp>
      <p:sp>
        <p:nvSpPr>
          <p:cNvPr id="1324" name="Google Shape;1324;p33"/>
          <p:cNvSpPr txBox="1">
            <a:spLocks noGrp="1"/>
          </p:cNvSpPr>
          <p:nvPr>
            <p:ph type="subTitle" idx="1"/>
          </p:nvPr>
        </p:nvSpPr>
        <p:spPr>
          <a:xfrm>
            <a:off x="924365" y="1059292"/>
            <a:ext cx="6886485" cy="3626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25000"/>
              </a:lnSpc>
              <a:buFont typeface="+mj-lt"/>
              <a:buAutoNum type="arabicPeriod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Разведение и селекция собак. Поиск подходящих пород, подходящих для определенного рода занятий, разведение и уход за щенками.</a:t>
            </a:r>
          </a:p>
          <a:p>
            <a:pPr marL="342900" lvl="0" indent="-342900" algn="just">
              <a:lnSpc>
                <a:spcPct val="125000"/>
              </a:lnSpc>
              <a:buFont typeface="+mj-lt"/>
              <a:buAutoNum type="arabicPeriod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Дрессировка и обучение. Подготовку собак к выполнению определенных служебных задач, например поиск наркотиков, охрана объектов, и поиск пропавших людей.</a:t>
            </a:r>
          </a:p>
          <a:p>
            <a:pPr marL="342900" lvl="0" indent="-342900" algn="just">
              <a:lnSpc>
                <a:spcPct val="12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Уход и медицинское обслуживание. Обеспечение качественного ухода за собаками в питомнике, правильным питанием, регулярными осмотрами и лечением при необходимости.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86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Администраторы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CB61EB-45F4-4215-83AD-1D1F692232B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1524" y="1017993"/>
            <a:ext cx="3552825" cy="13811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23C736-D0BE-450C-8271-2994DF11CB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71523" y="2399118"/>
            <a:ext cx="5284719" cy="265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01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86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Клиенты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1A9BB9-C4A4-4D95-BE0D-886977B469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8701" y="1008468"/>
            <a:ext cx="3514725" cy="13906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4D319F0-96C1-4EE3-B1FE-73059FADD97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28701" y="2399118"/>
            <a:ext cx="5407056" cy="288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80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86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Услуги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B0C68F-6D48-4C08-AAA5-AECE641977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1523" y="1573368"/>
            <a:ext cx="3915624" cy="218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80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25803" y="6573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Питомник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064471-2289-483B-91FC-D11FECE5C04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45" y="1141095"/>
            <a:ext cx="35369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91225F-09B3-46FC-9788-1886AFE47EE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45" y="2675256"/>
            <a:ext cx="7508292" cy="489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618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25803" y="6573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Собака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AC9702-1428-402C-A9D6-16D380EAFCB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026656"/>
            <a:ext cx="2709314" cy="1736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58971A9-20B7-47AD-B99A-8CF0F83B98F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960" y="2839730"/>
            <a:ext cx="6458759" cy="22104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0002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25803" y="6573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Специализация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9503AC-8B68-48A5-92C0-F8D9DC0327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4" y="1397898"/>
            <a:ext cx="3517900" cy="7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93CFACA-2843-4DC8-BEFA-8BE05F870CC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4" y="2744077"/>
            <a:ext cx="7736577" cy="950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7717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25803" y="6573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Тренер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2BF80EA-DC66-45FB-98A8-5C05ABD547E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" y="1176020"/>
            <a:ext cx="3536950" cy="11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4E2EAF7-0628-450D-8D2D-E064BAE3453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" y="2571750"/>
            <a:ext cx="5175250" cy="172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64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86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AD6B65-505B-4007-9493-8E533BC0B6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55" y="1137920"/>
            <a:ext cx="5937250" cy="361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47005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86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 Ветеринар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66E9F1-C600-434F-9955-DBAF94AD5A6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55" y="1104521"/>
            <a:ext cx="5173345" cy="38327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5688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02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 Владелец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E301A1-9645-4C26-AC9F-1C8F66FB854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1067701"/>
            <a:ext cx="5125085" cy="3860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741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68096" y="165064"/>
            <a:ext cx="3852000" cy="9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effectLst/>
                <a:ea typeface="Calibri" panose="020F0502020204030204" pitchFamily="34" charset="0"/>
              </a:rPr>
              <a:t>Организационная схема </a:t>
            </a:r>
            <a:endParaRPr sz="40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67BB944-85C2-48DE-B7DC-5D8C4ABB44B6}"/>
              </a:ext>
            </a:extLst>
          </p:cNvPr>
          <p:cNvSpPr/>
          <p:nvPr/>
        </p:nvSpPr>
        <p:spPr>
          <a:xfrm>
            <a:off x="4256363" y="706109"/>
            <a:ext cx="2042315" cy="4763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Владелец питомника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CFDF9DF-0738-46F9-97EA-A949FE64C58B}"/>
              </a:ext>
            </a:extLst>
          </p:cNvPr>
          <p:cNvSpPr/>
          <p:nvPr/>
        </p:nvSpPr>
        <p:spPr>
          <a:xfrm>
            <a:off x="4256363" y="1365702"/>
            <a:ext cx="2042315" cy="4763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Управляющий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E90419D8-A8E3-4CAC-BB60-62AB1140B5F3}"/>
              </a:ext>
            </a:extLst>
          </p:cNvPr>
          <p:cNvSpPr/>
          <p:nvPr/>
        </p:nvSpPr>
        <p:spPr>
          <a:xfrm>
            <a:off x="4256364" y="2054886"/>
            <a:ext cx="2042315" cy="4763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Тренеры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D1287DC-9EE1-443C-A9BC-E3D43B191D65}"/>
              </a:ext>
            </a:extLst>
          </p:cNvPr>
          <p:cNvSpPr/>
          <p:nvPr/>
        </p:nvSpPr>
        <p:spPr>
          <a:xfrm>
            <a:off x="6770967" y="2054886"/>
            <a:ext cx="2042315" cy="4763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Агенты по продаже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3FD35375-9FC9-4272-9EF4-3D2C06E84B30}"/>
              </a:ext>
            </a:extLst>
          </p:cNvPr>
          <p:cNvSpPr/>
          <p:nvPr/>
        </p:nvSpPr>
        <p:spPr>
          <a:xfrm>
            <a:off x="1746995" y="2054886"/>
            <a:ext cx="2042315" cy="4763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Ответственные за уход за собаками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14EBE90-B4B3-42D2-8857-3E4874C14EF4}"/>
              </a:ext>
            </a:extLst>
          </p:cNvPr>
          <p:cNvSpPr/>
          <p:nvPr/>
        </p:nvSpPr>
        <p:spPr>
          <a:xfrm>
            <a:off x="923481" y="3797972"/>
            <a:ext cx="1430399" cy="4763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Ветеринары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13811318-0A53-42C9-9381-2B593BE8F89B}"/>
              </a:ext>
            </a:extLst>
          </p:cNvPr>
          <p:cNvSpPr/>
          <p:nvPr/>
        </p:nvSpPr>
        <p:spPr>
          <a:xfrm>
            <a:off x="3076636" y="3797972"/>
            <a:ext cx="1641973" cy="4763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Дрессировщики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E9EF14B-2F8D-49F6-A0E2-185534FD98B1}"/>
              </a:ext>
            </a:extLst>
          </p:cNvPr>
          <p:cNvCxnSpPr>
            <a:stCxn id="2" idx="2"/>
            <a:endCxn id="28" idx="0"/>
          </p:cNvCxnSpPr>
          <p:nvPr/>
        </p:nvCxnSpPr>
        <p:spPr>
          <a:xfrm>
            <a:off x="5277521" y="1182455"/>
            <a:ext cx="0" cy="1832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02997F8D-44FE-413D-AFC2-91AFFA2B5761}"/>
              </a:ext>
            </a:extLst>
          </p:cNvPr>
          <p:cNvCxnSpPr>
            <a:cxnSpLocks/>
            <a:stCxn id="29" idx="0"/>
            <a:endCxn id="28" idx="2"/>
          </p:cNvCxnSpPr>
          <p:nvPr/>
        </p:nvCxnSpPr>
        <p:spPr>
          <a:xfrm flipH="1" flipV="1">
            <a:off x="5277521" y="1842048"/>
            <a:ext cx="1" cy="2128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A6EB4F4B-9750-4CA6-86A5-1EEA496A1BFE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>
            <a:off x="3789310" y="2293059"/>
            <a:ext cx="46705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9320B427-7504-4A69-BC9B-2E6A86B48F9F}"/>
              </a:ext>
            </a:extLst>
          </p:cNvPr>
          <p:cNvCxnSpPr>
            <a:cxnSpLocks/>
            <a:stCxn id="30" idx="1"/>
            <a:endCxn id="29" idx="3"/>
          </p:cNvCxnSpPr>
          <p:nvPr/>
        </p:nvCxnSpPr>
        <p:spPr>
          <a:xfrm flipH="1">
            <a:off x="6298679" y="2293059"/>
            <a:ext cx="47228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AA714216-789E-4F82-9E61-884F67CFA2E3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2768153" y="2531232"/>
            <a:ext cx="0" cy="57578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CE8E9778-26A6-4139-90C2-FB0D775993AF}"/>
              </a:ext>
            </a:extLst>
          </p:cNvPr>
          <p:cNvCxnSpPr>
            <a:cxnSpLocks/>
          </p:cNvCxnSpPr>
          <p:nvPr/>
        </p:nvCxnSpPr>
        <p:spPr>
          <a:xfrm>
            <a:off x="1638680" y="3107014"/>
            <a:ext cx="225894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199FC6C6-8FED-4A96-AD0E-CDC0065FDFD7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638680" y="3107014"/>
            <a:ext cx="1" cy="6909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F05453CC-5F37-470D-9EEC-E6DE2518D166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3897622" y="3107014"/>
            <a:ext cx="1" cy="6909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94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86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Питомник</a:t>
            </a:r>
            <a:endParaRPr lang="ru-RU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62A5D8-5801-4148-A06A-D9853F02490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065" y="1100514"/>
            <a:ext cx="5340350" cy="387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7033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86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 Собака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2B6374-1F9B-46F8-AE8E-8A2754FD78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19" y="1076158"/>
            <a:ext cx="5238115" cy="3836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3741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02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Специализация</a:t>
            </a:r>
            <a:endParaRPr lang="ru-RU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C510EB-FBFD-490A-B086-7CABB381B2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144" y="1146872"/>
            <a:ext cx="6353096" cy="3610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4409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6598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 Тренер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F47484-5504-42F9-9723-CE6F48359C0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713" y="988486"/>
            <a:ext cx="5544712" cy="4032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8370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6598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кнопочная форма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4FF4C3-B675-4BCC-8B92-411EF28C4E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07" y="1184274"/>
            <a:ext cx="6124893" cy="2473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3288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02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Ветеринар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F48E1D-37FD-4C08-8522-79D8985EB61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35" y="1130300"/>
            <a:ext cx="5937250" cy="313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3574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02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Владелец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89F9A1-046D-4A64-B328-1C7F355E76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5" y="1322070"/>
            <a:ext cx="5937250" cy="157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44608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02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Питомник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849B06-7976-4AF1-8D55-F7B448BF028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07" y="1212912"/>
            <a:ext cx="5940425" cy="2183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0757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02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Собака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9136B1-0397-40CD-8EBF-7DD00E61A41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69" y="1009544"/>
            <a:ext cx="4819651" cy="3868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31158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02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Собака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66177CB-0AAC-4C54-B5A2-DF2A38D5239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2"/>
          <a:stretch>
            <a:fillRect/>
          </a:stretch>
        </p:blipFill>
        <p:spPr bwMode="auto">
          <a:xfrm>
            <a:off x="919480" y="1889760"/>
            <a:ext cx="4787309" cy="29521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4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19999" y="286168"/>
            <a:ext cx="69201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Результат автоматизации</a:t>
            </a:r>
            <a:endParaRPr dirty="0"/>
          </a:p>
        </p:txBody>
      </p:sp>
      <p:sp>
        <p:nvSpPr>
          <p:cNvPr id="1341" name="Google Shape;1341;p34"/>
          <p:cNvSpPr txBox="1">
            <a:spLocks noGrp="1"/>
          </p:cNvSpPr>
          <p:nvPr>
            <p:ph type="subTitle" idx="1"/>
          </p:nvPr>
        </p:nvSpPr>
        <p:spPr>
          <a:xfrm>
            <a:off x="720000" y="1096176"/>
            <a:ext cx="7489722" cy="3638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ru-RU" sz="1700" dirty="0"/>
              <a:t>В результате автоматизации будет упрощена деятельность занесения, хранения, обработки, предоставлении информации о клиентах. Конечный продукт будет представлять собой базу данных, целью которой является </a:t>
            </a: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упрощение поиска подробной информации о характеристиках конкретной собаки в питомнике путем создания базы данных.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/>
            <a:endParaRPr lang="ru-RU" sz="17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CC7A2CCF-F45F-4CD1-8485-6A22074F26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40084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02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Специализация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A7D9F2-FD94-4FCE-B15B-68F9E87000D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147" y="1174115"/>
            <a:ext cx="5940425" cy="2907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50241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02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Тренер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6A6B1D-784A-458E-867B-A05A9161F7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20" y="1055232"/>
            <a:ext cx="5190172" cy="3759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6311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02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Ветеринары, осматривающие ротвейлеров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F0E91A6-171F-4C1E-9321-B46B2B3249E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88" y="1376941"/>
            <a:ext cx="3423920" cy="182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54AA2DD-88BF-4056-A3A2-C4D6EB89CF7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619" y="1376941"/>
            <a:ext cx="3199093" cy="1553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12965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0212"/>
            <a:ext cx="6943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 информации о владельце первого питомника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E23510-0084-4133-8CE9-44622CF532E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2" y="1009544"/>
            <a:ext cx="4043045" cy="152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0E1DE5-C407-4C6B-ABE6-595E9FD31FB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2" y="2760027"/>
            <a:ext cx="5940425" cy="812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11815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0212"/>
            <a:ext cx="6943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Вывод информации о собаках, чей возраст равен 1 году</a:t>
            </a:r>
            <a:endParaRPr lang="ru-RU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7A6562-03B5-41FB-8002-26C1FC322E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" y="1061719"/>
            <a:ext cx="2788920" cy="1403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DA5961D-187D-413F-ABF0-6EA381B3958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27" y="2678115"/>
            <a:ext cx="5940425" cy="1307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86034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0212"/>
            <a:ext cx="6943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Вывод информации о собаках, чей возраст равен 2 годам</a:t>
            </a:r>
            <a:endParaRPr lang="ru-RU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25C329-3278-46D5-96A9-43FA19004F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" y="1009544"/>
            <a:ext cx="2573824" cy="2303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3055551-F819-4D1C-AEF3-A80B7B0442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11" y="3444088"/>
            <a:ext cx="7923530" cy="13797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2567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0212"/>
            <a:ext cx="6943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Сортированный по весу список собак породы Немецкая овчарка</a:t>
            </a:r>
            <a:endParaRPr lang="ru-RU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969557-4FEE-402D-832A-78F688A2D6A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1" y="939800"/>
            <a:ext cx="2353310" cy="298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4BDB1C-F04D-42F9-9648-08614A0B5EC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747" y="4008646"/>
            <a:ext cx="6711205" cy="9892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1255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0212"/>
            <a:ext cx="6943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Замена фамилии ветеринара</a:t>
            </a:r>
            <a:endParaRPr lang="ru-RU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BD18E80-D760-448E-A496-87ADDAEA5F3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52" b="66125"/>
          <a:stretch/>
        </p:blipFill>
        <p:spPr bwMode="auto">
          <a:xfrm>
            <a:off x="996823" y="1089660"/>
            <a:ext cx="2367915" cy="1482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0F0E24-DA3A-4AB0-8EDA-7A162E4119F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93"/>
          <a:stretch/>
        </p:blipFill>
        <p:spPr bwMode="auto">
          <a:xfrm>
            <a:off x="619125" y="2571750"/>
            <a:ext cx="3123313" cy="1035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C8BACD1-1B6E-4900-9179-6E37C62A731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839" y="1009544"/>
            <a:ext cx="5147945" cy="913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43EB6B9-D2A8-465A-86A7-A9E9AEFC4BC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385" y="2074894"/>
            <a:ext cx="2296479" cy="1096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3D775B2-A766-46A5-A3AF-F43AA783FAE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670" y="2078155"/>
            <a:ext cx="2377362" cy="1092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4548D3E-C5DB-425B-9570-017C2D4F128D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056" y="3607434"/>
            <a:ext cx="5044688" cy="10402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25454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0212"/>
            <a:ext cx="6943805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Вывод информации о собаках, содержащихся в питомнике 1</a:t>
            </a:r>
            <a:endParaRPr lang="ru-RU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BDC7FA-9927-4E56-83B7-FF293830672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56"/>
          <a:stretch/>
        </p:blipFill>
        <p:spPr bwMode="auto">
          <a:xfrm>
            <a:off x="875664" y="1172209"/>
            <a:ext cx="5937037" cy="47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989FC9-AE02-4A01-924D-A1E37F49FD0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64" y="1719134"/>
            <a:ext cx="8260746" cy="1562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56367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0212"/>
            <a:ext cx="6943805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Вывод информации о тренерах, тренирующих собак из 1 питомника</a:t>
            </a:r>
            <a:endParaRPr lang="ru-RU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BCBDA8-1253-49BB-AAE6-31FA04E141E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60" y="1093358"/>
            <a:ext cx="5839568" cy="687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D9D7EF-9BFC-47D4-B3A2-16DE4E3D0CC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60" y="1864360"/>
            <a:ext cx="5839568" cy="2070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667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13227" y="22891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Функции системы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1343" name="Google Shape;1343;p34"/>
          <p:cNvSpPr txBox="1">
            <a:spLocks noGrp="1"/>
          </p:cNvSpPr>
          <p:nvPr>
            <p:ph type="subTitle" idx="1"/>
          </p:nvPr>
        </p:nvSpPr>
        <p:spPr>
          <a:xfrm>
            <a:off x="764872" y="861250"/>
            <a:ext cx="7100293" cy="3624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/>
              <a:t>1. Внесение данных – сотрудники питомника имеют возможность заполнять данные, которые будут храниться в базе данных. 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/>
              <a:t>2. Корректировка данных базы данных – персонал сможет изменить уже имеющуюся информацию.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/>
              <a:t>3. Хранение информации – система будет иметь возможность хранить всю предоставляемую информацию.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/>
              <a:t>4. Предоставление – персонал питомника сможет запросить и узнать всю необходимую информацию.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0212"/>
            <a:ext cx="788877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Добавление записи в таблицу Ветеринар</a:t>
            </a:r>
            <a:endParaRPr lang="ru-RU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9391D4-02EF-411D-AF53-6BA3FD7399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" y="1154430"/>
            <a:ext cx="8130957" cy="278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0C54EA8-5517-4925-B116-6642658CB9E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" y="1806257"/>
            <a:ext cx="5940425" cy="11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E4EBC2-174D-4FE1-B5FD-091CF860308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" y="3005455"/>
            <a:ext cx="5937250" cy="1225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161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598911"/>
            <a:ext cx="788877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Удаление таблицы Собака</a:t>
            </a:r>
            <a:endParaRPr lang="ru-RU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9369ACE-EAC2-4608-B937-C1706398AAB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134964"/>
            <a:ext cx="1055370" cy="401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7FAEB9A-2A9F-418E-BD0A-802918B864D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562610"/>
            <a:ext cx="7650840" cy="2561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2B0BFCD-E1A9-4F3E-84E6-AAEAFB5CB76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39" y="4310299"/>
            <a:ext cx="7650841" cy="319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33946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0212"/>
            <a:ext cx="7888773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Удаление тренера</a:t>
            </a:r>
            <a:endParaRPr lang="ru-RU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E0B8E7-AEC2-4238-AF7A-6990EA4CA6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241418"/>
            <a:ext cx="5184096" cy="58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726270-E982-4E0D-838C-E72879C7985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3" y="3102607"/>
            <a:ext cx="3965710" cy="128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F9E1251-CF1D-4947-9593-B2DF94D49BA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593" y="1919911"/>
            <a:ext cx="2513967" cy="974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3E28C90-042E-4C54-A39A-77E8850A0DB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569" y="3118041"/>
            <a:ext cx="4427831" cy="1274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385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3409740" y="93285"/>
            <a:ext cx="17515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GITHUB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C92442-202F-4373-90D1-220166810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800919"/>
            <a:ext cx="6954520" cy="291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345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3409740" y="93285"/>
            <a:ext cx="17515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GITHUB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B4A800-B3A8-49CC-B905-2C65B5C74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" y="1120545"/>
            <a:ext cx="7777480" cy="228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587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3409740" y="93285"/>
            <a:ext cx="17515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GITHUB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78A197-36BF-455B-BB46-A7912C922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05" y="1270000"/>
            <a:ext cx="7677749" cy="220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829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3409740" y="93285"/>
            <a:ext cx="17515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GITHUB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A1628F-C6BC-4969-ADD6-3E5E65F2B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60" y="1340375"/>
            <a:ext cx="7625080" cy="191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378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3409740" y="93285"/>
            <a:ext cx="17515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GITHUB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97ABA9-4CF5-4330-97B1-AEDCFB865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" y="1446500"/>
            <a:ext cx="7391400" cy="225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1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606361" y="254553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/>
              <a:t>Всё, что необходимо для внедрения программного продукта</a:t>
            </a:r>
            <a:r>
              <a:rPr lang="en-US" sz="2600" dirty="0"/>
              <a:t>:</a:t>
            </a:r>
            <a:endParaRPr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61C80-EBBA-4036-B21D-C1B5989A2440}"/>
              </a:ext>
            </a:extLst>
          </p:cNvPr>
          <p:cNvSpPr txBox="1"/>
          <p:nvPr/>
        </p:nvSpPr>
        <p:spPr>
          <a:xfrm>
            <a:off x="606361" y="1236525"/>
            <a:ext cx="7616613" cy="324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25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Средства компьютерной техники: профессиональные компьютеры офисной комплектации с ОС </a:t>
            </a: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</a:t>
            </a: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25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Средства коммуникационной техники: сетевое оборудование для передачи данных между компьютерами, доступ к сети Интернет.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25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Средства организационной техники: автоматические ворота для контроля доступа в питомник и безопасного перемещения собак.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25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Средства оперативной полиграфии: принтеры для печати документов.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25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Системное ПО: база данных, электронная таблица Microsoft Excel, в которой можно создать таблицу с колонками для имени и хранения информации о собаках.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63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13227" y="22891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Техническое задание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C9062-1173-4400-98C3-8EE32055ABCA}"/>
              </a:ext>
            </a:extLst>
          </p:cNvPr>
          <p:cNvSpPr txBox="1"/>
          <p:nvPr/>
        </p:nvSpPr>
        <p:spPr>
          <a:xfrm>
            <a:off x="713227" y="1075888"/>
            <a:ext cx="7158564" cy="3323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2.1. Назначение системы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БД питомника служебных собак предназначена для повышения эффективности работы предприятия. База данных позволит заносить и хранить информацию, упростить ее поиск.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 рамках проекта автоматизируется информационная деятельность в следующих процессах: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 Контроль за тренировочным процессом;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 Распределение персонала питомника по категориям;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3. Распределение нагрузки на собак.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54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13227" y="22891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Техническое задание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C9062-1173-4400-98C3-8EE32055ABCA}"/>
              </a:ext>
            </a:extLst>
          </p:cNvPr>
          <p:cNvSpPr txBox="1"/>
          <p:nvPr/>
        </p:nvSpPr>
        <p:spPr>
          <a:xfrm>
            <a:off x="713227" y="801616"/>
            <a:ext cx="7171816" cy="3655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2.2. Цели создания системы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БД питомника служебных собак создается с целью: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учета данных персонала;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учета данных и характеристик собак;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планирование тренировочной программы;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создания базы данных должны быть улучшены значения следующих показателей: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эффективность тренировочного процесса;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эффективность дрессировки собак;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эффективность слежения за состоянием здоровья собак.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8889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286</TotalTime>
  <Words>1407</Words>
  <Application>Microsoft Office PowerPoint</Application>
  <PresentationFormat>Экран (16:9)</PresentationFormat>
  <Paragraphs>464</Paragraphs>
  <Slides>67</Slides>
  <Notes>67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76" baseType="lpstr">
      <vt:lpstr>Actor</vt:lpstr>
      <vt:lpstr>Franklin Gothic Book</vt:lpstr>
      <vt:lpstr>Raleway</vt:lpstr>
      <vt:lpstr>Arial</vt:lpstr>
      <vt:lpstr>Times New Roman</vt:lpstr>
      <vt:lpstr>Impact</vt:lpstr>
      <vt:lpstr>Nunito Light</vt:lpstr>
      <vt:lpstr>Calibri</vt:lpstr>
      <vt:lpstr>Уголки</vt:lpstr>
      <vt:lpstr>Индивидуальный проект по МДК.02. Питомник служебных собак</vt:lpstr>
      <vt:lpstr>Анализ предметной области</vt:lpstr>
      <vt:lpstr>Процессы, происходящие в системе:</vt:lpstr>
      <vt:lpstr>Организационная схема </vt:lpstr>
      <vt:lpstr>Результат автоматизации</vt:lpstr>
      <vt:lpstr>Функции системы:</vt:lpstr>
      <vt:lpstr>Всё, что необходимо для внедрения программного продукта:</vt:lpstr>
      <vt:lpstr>Техническое задание</vt:lpstr>
      <vt:lpstr>Техническое задание</vt:lpstr>
      <vt:lpstr>Техническое задание</vt:lpstr>
      <vt:lpstr>Планирование разработки в MS Project</vt:lpstr>
      <vt:lpstr>Планирование разработки в MS Project</vt:lpstr>
      <vt:lpstr>Планирование разработки в MS Project</vt:lpstr>
      <vt:lpstr>Планирование разработки в MS Project</vt:lpstr>
      <vt:lpstr>EPC-модель</vt:lpstr>
      <vt:lpstr>EPC-модель</vt:lpstr>
      <vt:lpstr>EPC-модель</vt:lpstr>
      <vt:lpstr>EPC-модель</vt:lpstr>
      <vt:lpstr>Диаграмма вариантов использования</vt:lpstr>
      <vt:lpstr>Инфологическая модель</vt:lpstr>
      <vt:lpstr>Нормализация</vt:lpstr>
      <vt:lpstr>Даталогическое проектирование</vt:lpstr>
      <vt:lpstr>Даталогическое проектирование</vt:lpstr>
      <vt:lpstr>Даталогическое проектирование</vt:lpstr>
      <vt:lpstr>Даталогическое проектирование</vt:lpstr>
      <vt:lpstr>Даталогическое проектирование</vt:lpstr>
      <vt:lpstr>Даталогическое проектирование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данных. Запросы</vt:lpstr>
      <vt:lpstr>База данных. Запросы</vt:lpstr>
      <vt:lpstr>База данных. Запросы</vt:lpstr>
      <vt:lpstr>База данных. Запросы</vt:lpstr>
      <vt:lpstr>База данных. Запросы</vt:lpstr>
      <vt:lpstr>База данных. Запросы</vt:lpstr>
      <vt:lpstr>База данных. Запросы</vt:lpstr>
      <vt:lpstr>База данных. Запросы</vt:lpstr>
      <vt:lpstr>База данных. Запросы</vt:lpstr>
      <vt:lpstr>База данных. Запросы</vt:lpstr>
      <vt:lpstr>База данных. Запросы</vt:lpstr>
      <vt:lpstr>GITHUB</vt:lpstr>
      <vt:lpstr>GITHUB</vt:lpstr>
      <vt:lpstr>GITHUB</vt:lpstr>
      <vt:lpstr>GITHUB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Интерфейсы ввода-вывода</dc:title>
  <dc:creator>Miroslav Shchepilov</dc:creator>
  <cp:lastModifiedBy>Miroslav</cp:lastModifiedBy>
  <cp:revision>33</cp:revision>
  <dcterms:modified xsi:type="dcterms:W3CDTF">2024-06-26T12:50:21Z</dcterms:modified>
</cp:coreProperties>
</file>