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2" r:id="rId2"/>
    <p:sldId id="318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291" r:id="rId12"/>
    <p:sldId id="312" r:id="rId13"/>
    <p:sldId id="292" r:id="rId14"/>
    <p:sldId id="297" r:id="rId15"/>
    <p:sldId id="294" r:id="rId16"/>
    <p:sldId id="295" r:id="rId17"/>
    <p:sldId id="296" r:id="rId18"/>
    <p:sldId id="298" r:id="rId19"/>
    <p:sldId id="303" r:id="rId20"/>
    <p:sldId id="299" r:id="rId21"/>
    <p:sldId id="305" r:id="rId22"/>
    <p:sldId id="306" r:id="rId23"/>
    <p:sldId id="316" r:id="rId24"/>
    <p:sldId id="317" r:id="rId25"/>
    <p:sldId id="304" r:id="rId26"/>
    <p:sldId id="300" r:id="rId27"/>
    <p:sldId id="301" r:id="rId28"/>
  </p:sldIdLst>
  <p:sldSz cx="18288000" cy="10287000"/>
  <p:notesSz cx="6858000" cy="9144000"/>
  <p:embeddedFontLst>
    <p:embeddedFont>
      <p:font typeface="Barlow Bold Bold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Norwester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2366" autoAdjust="0"/>
  </p:normalViewPr>
  <p:slideViewPr>
    <p:cSldViewPr>
      <p:cViewPr varScale="1">
        <p:scale>
          <a:sx n="57" d="100"/>
          <a:sy n="57" d="100"/>
        </p:scale>
        <p:origin x="57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CK BARNATIA" userId="43e5e91ed4d000c2" providerId="LiveId" clId="{2B244170-A422-4EA2-ACDA-0CCD0E0CF075}"/>
    <pc:docChg chg="undo custSel addSld delSld modSld sldOrd">
      <pc:chgData name="JERICK BARNATIA" userId="43e5e91ed4d000c2" providerId="LiveId" clId="{2B244170-A422-4EA2-ACDA-0CCD0E0CF075}" dt="2025-09-10T05:45:27.441" v="693" actId="1076"/>
      <pc:docMkLst>
        <pc:docMk/>
      </pc:docMkLst>
      <pc:sldChg chg="addSp delSp modSp mod ord delAnim modAnim modNotesTx">
        <pc:chgData name="JERICK BARNATIA" userId="43e5e91ed4d000c2" providerId="LiveId" clId="{2B244170-A422-4EA2-ACDA-0CCD0E0CF075}" dt="2025-09-03T23:58:03.831" v="135" actId="1076"/>
        <pc:sldMkLst>
          <pc:docMk/>
          <pc:sldMk cId="809875468" sldId="265"/>
        </pc:sldMkLst>
        <pc:spChg chg="mod">
          <ac:chgData name="JERICK BARNATIA" userId="43e5e91ed4d000c2" providerId="LiveId" clId="{2B244170-A422-4EA2-ACDA-0CCD0E0CF075}" dt="2025-09-03T23:49:17.123" v="79" actId="207"/>
          <ac:spMkLst>
            <pc:docMk/>
            <pc:sldMk cId="809875468" sldId="265"/>
            <ac:spMk id="16" creationId="{2472EC24-7391-4D43-85E9-0A006F7874FF}"/>
          </ac:spMkLst>
        </pc:spChg>
        <pc:spChg chg="del">
          <ac:chgData name="JERICK BARNATIA" userId="43e5e91ed4d000c2" providerId="LiveId" clId="{2B244170-A422-4EA2-ACDA-0CCD0E0CF075}" dt="2025-09-03T23:49:20.252" v="80" actId="21"/>
          <ac:spMkLst>
            <pc:docMk/>
            <pc:sldMk cId="809875468" sldId="265"/>
            <ac:spMk id="18" creationId="{DF0ABCD4-BBB1-40AE-9E79-80B4969FB18B}"/>
          </ac:spMkLst>
        </pc:spChg>
        <pc:spChg chg="add mod">
          <ac:chgData name="JERICK BARNATIA" userId="43e5e91ed4d000c2" providerId="LiveId" clId="{2B244170-A422-4EA2-ACDA-0CCD0E0CF075}" dt="2025-09-03T23:58:03.831" v="135" actId="1076"/>
          <ac:spMkLst>
            <pc:docMk/>
            <pc:sldMk cId="809875468" sldId="265"/>
            <ac:spMk id="19" creationId="{4ED5D82C-8D12-49FE-99D2-63B571A445C0}"/>
          </ac:spMkLst>
        </pc:spChg>
      </pc:sldChg>
      <pc:sldChg chg="del">
        <pc:chgData name="JERICK BARNATIA" userId="43e5e91ed4d000c2" providerId="LiveId" clId="{2B244170-A422-4EA2-ACDA-0CCD0E0CF075}" dt="2025-09-03T23:23:50.866" v="6" actId="2696"/>
        <pc:sldMkLst>
          <pc:docMk/>
          <pc:sldMk cId="1454992229" sldId="292"/>
        </pc:sldMkLst>
      </pc:sldChg>
      <pc:sldChg chg="del">
        <pc:chgData name="JERICK BARNATIA" userId="43e5e91ed4d000c2" providerId="LiveId" clId="{2B244170-A422-4EA2-ACDA-0CCD0E0CF075}" dt="2025-09-03T23:23:41.798" v="4" actId="2696"/>
        <pc:sldMkLst>
          <pc:docMk/>
          <pc:sldMk cId="1554493336" sldId="293"/>
        </pc:sldMkLst>
      </pc:sldChg>
      <pc:sldChg chg="del">
        <pc:chgData name="JERICK BARNATIA" userId="43e5e91ed4d000c2" providerId="LiveId" clId="{2B244170-A422-4EA2-ACDA-0CCD0E0CF075}" dt="2025-09-03T23:23:46.309" v="5" actId="2696"/>
        <pc:sldMkLst>
          <pc:docMk/>
          <pc:sldMk cId="2656854167" sldId="294"/>
        </pc:sldMkLst>
      </pc:sldChg>
      <pc:sldChg chg="del">
        <pc:chgData name="JERICK BARNATIA" userId="43e5e91ed4d000c2" providerId="LiveId" clId="{2B244170-A422-4EA2-ACDA-0CCD0E0CF075}" dt="2025-09-03T23:23:40.249" v="3" actId="2696"/>
        <pc:sldMkLst>
          <pc:docMk/>
          <pc:sldMk cId="1040395165" sldId="295"/>
        </pc:sldMkLst>
      </pc:sldChg>
      <pc:sldChg chg="modSp mod ord modAnim modNotesTx">
        <pc:chgData name="JERICK BARNATIA" userId="43e5e91ed4d000c2" providerId="LiveId" clId="{2B244170-A422-4EA2-ACDA-0CCD0E0CF075}" dt="2025-09-03T23:25:11.185" v="52" actId="207"/>
        <pc:sldMkLst>
          <pc:docMk/>
          <pc:sldMk cId="1899154457" sldId="296"/>
        </pc:sldMkLst>
        <pc:spChg chg="mod">
          <ac:chgData name="JERICK BARNATIA" userId="43e5e91ed4d000c2" providerId="LiveId" clId="{2B244170-A422-4EA2-ACDA-0CCD0E0CF075}" dt="2025-09-03T23:25:11.185" v="52" actId="207"/>
          <ac:spMkLst>
            <pc:docMk/>
            <pc:sldMk cId="1899154457" sldId="296"/>
            <ac:spMk id="16" creationId="{2472EC24-7391-4D43-85E9-0A006F7874FF}"/>
          </ac:spMkLst>
        </pc:spChg>
      </pc:sldChg>
      <pc:sldChg chg="modSp mod ord">
        <pc:chgData name="JERICK BARNATIA" userId="43e5e91ed4d000c2" providerId="LiveId" clId="{2B244170-A422-4EA2-ACDA-0CCD0E0CF075}" dt="2025-09-03T23:27:12.466" v="72" actId="20577"/>
        <pc:sldMkLst>
          <pc:docMk/>
          <pc:sldMk cId="2445739448" sldId="297"/>
        </pc:sldMkLst>
        <pc:spChg chg="mod">
          <ac:chgData name="JERICK BARNATIA" userId="43e5e91ed4d000c2" providerId="LiveId" clId="{2B244170-A422-4EA2-ACDA-0CCD0E0CF075}" dt="2025-09-03T23:27:12.466" v="72" actId="20577"/>
          <ac:spMkLst>
            <pc:docMk/>
            <pc:sldMk cId="2445739448" sldId="297"/>
            <ac:spMk id="15" creationId="{F768AC3E-9A05-4F01-83B4-53AD16192AC7}"/>
          </ac:spMkLst>
        </pc:spChg>
      </pc:sldChg>
      <pc:sldChg chg="del">
        <pc:chgData name="JERICK BARNATIA" userId="43e5e91ed4d000c2" providerId="LiveId" clId="{2B244170-A422-4EA2-ACDA-0CCD0E0CF075}" dt="2025-09-03T23:23:35.938" v="1" actId="2696"/>
        <pc:sldMkLst>
          <pc:docMk/>
          <pc:sldMk cId="56210611" sldId="298"/>
        </pc:sldMkLst>
      </pc:sldChg>
      <pc:sldChg chg="addSp delSp modSp mod delAnim">
        <pc:chgData name="JERICK BARNATIA" userId="43e5e91ed4d000c2" providerId="LiveId" clId="{2B244170-A422-4EA2-ACDA-0CCD0E0CF075}" dt="2025-09-04T02:40:19.502" v="453" actId="1076"/>
        <pc:sldMkLst>
          <pc:docMk/>
          <pc:sldMk cId="3766573325" sldId="299"/>
        </pc:sldMkLst>
        <pc:spChg chg="add del mod">
          <ac:chgData name="JERICK BARNATIA" userId="43e5e91ed4d000c2" providerId="LiveId" clId="{2B244170-A422-4EA2-ACDA-0CCD0E0CF075}" dt="2025-09-04T01:37:54.296" v="241" actId="21"/>
          <ac:spMkLst>
            <pc:docMk/>
            <pc:sldMk cId="3766573325" sldId="299"/>
            <ac:spMk id="15" creationId="{67BC2766-4C6F-4125-8888-DCA298ED09E2}"/>
          </ac:spMkLst>
        </pc:spChg>
        <pc:picChg chg="del">
          <ac:chgData name="JERICK BARNATIA" userId="43e5e91ed4d000c2" providerId="LiveId" clId="{2B244170-A422-4EA2-ACDA-0CCD0E0CF075}" dt="2025-09-03T23:23:31.223" v="0" actId="478"/>
          <ac:picMkLst>
            <pc:docMk/>
            <pc:sldMk cId="3766573325" sldId="299"/>
            <ac:picMk id="6" creationId="{518B34C1-AA0B-40D1-906C-0DDC17F924D1}"/>
          </ac:picMkLst>
        </pc:picChg>
        <pc:picChg chg="add mod">
          <ac:chgData name="JERICK BARNATIA" userId="43e5e91ed4d000c2" providerId="LiveId" clId="{2B244170-A422-4EA2-ACDA-0CCD0E0CF075}" dt="2025-09-04T02:40:19.502" v="453" actId="1076"/>
          <ac:picMkLst>
            <pc:docMk/>
            <pc:sldMk cId="3766573325" sldId="299"/>
            <ac:picMk id="8" creationId="{C90ADE19-E805-4EEF-8054-628F713F4084}"/>
          </ac:picMkLst>
        </pc:picChg>
      </pc:sldChg>
      <pc:sldChg chg="del">
        <pc:chgData name="JERICK BARNATIA" userId="43e5e91ed4d000c2" providerId="LiveId" clId="{2B244170-A422-4EA2-ACDA-0CCD0E0CF075}" dt="2025-09-03T23:23:38.178" v="2" actId="2696"/>
        <pc:sldMkLst>
          <pc:docMk/>
          <pc:sldMk cId="517277172" sldId="300"/>
        </pc:sldMkLst>
      </pc:sldChg>
      <pc:sldChg chg="addSp modSp add mod">
        <pc:chgData name="JERICK BARNATIA" userId="43e5e91ed4d000c2" providerId="LiveId" clId="{2B244170-A422-4EA2-ACDA-0CCD0E0CF075}" dt="2025-09-03T23:57:07.371" v="132" actId="1076"/>
        <pc:sldMkLst>
          <pc:docMk/>
          <pc:sldMk cId="1751394268" sldId="300"/>
        </pc:sldMkLst>
        <pc:spChg chg="mod">
          <ac:chgData name="JERICK BARNATIA" userId="43e5e91ed4d000c2" providerId="LiveId" clId="{2B244170-A422-4EA2-ACDA-0CCD0E0CF075}" dt="2025-09-03T23:57:02.917" v="129" actId="14100"/>
          <ac:spMkLst>
            <pc:docMk/>
            <pc:sldMk cId="1751394268" sldId="300"/>
            <ac:spMk id="15" creationId="{F768AC3E-9A05-4F01-83B4-53AD16192AC7}"/>
          </ac:spMkLst>
        </pc:spChg>
        <pc:picChg chg="add mod">
          <ac:chgData name="JERICK BARNATIA" userId="43e5e91ed4d000c2" providerId="LiveId" clId="{2B244170-A422-4EA2-ACDA-0CCD0E0CF075}" dt="2025-09-03T23:57:07.371" v="132" actId="1076"/>
          <ac:picMkLst>
            <pc:docMk/>
            <pc:sldMk cId="1751394268" sldId="300"/>
            <ac:picMk id="6" creationId="{3C74A81C-E7D6-4394-9DE4-1E9B6DA8E67C}"/>
          </ac:picMkLst>
        </pc:picChg>
      </pc:sldChg>
      <pc:sldChg chg="modSp add mod modAnim">
        <pc:chgData name="JERICK BARNATIA" userId="43e5e91ed4d000c2" providerId="LiveId" clId="{2B244170-A422-4EA2-ACDA-0CCD0E0CF075}" dt="2025-09-04T00:03:15.387" v="200" actId="404"/>
        <pc:sldMkLst>
          <pc:docMk/>
          <pc:sldMk cId="3149529540" sldId="301"/>
        </pc:sldMkLst>
        <pc:spChg chg="mod">
          <ac:chgData name="JERICK BARNATIA" userId="43e5e91ed4d000c2" providerId="LiveId" clId="{2B244170-A422-4EA2-ACDA-0CCD0E0CF075}" dt="2025-09-03T23:59:37.977" v="172" actId="207"/>
          <ac:spMkLst>
            <pc:docMk/>
            <pc:sldMk cId="3149529540" sldId="301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0:03:15.387" v="200" actId="404"/>
          <ac:spMkLst>
            <pc:docMk/>
            <pc:sldMk cId="3149529540" sldId="301"/>
            <ac:spMk id="19" creationId="{4ED5D82C-8D12-49FE-99D2-63B571A445C0}"/>
          </ac:spMkLst>
        </pc:spChg>
      </pc:sldChg>
      <pc:sldChg chg="addSp delSp modSp add mod delAnim modAnim">
        <pc:chgData name="JERICK BARNATIA" userId="43e5e91ed4d000c2" providerId="LiveId" clId="{2B244170-A422-4EA2-ACDA-0CCD0E0CF075}" dt="2025-09-04T00:06:13.627" v="224" actId="478"/>
        <pc:sldMkLst>
          <pc:docMk/>
          <pc:sldMk cId="397156152" sldId="302"/>
        </pc:sldMkLst>
        <pc:spChg chg="mod">
          <ac:chgData name="JERICK BARNATIA" userId="43e5e91ed4d000c2" providerId="LiveId" clId="{2B244170-A422-4EA2-ACDA-0CCD0E0CF075}" dt="2025-09-04T00:04:30.526" v="211" actId="1076"/>
          <ac:spMkLst>
            <pc:docMk/>
            <pc:sldMk cId="397156152" sldId="302"/>
            <ac:spMk id="19" creationId="{4ED5D82C-8D12-49FE-99D2-63B571A445C0}"/>
          </ac:spMkLst>
        </pc:spChg>
        <pc:picChg chg="add del mod">
          <ac:chgData name="JERICK BARNATIA" userId="43e5e91ed4d000c2" providerId="LiveId" clId="{2B244170-A422-4EA2-ACDA-0CCD0E0CF075}" dt="2025-09-04T00:06:13.627" v="224" actId="478"/>
          <ac:picMkLst>
            <pc:docMk/>
            <pc:sldMk cId="397156152" sldId="302"/>
            <ac:picMk id="6" creationId="{149EDEDE-94C5-4B0C-8216-B5BC912CD388}"/>
          </ac:picMkLst>
        </pc:picChg>
      </pc:sldChg>
      <pc:sldChg chg="addSp modSp add mod">
        <pc:chgData name="JERICK BARNATIA" userId="43e5e91ed4d000c2" providerId="LiveId" clId="{2B244170-A422-4EA2-ACDA-0CCD0E0CF075}" dt="2025-09-04T01:35:39.464" v="232" actId="1076"/>
        <pc:sldMkLst>
          <pc:docMk/>
          <pc:sldMk cId="4026698084" sldId="303"/>
        </pc:sldMkLst>
        <pc:picChg chg="add mod">
          <ac:chgData name="JERICK BARNATIA" userId="43e5e91ed4d000c2" providerId="LiveId" clId="{2B244170-A422-4EA2-ACDA-0CCD0E0CF075}" dt="2025-09-04T01:35:39.464" v="232" actId="1076"/>
          <ac:picMkLst>
            <pc:docMk/>
            <pc:sldMk cId="4026698084" sldId="303"/>
            <ac:picMk id="6" creationId="{2FC27CCE-D473-4FFF-A902-D793E0D40A2A}"/>
          </ac:picMkLst>
        </pc:picChg>
      </pc:sldChg>
      <pc:sldChg chg="addSp delSp modSp add mod delAnim">
        <pc:chgData name="JERICK BARNATIA" userId="43e5e91ed4d000c2" providerId="LiveId" clId="{2B244170-A422-4EA2-ACDA-0CCD0E0CF075}" dt="2025-09-04T01:35:32.096" v="231" actId="1076"/>
        <pc:sldMkLst>
          <pc:docMk/>
          <pc:sldMk cId="2457397920" sldId="304"/>
        </pc:sldMkLst>
        <pc:picChg chg="del mod">
          <ac:chgData name="JERICK BARNATIA" userId="43e5e91ed4d000c2" providerId="LiveId" clId="{2B244170-A422-4EA2-ACDA-0CCD0E0CF075}" dt="2025-09-04T00:06:59.852" v="228" actId="478"/>
          <ac:picMkLst>
            <pc:docMk/>
            <pc:sldMk cId="2457397920" sldId="304"/>
            <ac:picMk id="6" creationId="{149EDEDE-94C5-4B0C-8216-B5BC912CD388}"/>
          </ac:picMkLst>
        </pc:picChg>
        <pc:picChg chg="add mod">
          <ac:chgData name="JERICK BARNATIA" userId="43e5e91ed4d000c2" providerId="LiveId" clId="{2B244170-A422-4EA2-ACDA-0CCD0E0CF075}" dt="2025-09-04T01:35:32.096" v="231" actId="1076"/>
          <ac:picMkLst>
            <pc:docMk/>
            <pc:sldMk cId="2457397920" sldId="304"/>
            <ac:picMk id="7" creationId="{7663ACEB-5D2A-4497-AC30-D6D64CCF40D2}"/>
          </ac:picMkLst>
        </pc:picChg>
      </pc:sldChg>
      <pc:sldChg chg="modSp add mod ord modAnim">
        <pc:chgData name="JERICK BARNATIA" userId="43e5e91ed4d000c2" providerId="LiveId" clId="{2B244170-A422-4EA2-ACDA-0CCD0E0CF075}" dt="2025-09-04T01:38:45.903" v="260"/>
        <pc:sldMkLst>
          <pc:docMk/>
          <pc:sldMk cId="3124696631" sldId="305"/>
        </pc:sldMkLst>
        <pc:spChg chg="mod">
          <ac:chgData name="JERICK BARNATIA" userId="43e5e91ed4d000c2" providerId="LiveId" clId="{2B244170-A422-4EA2-ACDA-0CCD0E0CF075}" dt="2025-09-04T01:38:39.176" v="258" actId="1076"/>
          <ac:spMkLst>
            <pc:docMk/>
            <pc:sldMk cId="3124696631" sldId="305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1:38:36.165" v="257" actId="1076"/>
          <ac:spMkLst>
            <pc:docMk/>
            <pc:sldMk cId="3124696631" sldId="305"/>
            <ac:spMk id="19" creationId="{4ED5D82C-8D12-49FE-99D2-63B571A445C0}"/>
          </ac:spMkLst>
        </pc:spChg>
      </pc:sldChg>
      <pc:sldChg chg="modSp add">
        <pc:chgData name="JERICK BARNATIA" userId="43e5e91ed4d000c2" providerId="LiveId" clId="{2B244170-A422-4EA2-ACDA-0CCD0E0CF075}" dt="2025-09-04T01:39:11.220" v="273" actId="403"/>
        <pc:sldMkLst>
          <pc:docMk/>
          <pc:sldMk cId="2378059964" sldId="306"/>
        </pc:sldMkLst>
        <pc:spChg chg="mod">
          <ac:chgData name="JERICK BARNATIA" userId="43e5e91ed4d000c2" providerId="LiveId" clId="{2B244170-A422-4EA2-ACDA-0CCD0E0CF075}" dt="2025-09-04T01:39:11.220" v="273" actId="403"/>
          <ac:spMkLst>
            <pc:docMk/>
            <pc:sldMk cId="2378059964" sldId="306"/>
            <ac:spMk id="19" creationId="{4ED5D82C-8D12-49FE-99D2-63B571A445C0}"/>
          </ac:spMkLst>
        </pc:spChg>
      </pc:sldChg>
      <pc:sldChg chg="modSp add">
        <pc:chgData name="JERICK BARNATIA" userId="43e5e91ed4d000c2" providerId="LiveId" clId="{2B244170-A422-4EA2-ACDA-0CCD0E0CF075}" dt="2025-09-04T01:40:20.072" v="282" actId="113"/>
        <pc:sldMkLst>
          <pc:docMk/>
          <pc:sldMk cId="1701278447" sldId="307"/>
        </pc:sldMkLst>
        <pc:spChg chg="mod">
          <ac:chgData name="JERICK BARNATIA" userId="43e5e91ed4d000c2" providerId="LiveId" clId="{2B244170-A422-4EA2-ACDA-0CCD0E0CF075}" dt="2025-09-04T01:40:04.910" v="277" actId="207"/>
          <ac:spMkLst>
            <pc:docMk/>
            <pc:sldMk cId="1701278447" sldId="307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1:40:20.072" v="282" actId="113"/>
          <ac:spMkLst>
            <pc:docMk/>
            <pc:sldMk cId="1701278447" sldId="307"/>
            <ac:spMk id="19" creationId="{4ED5D82C-8D12-49FE-99D2-63B571A445C0}"/>
          </ac:spMkLst>
        </pc:spChg>
      </pc:sldChg>
      <pc:sldChg chg="modSp add">
        <pc:chgData name="JERICK BARNATIA" userId="43e5e91ed4d000c2" providerId="LiveId" clId="{2B244170-A422-4EA2-ACDA-0CCD0E0CF075}" dt="2025-09-04T02:00:09.723" v="288" actId="113"/>
        <pc:sldMkLst>
          <pc:docMk/>
          <pc:sldMk cId="3689894086" sldId="308"/>
        </pc:sldMkLst>
        <pc:spChg chg="mod">
          <ac:chgData name="JERICK BARNATIA" userId="43e5e91ed4d000c2" providerId="LiveId" clId="{2B244170-A422-4EA2-ACDA-0CCD0E0CF075}" dt="2025-09-04T02:00:09.723" v="288" actId="113"/>
          <ac:spMkLst>
            <pc:docMk/>
            <pc:sldMk cId="3689894086" sldId="308"/>
            <ac:spMk id="19" creationId="{4ED5D82C-8D12-49FE-99D2-63B571A445C0}"/>
          </ac:spMkLst>
        </pc:spChg>
      </pc:sldChg>
      <pc:sldChg chg="modSp add">
        <pc:chgData name="JERICK BARNATIA" userId="43e5e91ed4d000c2" providerId="LiveId" clId="{2B244170-A422-4EA2-ACDA-0CCD0E0CF075}" dt="2025-09-04T02:00:26.391" v="293" actId="113"/>
        <pc:sldMkLst>
          <pc:docMk/>
          <pc:sldMk cId="1650852594" sldId="309"/>
        </pc:sldMkLst>
        <pc:spChg chg="mod">
          <ac:chgData name="JERICK BARNATIA" userId="43e5e91ed4d000c2" providerId="LiveId" clId="{2B244170-A422-4EA2-ACDA-0CCD0E0CF075}" dt="2025-09-04T02:00:26.391" v="293" actId="113"/>
          <ac:spMkLst>
            <pc:docMk/>
            <pc:sldMk cId="1650852594" sldId="309"/>
            <ac:spMk id="19" creationId="{4ED5D82C-8D12-49FE-99D2-63B571A445C0}"/>
          </ac:spMkLst>
        </pc:spChg>
      </pc:sldChg>
      <pc:sldChg chg="modSp add mod">
        <pc:chgData name="JERICK BARNATIA" userId="43e5e91ed4d000c2" providerId="LiveId" clId="{2B244170-A422-4EA2-ACDA-0CCD0E0CF075}" dt="2025-09-04T02:08:28.531" v="321" actId="1076"/>
        <pc:sldMkLst>
          <pc:docMk/>
          <pc:sldMk cId="2999969316" sldId="310"/>
        </pc:sldMkLst>
        <pc:spChg chg="mod">
          <ac:chgData name="JERICK BARNATIA" userId="43e5e91ed4d000c2" providerId="LiveId" clId="{2B244170-A422-4EA2-ACDA-0CCD0E0CF075}" dt="2025-09-04T02:08:28.531" v="321" actId="1076"/>
          <ac:spMkLst>
            <pc:docMk/>
            <pc:sldMk cId="2999969316" sldId="310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08:25.502" v="320" actId="113"/>
          <ac:spMkLst>
            <pc:docMk/>
            <pc:sldMk cId="2999969316" sldId="310"/>
            <ac:spMk id="19" creationId="{4ED5D82C-8D12-49FE-99D2-63B571A445C0}"/>
          </ac:spMkLst>
        </pc:spChg>
      </pc:sldChg>
      <pc:sldChg chg="delSp modSp add mod ord delAnim modAnim">
        <pc:chgData name="JERICK BARNATIA" userId="43e5e91ed4d000c2" providerId="LiveId" clId="{2B244170-A422-4EA2-ACDA-0CCD0E0CF075}" dt="2025-09-10T04:12:28.784" v="685"/>
        <pc:sldMkLst>
          <pc:docMk/>
          <pc:sldMk cId="456994019" sldId="311"/>
        </pc:sldMkLst>
        <pc:spChg chg="mod">
          <ac:chgData name="JERICK BARNATIA" userId="43e5e91ed4d000c2" providerId="LiveId" clId="{2B244170-A422-4EA2-ACDA-0CCD0E0CF075}" dt="2025-09-04T02:14:37.773" v="358" actId="207"/>
          <ac:spMkLst>
            <pc:docMk/>
            <pc:sldMk cId="456994019" sldId="311"/>
            <ac:spMk id="16" creationId="{2472EC24-7391-4D43-85E9-0A006F7874FF}"/>
          </ac:spMkLst>
        </pc:spChg>
        <pc:spChg chg="del">
          <ac:chgData name="JERICK BARNATIA" userId="43e5e91ed4d000c2" providerId="LiveId" clId="{2B244170-A422-4EA2-ACDA-0CCD0E0CF075}" dt="2025-09-04T02:14:00.714" v="325" actId="21"/>
          <ac:spMkLst>
            <pc:docMk/>
            <pc:sldMk cId="456994019" sldId="311"/>
            <ac:spMk id="19" creationId="{4ED5D82C-8D12-49FE-99D2-63B571A445C0}"/>
          </ac:spMkLst>
        </pc:spChg>
      </pc:sldChg>
      <pc:sldChg chg="new del">
        <pc:chgData name="JERICK BARNATIA" userId="43e5e91ed4d000c2" providerId="LiveId" clId="{2B244170-A422-4EA2-ACDA-0CCD0E0CF075}" dt="2025-09-04T02:13:31.351" v="323" actId="680"/>
        <pc:sldMkLst>
          <pc:docMk/>
          <pc:sldMk cId="2550592002" sldId="311"/>
        </pc:sldMkLst>
      </pc:sldChg>
      <pc:sldChg chg="modSp add mod ord">
        <pc:chgData name="JERICK BARNATIA" userId="43e5e91ed4d000c2" providerId="LiveId" clId="{2B244170-A422-4EA2-ACDA-0CCD0E0CF075}" dt="2025-09-10T04:12:41.369" v="687"/>
        <pc:sldMkLst>
          <pc:docMk/>
          <pc:sldMk cId="1637349019" sldId="312"/>
        </pc:sldMkLst>
        <pc:spChg chg="mod">
          <ac:chgData name="JERICK BARNATIA" userId="43e5e91ed4d000c2" providerId="LiveId" clId="{2B244170-A422-4EA2-ACDA-0CCD0E0CF075}" dt="2025-09-04T02:15:04.673" v="364" actId="207"/>
          <ac:spMkLst>
            <pc:docMk/>
            <pc:sldMk cId="1637349019" sldId="312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15:59.486" v="377" actId="20577"/>
          <ac:spMkLst>
            <pc:docMk/>
            <pc:sldMk cId="1637349019" sldId="312"/>
            <ac:spMk id="19" creationId="{4ED5D82C-8D12-49FE-99D2-63B571A445C0}"/>
          </ac:spMkLst>
        </pc:spChg>
      </pc:sldChg>
      <pc:sldChg chg="addSp delSp modSp add mod ord modAnim">
        <pc:chgData name="JERICK BARNATIA" userId="43e5e91ed4d000c2" providerId="LiveId" clId="{2B244170-A422-4EA2-ACDA-0CCD0E0CF075}" dt="2025-09-10T04:12:52.179" v="689"/>
        <pc:sldMkLst>
          <pc:docMk/>
          <pc:sldMk cId="2953883816" sldId="313"/>
        </pc:sldMkLst>
        <pc:spChg chg="add del">
          <ac:chgData name="JERICK BARNATIA" userId="43e5e91ed4d000c2" providerId="LiveId" clId="{2B244170-A422-4EA2-ACDA-0CCD0E0CF075}" dt="2025-09-04T02:16:36.894" v="384"/>
          <ac:spMkLst>
            <pc:docMk/>
            <pc:sldMk cId="2953883816" sldId="313"/>
            <ac:spMk id="2" creationId="{97E7C808-45BD-49E4-ADCE-9B776C4643AE}"/>
          </ac:spMkLst>
        </pc:spChg>
        <pc:spChg chg="mod">
          <ac:chgData name="JERICK BARNATIA" userId="43e5e91ed4d000c2" providerId="LiveId" clId="{2B244170-A422-4EA2-ACDA-0CCD0E0CF075}" dt="2025-09-04T02:16:51.943" v="391" actId="1076"/>
          <ac:spMkLst>
            <pc:docMk/>
            <pc:sldMk cId="2953883816" sldId="313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16:58.981" v="393" actId="1076"/>
          <ac:spMkLst>
            <pc:docMk/>
            <pc:sldMk cId="2953883816" sldId="313"/>
            <ac:spMk id="19" creationId="{4ED5D82C-8D12-49FE-99D2-63B571A445C0}"/>
          </ac:spMkLst>
        </pc:spChg>
      </pc:sldChg>
      <pc:sldChg chg="modSp add mod ord">
        <pc:chgData name="JERICK BARNATIA" userId="43e5e91ed4d000c2" providerId="LiveId" clId="{2B244170-A422-4EA2-ACDA-0CCD0E0CF075}" dt="2025-09-10T04:13:07.651" v="691"/>
        <pc:sldMkLst>
          <pc:docMk/>
          <pc:sldMk cId="3242061305" sldId="314"/>
        </pc:sldMkLst>
        <pc:spChg chg="mod">
          <ac:chgData name="JERICK BARNATIA" userId="43e5e91ed4d000c2" providerId="LiveId" clId="{2B244170-A422-4EA2-ACDA-0CCD0E0CF075}" dt="2025-09-04T02:20:10.205" v="405" actId="1076"/>
          <ac:spMkLst>
            <pc:docMk/>
            <pc:sldMk cId="3242061305" sldId="314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20:07.545" v="404" actId="1076"/>
          <ac:spMkLst>
            <pc:docMk/>
            <pc:sldMk cId="3242061305" sldId="314"/>
            <ac:spMk id="19" creationId="{4ED5D82C-8D12-49FE-99D2-63B571A445C0}"/>
          </ac:spMkLst>
        </pc:spChg>
      </pc:sldChg>
      <pc:sldChg chg="addSp delSp modSp add mod">
        <pc:chgData name="JERICK BARNATIA" userId="43e5e91ed4d000c2" providerId="LiveId" clId="{2B244170-A422-4EA2-ACDA-0CCD0E0CF075}" dt="2025-09-04T02:24:13.770" v="424" actId="113"/>
        <pc:sldMkLst>
          <pc:docMk/>
          <pc:sldMk cId="388719437" sldId="315"/>
        </pc:sldMkLst>
        <pc:spChg chg="add del">
          <ac:chgData name="JERICK BARNATIA" userId="43e5e91ed4d000c2" providerId="LiveId" clId="{2B244170-A422-4EA2-ACDA-0CCD0E0CF075}" dt="2025-09-04T02:23:53.151" v="417"/>
          <ac:spMkLst>
            <pc:docMk/>
            <pc:sldMk cId="388719437" sldId="315"/>
            <ac:spMk id="2" creationId="{705DF6F6-C943-4490-A7BF-C47C3B59BA53}"/>
          </ac:spMkLst>
        </pc:spChg>
        <pc:spChg chg="mod">
          <ac:chgData name="JERICK BARNATIA" userId="43e5e91ed4d000c2" providerId="LiveId" clId="{2B244170-A422-4EA2-ACDA-0CCD0E0CF075}" dt="2025-09-04T02:24:01.895" v="421" actId="1076"/>
          <ac:spMkLst>
            <pc:docMk/>
            <pc:sldMk cId="388719437" sldId="315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24:13.770" v="424" actId="113"/>
          <ac:spMkLst>
            <pc:docMk/>
            <pc:sldMk cId="388719437" sldId="315"/>
            <ac:spMk id="19" creationId="{4ED5D82C-8D12-49FE-99D2-63B571A445C0}"/>
          </ac:spMkLst>
        </pc:spChg>
      </pc:sldChg>
      <pc:sldChg chg="addSp delSp modSp add mod delAnim">
        <pc:chgData name="JERICK BARNATIA" userId="43e5e91ed4d000c2" providerId="LiveId" clId="{2B244170-A422-4EA2-ACDA-0CCD0E0CF075}" dt="2025-09-04T02:24:42.741" v="431" actId="1076"/>
        <pc:sldMkLst>
          <pc:docMk/>
          <pc:sldMk cId="2423947576" sldId="316"/>
        </pc:sldMkLst>
        <pc:spChg chg="del">
          <ac:chgData name="JERICK BARNATIA" userId="43e5e91ed4d000c2" providerId="LiveId" clId="{2B244170-A422-4EA2-ACDA-0CCD0E0CF075}" dt="2025-09-04T02:24:34.911" v="428" actId="21"/>
          <ac:spMkLst>
            <pc:docMk/>
            <pc:sldMk cId="2423947576" sldId="316"/>
            <ac:spMk id="16" creationId="{2472EC24-7391-4D43-85E9-0A006F7874FF}"/>
          </ac:spMkLst>
        </pc:spChg>
        <pc:spChg chg="del">
          <ac:chgData name="JERICK BARNATIA" userId="43e5e91ed4d000c2" providerId="LiveId" clId="{2B244170-A422-4EA2-ACDA-0CCD0E0CF075}" dt="2025-09-04T02:24:19.368" v="426" actId="21"/>
          <ac:spMkLst>
            <pc:docMk/>
            <pc:sldMk cId="2423947576" sldId="316"/>
            <ac:spMk id="19" creationId="{4ED5D82C-8D12-49FE-99D2-63B571A445C0}"/>
          </ac:spMkLst>
        </pc:spChg>
        <pc:picChg chg="add mod">
          <ac:chgData name="JERICK BARNATIA" userId="43e5e91ed4d000c2" providerId="LiveId" clId="{2B244170-A422-4EA2-ACDA-0CCD0E0CF075}" dt="2025-09-04T02:24:42.741" v="431" actId="1076"/>
          <ac:picMkLst>
            <pc:docMk/>
            <pc:sldMk cId="2423947576" sldId="316"/>
            <ac:picMk id="6" creationId="{45CABD8F-39CC-433B-BD72-12C4B9E39457}"/>
          </ac:picMkLst>
        </pc:picChg>
      </pc:sldChg>
      <pc:sldChg chg="addSp delSp modSp add mod ord delAnim">
        <pc:chgData name="JERICK BARNATIA" userId="43e5e91ed4d000c2" providerId="LiveId" clId="{2B244170-A422-4EA2-ACDA-0CCD0E0CF075}" dt="2025-09-04T02:26:11.435" v="449" actId="1076"/>
        <pc:sldMkLst>
          <pc:docMk/>
          <pc:sldMk cId="3089104220" sldId="317"/>
        </pc:sldMkLst>
        <pc:spChg chg="mod">
          <ac:chgData name="JERICK BARNATIA" userId="43e5e91ed4d000c2" providerId="LiveId" clId="{2B244170-A422-4EA2-ACDA-0CCD0E0CF075}" dt="2025-09-04T02:26:11.435" v="449" actId="1076"/>
          <ac:spMkLst>
            <pc:docMk/>
            <pc:sldMk cId="3089104220" sldId="317"/>
            <ac:spMk id="16" creationId="{2472EC24-7391-4D43-85E9-0A006F7874FF}"/>
          </ac:spMkLst>
        </pc:spChg>
        <pc:spChg chg="del">
          <ac:chgData name="JERICK BARNATIA" userId="43e5e91ed4d000c2" providerId="LiveId" clId="{2B244170-A422-4EA2-ACDA-0CCD0E0CF075}" dt="2025-09-04T02:25:50.397" v="442" actId="21"/>
          <ac:spMkLst>
            <pc:docMk/>
            <pc:sldMk cId="3089104220" sldId="317"/>
            <ac:spMk id="19" creationId="{4ED5D82C-8D12-49FE-99D2-63B571A445C0}"/>
          </ac:spMkLst>
        </pc:spChg>
        <pc:picChg chg="add mod">
          <ac:chgData name="JERICK BARNATIA" userId="43e5e91ed4d000c2" providerId="LiveId" clId="{2B244170-A422-4EA2-ACDA-0CCD0E0CF075}" dt="2025-09-04T02:26:09.064" v="448" actId="14100"/>
          <ac:picMkLst>
            <pc:docMk/>
            <pc:sldMk cId="3089104220" sldId="317"/>
            <ac:picMk id="6" creationId="{22129E0A-FA4A-409E-9216-0544BCA289C7}"/>
          </ac:picMkLst>
        </pc:picChg>
      </pc:sldChg>
      <pc:sldChg chg="addSp delSp modSp add mod">
        <pc:chgData name="JERICK BARNATIA" userId="43e5e91ed4d000c2" providerId="LiveId" clId="{2B244170-A422-4EA2-ACDA-0CCD0E0CF075}" dt="2025-09-04T02:40:54.006" v="460" actId="11529"/>
        <pc:sldMkLst>
          <pc:docMk/>
          <pc:sldMk cId="3541730338" sldId="318"/>
        </pc:sldMkLst>
        <pc:picChg chg="add mod">
          <ac:chgData name="JERICK BARNATIA" userId="43e5e91ed4d000c2" providerId="LiveId" clId="{2B244170-A422-4EA2-ACDA-0CCD0E0CF075}" dt="2025-09-04T02:40:41.654" v="459" actId="1076"/>
          <ac:picMkLst>
            <pc:docMk/>
            <pc:sldMk cId="3541730338" sldId="318"/>
            <ac:picMk id="6" creationId="{341FC619-8829-4AC1-A221-86E64D533D0E}"/>
          </ac:picMkLst>
        </pc:picChg>
        <pc:picChg chg="del">
          <ac:chgData name="JERICK BARNATIA" userId="43e5e91ed4d000c2" providerId="LiveId" clId="{2B244170-A422-4EA2-ACDA-0CCD0E0CF075}" dt="2025-09-04T02:40:36.541" v="455" actId="478"/>
          <ac:picMkLst>
            <pc:docMk/>
            <pc:sldMk cId="3541730338" sldId="318"/>
            <ac:picMk id="8" creationId="{C90ADE19-E805-4EEF-8054-628F713F4084}"/>
          </ac:picMkLst>
        </pc:picChg>
        <pc:cxnChg chg="add">
          <ac:chgData name="JERICK BARNATIA" userId="43e5e91ed4d000c2" providerId="LiveId" clId="{2B244170-A422-4EA2-ACDA-0CCD0E0CF075}" dt="2025-09-04T02:40:54.006" v="460" actId="11529"/>
          <ac:cxnSpMkLst>
            <pc:docMk/>
            <pc:sldMk cId="3541730338" sldId="318"/>
            <ac:cxnSpMk id="9" creationId="{52FC558B-5038-4460-8910-C2D1CE2982F8}"/>
          </ac:cxnSpMkLst>
        </pc:cxnChg>
      </pc:sldChg>
      <pc:sldChg chg="addSp delSp modSp add mod ord">
        <pc:chgData name="JERICK BARNATIA" userId="43e5e91ed4d000c2" providerId="LiveId" clId="{2B244170-A422-4EA2-ACDA-0CCD0E0CF075}" dt="2025-09-04T02:41:23.905" v="469" actId="11529"/>
        <pc:sldMkLst>
          <pc:docMk/>
          <pc:sldMk cId="814761900" sldId="319"/>
        </pc:sldMkLst>
        <pc:picChg chg="add mod">
          <ac:chgData name="JERICK BARNATIA" userId="43e5e91ed4d000c2" providerId="LiveId" clId="{2B244170-A422-4EA2-ACDA-0CCD0E0CF075}" dt="2025-09-04T02:41:17.128" v="468" actId="1076"/>
          <ac:picMkLst>
            <pc:docMk/>
            <pc:sldMk cId="814761900" sldId="319"/>
            <ac:picMk id="6" creationId="{4F6DB440-B080-45A6-858E-8439B4ECFADB}"/>
          </ac:picMkLst>
        </pc:picChg>
        <pc:picChg chg="del">
          <ac:chgData name="JERICK BARNATIA" userId="43e5e91ed4d000c2" providerId="LiveId" clId="{2B244170-A422-4EA2-ACDA-0CCD0E0CF075}" dt="2025-09-04T02:41:11.996" v="464" actId="478"/>
          <ac:picMkLst>
            <pc:docMk/>
            <pc:sldMk cId="814761900" sldId="319"/>
            <ac:picMk id="8" creationId="{C90ADE19-E805-4EEF-8054-628F713F4084}"/>
          </ac:picMkLst>
        </pc:picChg>
        <pc:cxnChg chg="add">
          <ac:chgData name="JERICK BARNATIA" userId="43e5e91ed4d000c2" providerId="LiveId" clId="{2B244170-A422-4EA2-ACDA-0CCD0E0CF075}" dt="2025-09-04T02:41:23.905" v="469" actId="11529"/>
          <ac:cxnSpMkLst>
            <pc:docMk/>
            <pc:sldMk cId="814761900" sldId="319"/>
            <ac:cxnSpMk id="9" creationId="{50B629DD-6689-4B2E-8B53-198E3E058654}"/>
          </ac:cxnSpMkLst>
        </pc:cxnChg>
      </pc:sldChg>
      <pc:sldChg chg="addSp delSp modSp add mod ord">
        <pc:chgData name="JERICK BARNATIA" userId="43e5e91ed4d000c2" providerId="LiveId" clId="{2B244170-A422-4EA2-ACDA-0CCD0E0CF075}" dt="2025-09-10T05:45:27.441" v="693" actId="1076"/>
        <pc:sldMkLst>
          <pc:docMk/>
          <pc:sldMk cId="2331397267" sldId="320"/>
        </pc:sldMkLst>
        <pc:picChg chg="add mod">
          <ac:chgData name="JERICK BARNATIA" userId="43e5e91ed4d000c2" providerId="LiveId" clId="{2B244170-A422-4EA2-ACDA-0CCD0E0CF075}" dt="2025-09-10T05:45:27.441" v="693" actId="1076"/>
          <ac:picMkLst>
            <pc:docMk/>
            <pc:sldMk cId="2331397267" sldId="320"/>
            <ac:picMk id="6" creationId="{EBCBBEB2-5CDD-489C-A3D8-9245C65258F6}"/>
          </ac:picMkLst>
        </pc:picChg>
        <pc:picChg chg="del">
          <ac:chgData name="JERICK BARNATIA" userId="43e5e91ed4d000c2" providerId="LiveId" clId="{2B244170-A422-4EA2-ACDA-0CCD0E0CF075}" dt="2025-09-04T02:41:51.197" v="473" actId="478"/>
          <ac:picMkLst>
            <pc:docMk/>
            <pc:sldMk cId="2331397267" sldId="320"/>
            <ac:picMk id="8" creationId="{C90ADE19-E805-4EEF-8054-628F713F4084}"/>
          </ac:picMkLst>
        </pc:picChg>
      </pc:sldChg>
      <pc:sldChg chg="addSp delSp modSp add mod ord modAnim">
        <pc:chgData name="JERICK BARNATIA" userId="43e5e91ed4d000c2" providerId="LiveId" clId="{2B244170-A422-4EA2-ACDA-0CCD0E0CF075}" dt="2025-09-10T04:11:55.751" v="683" actId="1076"/>
        <pc:sldMkLst>
          <pc:docMk/>
          <pc:sldMk cId="4124545142" sldId="321"/>
        </pc:sldMkLst>
        <pc:spChg chg="mod">
          <ac:chgData name="JERICK BARNATIA" userId="43e5e91ed4d000c2" providerId="LiveId" clId="{2B244170-A422-4EA2-ACDA-0CCD0E0CF075}" dt="2025-09-04T02:42:22.578" v="477" actId="1076"/>
          <ac:spMkLst>
            <pc:docMk/>
            <pc:sldMk cId="4124545142" sldId="321"/>
            <ac:spMk id="16" creationId="{2472EC24-7391-4D43-85E9-0A006F7874FF}"/>
          </ac:spMkLst>
        </pc:spChg>
        <pc:picChg chg="del">
          <ac:chgData name="JERICK BARNATIA" userId="43e5e91ed4d000c2" providerId="LiveId" clId="{2B244170-A422-4EA2-ACDA-0CCD0E0CF075}" dt="2025-09-04T02:42:23.544" v="478" actId="478"/>
          <ac:picMkLst>
            <pc:docMk/>
            <pc:sldMk cId="4124545142" sldId="321"/>
            <ac:picMk id="6" creationId="{22129E0A-FA4A-409E-9216-0544BCA289C7}"/>
          </ac:picMkLst>
        </pc:picChg>
        <pc:picChg chg="add mod">
          <ac:chgData name="JERICK BARNATIA" userId="43e5e91ed4d000c2" providerId="LiveId" clId="{2B244170-A422-4EA2-ACDA-0CCD0E0CF075}" dt="2025-09-10T04:11:55.751" v="683" actId="1076"/>
          <ac:picMkLst>
            <pc:docMk/>
            <pc:sldMk cId="4124545142" sldId="321"/>
            <ac:picMk id="7" creationId="{BC4D7967-54D8-4995-94DE-7AED02B39A86}"/>
          </ac:picMkLst>
        </pc:picChg>
      </pc:sldChg>
      <pc:sldChg chg="add ord">
        <pc:chgData name="JERICK BARNATIA" userId="43e5e91ed4d000c2" providerId="LiveId" clId="{2B244170-A422-4EA2-ACDA-0CCD0E0CF075}" dt="2025-09-04T02:42:57.027" v="489"/>
        <pc:sldMkLst>
          <pc:docMk/>
          <pc:sldMk cId="2131029133" sldId="322"/>
        </pc:sldMkLst>
      </pc:sldChg>
      <pc:sldChg chg="addSp delSp modSp add mod">
        <pc:chgData name="JERICK BARNATIA" userId="43e5e91ed4d000c2" providerId="LiveId" clId="{2B244170-A422-4EA2-ACDA-0CCD0E0CF075}" dt="2025-09-04T02:45:37.927" v="511" actId="1076"/>
        <pc:sldMkLst>
          <pc:docMk/>
          <pc:sldMk cId="3831987819" sldId="323"/>
        </pc:sldMkLst>
        <pc:spChg chg="mod">
          <ac:chgData name="JERICK BARNATIA" userId="43e5e91ed4d000c2" providerId="LiveId" clId="{2B244170-A422-4EA2-ACDA-0CCD0E0CF075}" dt="2025-09-04T02:44:23.250" v="493" actId="1076"/>
          <ac:spMkLst>
            <pc:docMk/>
            <pc:sldMk cId="3831987819" sldId="323"/>
            <ac:spMk id="16" creationId="{2472EC24-7391-4D43-85E9-0A006F7874FF}"/>
          </ac:spMkLst>
        </pc:spChg>
        <pc:spChg chg="add mod">
          <ac:chgData name="JERICK BARNATIA" userId="43e5e91ed4d000c2" providerId="LiveId" clId="{2B244170-A422-4EA2-ACDA-0CCD0E0CF075}" dt="2025-09-04T02:45:37.927" v="511" actId="1076"/>
          <ac:spMkLst>
            <pc:docMk/>
            <pc:sldMk cId="3831987819" sldId="323"/>
            <ac:spMk id="18" creationId="{EE545631-4DDE-4A25-9867-611522870E26}"/>
          </ac:spMkLst>
        </pc:spChg>
        <pc:picChg chg="del">
          <ac:chgData name="JERICK BARNATIA" userId="43e5e91ed4d000c2" providerId="LiveId" clId="{2B244170-A422-4EA2-ACDA-0CCD0E0CF075}" dt="2025-09-04T02:44:18.837" v="491" actId="478"/>
          <ac:picMkLst>
            <pc:docMk/>
            <pc:sldMk cId="3831987819" sldId="323"/>
            <ac:picMk id="6" creationId="{22129E0A-FA4A-409E-9216-0544BCA289C7}"/>
          </ac:picMkLst>
        </pc:picChg>
      </pc:sldChg>
      <pc:sldChg chg="addSp modSp add mod">
        <pc:chgData name="JERICK BARNATIA" userId="43e5e91ed4d000c2" providerId="LiveId" clId="{2B244170-A422-4EA2-ACDA-0CCD0E0CF075}" dt="2025-09-04T02:48:18.043" v="538" actId="1076"/>
        <pc:sldMkLst>
          <pc:docMk/>
          <pc:sldMk cId="4183974445" sldId="324"/>
        </pc:sldMkLst>
        <pc:spChg chg="mod">
          <ac:chgData name="JERICK BARNATIA" userId="43e5e91ed4d000c2" providerId="LiveId" clId="{2B244170-A422-4EA2-ACDA-0CCD0E0CF075}" dt="2025-09-04T02:45:59.026" v="517" actId="1076"/>
          <ac:spMkLst>
            <pc:docMk/>
            <pc:sldMk cId="4183974445" sldId="324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2:48:04.279" v="534" actId="1076"/>
          <ac:spMkLst>
            <pc:docMk/>
            <pc:sldMk cId="4183974445" sldId="324"/>
            <ac:spMk id="18" creationId="{EE545631-4DDE-4A25-9867-611522870E26}"/>
          </ac:spMkLst>
        </pc:spChg>
        <pc:picChg chg="add mod">
          <ac:chgData name="JERICK BARNATIA" userId="43e5e91ed4d000c2" providerId="LiveId" clId="{2B244170-A422-4EA2-ACDA-0CCD0E0CF075}" dt="2025-09-04T02:48:18.043" v="538" actId="1076"/>
          <ac:picMkLst>
            <pc:docMk/>
            <pc:sldMk cId="4183974445" sldId="324"/>
            <ac:picMk id="6" creationId="{156A25D9-9954-4140-832C-8EE9F124BE5D}"/>
          </ac:picMkLst>
        </pc:picChg>
      </pc:sldChg>
      <pc:sldChg chg="addSp delSp modSp add mod">
        <pc:chgData name="JERICK BARNATIA" userId="43e5e91ed4d000c2" providerId="LiveId" clId="{2B244170-A422-4EA2-ACDA-0CCD0E0CF075}" dt="2025-09-10T04:11:44.758" v="682" actId="1076"/>
        <pc:sldMkLst>
          <pc:docMk/>
          <pc:sldMk cId="906104207" sldId="325"/>
        </pc:sldMkLst>
        <pc:spChg chg="mod">
          <ac:chgData name="JERICK BARNATIA" userId="43e5e91ed4d000c2" providerId="LiveId" clId="{2B244170-A422-4EA2-ACDA-0CCD0E0CF075}" dt="2025-09-04T02:48:59.011" v="544"/>
          <ac:spMkLst>
            <pc:docMk/>
            <pc:sldMk cId="906104207" sldId="325"/>
            <ac:spMk id="16" creationId="{2472EC24-7391-4D43-85E9-0A006F7874FF}"/>
          </ac:spMkLst>
        </pc:spChg>
        <pc:spChg chg="del mod">
          <ac:chgData name="JERICK BARNATIA" userId="43e5e91ed4d000c2" providerId="LiveId" clId="{2B244170-A422-4EA2-ACDA-0CCD0E0CF075}" dt="2025-09-04T02:50:10.797" v="548"/>
          <ac:spMkLst>
            <pc:docMk/>
            <pc:sldMk cId="906104207" sldId="325"/>
            <ac:spMk id="18" creationId="{EE545631-4DDE-4A25-9867-611522870E26}"/>
          </ac:spMkLst>
        </pc:spChg>
        <pc:picChg chg="del">
          <ac:chgData name="JERICK BARNATIA" userId="43e5e91ed4d000c2" providerId="LiveId" clId="{2B244170-A422-4EA2-ACDA-0CCD0E0CF075}" dt="2025-09-04T02:49:01.361" v="545" actId="478"/>
          <ac:picMkLst>
            <pc:docMk/>
            <pc:sldMk cId="906104207" sldId="325"/>
            <ac:picMk id="6" creationId="{156A25D9-9954-4140-832C-8EE9F124BE5D}"/>
          </ac:picMkLst>
        </pc:picChg>
        <pc:picChg chg="add mod">
          <ac:chgData name="JERICK BARNATIA" userId="43e5e91ed4d000c2" providerId="LiveId" clId="{2B244170-A422-4EA2-ACDA-0CCD0E0CF075}" dt="2025-09-10T04:11:44.758" v="682" actId="1076"/>
          <ac:picMkLst>
            <pc:docMk/>
            <pc:sldMk cId="906104207" sldId="325"/>
            <ac:picMk id="7" creationId="{8BF2F4A7-A451-4550-8AEB-266EFD7725A7}"/>
          </ac:picMkLst>
        </pc:picChg>
      </pc:sldChg>
      <pc:sldChg chg="addSp delSp modSp add mod">
        <pc:chgData name="JERICK BARNATIA" userId="43e5e91ed4d000c2" providerId="LiveId" clId="{2B244170-A422-4EA2-ACDA-0CCD0E0CF075}" dt="2025-09-04T03:17:02.171" v="582" actId="1076"/>
        <pc:sldMkLst>
          <pc:docMk/>
          <pc:sldMk cId="778180399" sldId="326"/>
        </pc:sldMkLst>
        <pc:spChg chg="mod">
          <ac:chgData name="JERICK BARNATIA" userId="43e5e91ed4d000c2" providerId="LiveId" clId="{2B244170-A422-4EA2-ACDA-0CCD0E0CF075}" dt="2025-09-04T03:17:02.171" v="582" actId="1076"/>
          <ac:spMkLst>
            <pc:docMk/>
            <pc:sldMk cId="778180399" sldId="326"/>
            <ac:spMk id="16" creationId="{2472EC24-7391-4D43-85E9-0A006F7874FF}"/>
          </ac:spMkLst>
        </pc:spChg>
        <pc:spChg chg="add mod">
          <ac:chgData name="JERICK BARNATIA" userId="43e5e91ed4d000c2" providerId="LiveId" clId="{2B244170-A422-4EA2-ACDA-0CCD0E0CF075}" dt="2025-09-04T03:17:00.314" v="581" actId="1076"/>
          <ac:spMkLst>
            <pc:docMk/>
            <pc:sldMk cId="778180399" sldId="326"/>
            <ac:spMk id="18" creationId="{49B12D86-24D9-48D1-97A5-673833A5BD7B}"/>
          </ac:spMkLst>
        </pc:spChg>
        <pc:picChg chg="del">
          <ac:chgData name="JERICK BARNATIA" userId="43e5e91ed4d000c2" providerId="LiveId" clId="{2B244170-A422-4EA2-ACDA-0CCD0E0CF075}" dt="2025-09-04T03:10:06.909" v="556" actId="478"/>
          <ac:picMkLst>
            <pc:docMk/>
            <pc:sldMk cId="778180399" sldId="326"/>
            <ac:picMk id="7" creationId="{8BF2F4A7-A451-4550-8AEB-266EFD7725A7}"/>
          </ac:picMkLst>
        </pc:picChg>
      </pc:sldChg>
      <pc:sldChg chg="addSp modSp add mod">
        <pc:chgData name="JERICK BARNATIA" userId="43e5e91ed4d000c2" providerId="LiveId" clId="{2B244170-A422-4EA2-ACDA-0CCD0E0CF075}" dt="2025-09-04T03:18:09.508" v="610" actId="1076"/>
        <pc:sldMkLst>
          <pc:docMk/>
          <pc:sldMk cId="1495198140" sldId="327"/>
        </pc:sldMkLst>
        <pc:spChg chg="mod">
          <ac:chgData name="JERICK BARNATIA" userId="43e5e91ed4d000c2" providerId="LiveId" clId="{2B244170-A422-4EA2-ACDA-0CCD0E0CF075}" dt="2025-09-04T03:17:06.455" v="584" actId="20577"/>
          <ac:spMkLst>
            <pc:docMk/>
            <pc:sldMk cId="1495198140" sldId="327"/>
            <ac:spMk id="18" creationId="{49B12D86-24D9-48D1-97A5-673833A5BD7B}"/>
          </ac:spMkLst>
        </pc:spChg>
        <pc:spChg chg="add mod">
          <ac:chgData name="JERICK BARNATIA" userId="43e5e91ed4d000c2" providerId="LiveId" clId="{2B244170-A422-4EA2-ACDA-0CCD0E0CF075}" dt="2025-09-04T03:18:09.508" v="610" actId="1076"/>
          <ac:spMkLst>
            <pc:docMk/>
            <pc:sldMk cId="1495198140" sldId="327"/>
            <ac:spMk id="19" creationId="{D0F8CC03-A112-47A8-BC95-68728A023437}"/>
          </ac:spMkLst>
        </pc:spChg>
      </pc:sldChg>
      <pc:sldChg chg="addSp modSp add mod ord">
        <pc:chgData name="JERICK BARNATIA" userId="43e5e91ed4d000c2" providerId="LiveId" clId="{2B244170-A422-4EA2-ACDA-0CCD0E0CF075}" dt="2025-09-04T03:19:23.683" v="629" actId="1076"/>
        <pc:sldMkLst>
          <pc:docMk/>
          <pc:sldMk cId="521886828" sldId="328"/>
        </pc:sldMkLst>
        <pc:spChg chg="mod">
          <ac:chgData name="JERICK BARNATIA" userId="43e5e91ed4d000c2" providerId="LiveId" clId="{2B244170-A422-4EA2-ACDA-0CCD0E0CF075}" dt="2025-09-04T03:18:21.369" v="615" actId="20577"/>
          <ac:spMkLst>
            <pc:docMk/>
            <pc:sldMk cId="521886828" sldId="328"/>
            <ac:spMk id="18" creationId="{49B12D86-24D9-48D1-97A5-673833A5BD7B}"/>
          </ac:spMkLst>
        </pc:spChg>
        <pc:spChg chg="add mod">
          <ac:chgData name="JERICK BARNATIA" userId="43e5e91ed4d000c2" providerId="LiveId" clId="{2B244170-A422-4EA2-ACDA-0CCD0E0CF075}" dt="2025-09-04T03:19:23.683" v="629" actId="1076"/>
          <ac:spMkLst>
            <pc:docMk/>
            <pc:sldMk cId="521886828" sldId="328"/>
            <ac:spMk id="19" creationId="{65D1E50B-02C3-49AD-9338-AA8C8984FCEB}"/>
          </ac:spMkLst>
        </pc:spChg>
      </pc:sldChg>
      <pc:sldChg chg="addSp modSp add mod ord">
        <pc:chgData name="JERICK BARNATIA" userId="43e5e91ed4d000c2" providerId="LiveId" clId="{2B244170-A422-4EA2-ACDA-0CCD0E0CF075}" dt="2025-09-04T03:22:40.774" v="656" actId="20577"/>
        <pc:sldMkLst>
          <pc:docMk/>
          <pc:sldMk cId="1873217898" sldId="329"/>
        </pc:sldMkLst>
        <pc:spChg chg="mod">
          <ac:chgData name="JERICK BARNATIA" userId="43e5e91ed4d000c2" providerId="LiveId" clId="{2B244170-A422-4EA2-ACDA-0CCD0E0CF075}" dt="2025-09-04T03:19:40.040" v="636" actId="20577"/>
          <ac:spMkLst>
            <pc:docMk/>
            <pc:sldMk cId="1873217898" sldId="329"/>
            <ac:spMk id="18" creationId="{49B12D86-24D9-48D1-97A5-673833A5BD7B}"/>
          </ac:spMkLst>
        </pc:spChg>
        <pc:spChg chg="add mod">
          <ac:chgData name="JERICK BARNATIA" userId="43e5e91ed4d000c2" providerId="LiveId" clId="{2B244170-A422-4EA2-ACDA-0CCD0E0CF075}" dt="2025-09-04T03:22:40.774" v="656" actId="20577"/>
          <ac:spMkLst>
            <pc:docMk/>
            <pc:sldMk cId="1873217898" sldId="329"/>
            <ac:spMk id="19" creationId="{B6B224A0-D292-4146-BE38-A7580B0EF9BD}"/>
          </ac:spMkLst>
        </pc:spChg>
      </pc:sldChg>
      <pc:sldChg chg="addSp modSp add mod ord">
        <pc:chgData name="JERICK BARNATIA" userId="43e5e91ed4d000c2" providerId="LiveId" clId="{2B244170-A422-4EA2-ACDA-0CCD0E0CF075}" dt="2025-09-10T01:16:19.951" v="675" actId="20577"/>
        <pc:sldMkLst>
          <pc:docMk/>
          <pc:sldMk cId="340488131" sldId="330"/>
        </pc:sldMkLst>
        <pc:spChg chg="mod">
          <ac:chgData name="JERICK BARNATIA" userId="43e5e91ed4d000c2" providerId="LiveId" clId="{2B244170-A422-4EA2-ACDA-0CCD0E0CF075}" dt="2025-09-04T03:23:11.927" v="657" actId="1076"/>
          <ac:spMkLst>
            <pc:docMk/>
            <pc:sldMk cId="340488131" sldId="330"/>
            <ac:spMk id="16" creationId="{2472EC24-7391-4D43-85E9-0A006F7874FF}"/>
          </ac:spMkLst>
        </pc:spChg>
        <pc:spChg chg="mod">
          <ac:chgData name="JERICK BARNATIA" userId="43e5e91ed4d000c2" providerId="LiveId" clId="{2B244170-A422-4EA2-ACDA-0CCD0E0CF075}" dt="2025-09-04T03:23:13.639" v="658" actId="1076"/>
          <ac:spMkLst>
            <pc:docMk/>
            <pc:sldMk cId="340488131" sldId="330"/>
            <ac:spMk id="18" creationId="{49B12D86-24D9-48D1-97A5-673833A5BD7B}"/>
          </ac:spMkLst>
        </pc:spChg>
        <pc:spChg chg="add mod">
          <ac:chgData name="JERICK BARNATIA" userId="43e5e91ed4d000c2" providerId="LiveId" clId="{2B244170-A422-4EA2-ACDA-0CCD0E0CF075}" dt="2025-09-10T01:16:19.951" v="675" actId="20577"/>
          <ac:spMkLst>
            <pc:docMk/>
            <pc:sldMk cId="340488131" sldId="330"/>
            <ac:spMk id="19" creationId="{422ACEDF-1E5F-4119-90A4-977525F50B1E}"/>
          </ac:spMkLst>
        </pc:spChg>
      </pc:sldChg>
      <pc:sldChg chg="delSp add mod">
        <pc:chgData name="JERICK BARNATIA" userId="43e5e91ed4d000c2" providerId="LiveId" clId="{2B244170-A422-4EA2-ACDA-0CCD0E0CF075}" dt="2025-09-10T01:40:03.922" v="681" actId="478"/>
        <pc:sldMkLst>
          <pc:docMk/>
          <pc:sldMk cId="561271829" sldId="331"/>
        </pc:sldMkLst>
        <pc:picChg chg="del">
          <ac:chgData name="JERICK BARNATIA" userId="43e5e91ed4d000c2" providerId="LiveId" clId="{2B244170-A422-4EA2-ACDA-0CCD0E0CF075}" dt="2025-09-10T01:40:03.922" v="681" actId="478"/>
          <ac:picMkLst>
            <pc:docMk/>
            <pc:sldMk cId="561271829" sldId="331"/>
            <ac:picMk id="6" creationId="{EBCBBEB2-5CDD-489C-A3D8-9245C65258F6}"/>
          </ac:picMkLst>
        </pc:picChg>
      </pc:sldChg>
    </pc:docChg>
  </pc:docChgLst>
  <pc:docChgLst>
    <pc:chgData name="JERICK BARNATIA" userId="43e5e91ed4d000c2" providerId="LiveId" clId="{7D411329-D41E-4523-9FF6-EC485303D79D}"/>
    <pc:docChg chg="undo custSel addSld delSld modSld sldOrd">
      <pc:chgData name="JERICK BARNATIA" userId="43e5e91ed4d000c2" providerId="LiveId" clId="{7D411329-D41E-4523-9FF6-EC485303D79D}" dt="2025-09-24T05:04:22.387" v="425" actId="1076"/>
      <pc:docMkLst>
        <pc:docMk/>
      </pc:docMkLst>
      <pc:sldChg chg="del">
        <pc:chgData name="JERICK BARNATIA" userId="43e5e91ed4d000c2" providerId="LiveId" clId="{7D411329-D41E-4523-9FF6-EC485303D79D}" dt="2025-09-23T12:38:20.073" v="4" actId="2696"/>
        <pc:sldMkLst>
          <pc:docMk/>
          <pc:sldMk cId="809875468" sldId="265"/>
        </pc:sldMkLst>
      </pc:sldChg>
      <pc:sldChg chg="addSp delSp modSp mod">
        <pc:chgData name="JERICK BARNATIA" userId="43e5e91ed4d000c2" providerId="LiveId" clId="{7D411329-D41E-4523-9FF6-EC485303D79D}" dt="2025-09-24T02:38:03.896" v="421" actId="1076"/>
        <pc:sldMkLst>
          <pc:docMk/>
          <pc:sldMk cId="2817339766" sldId="291"/>
        </pc:sldMkLst>
        <pc:picChg chg="add del mod">
          <ac:chgData name="JERICK BARNATIA" userId="43e5e91ed4d000c2" providerId="LiveId" clId="{7D411329-D41E-4523-9FF6-EC485303D79D}" dt="2025-09-23T13:27:40.800" v="187" actId="478"/>
          <ac:picMkLst>
            <pc:docMk/>
            <pc:sldMk cId="2817339766" sldId="291"/>
            <ac:picMk id="6" creationId="{0F73E2BB-2D1B-4F51-B056-CFAA345F6F00}"/>
          </ac:picMkLst>
        </pc:picChg>
        <pc:picChg chg="add mod">
          <ac:chgData name="JERICK BARNATIA" userId="43e5e91ed4d000c2" providerId="LiveId" clId="{7D411329-D41E-4523-9FF6-EC485303D79D}" dt="2025-09-24T02:38:03.896" v="421" actId="1076"/>
          <ac:picMkLst>
            <pc:docMk/>
            <pc:sldMk cId="2817339766" sldId="291"/>
            <ac:picMk id="8" creationId="{09159743-ADA8-48D4-B410-0C3B5CF8A7CF}"/>
          </ac:picMkLst>
        </pc:picChg>
      </pc:sldChg>
      <pc:sldChg chg="addSp modSp add mod">
        <pc:chgData name="JERICK BARNATIA" userId="43e5e91ed4d000c2" providerId="LiveId" clId="{7D411329-D41E-4523-9FF6-EC485303D79D}" dt="2025-09-24T02:17:23.089" v="328" actId="1076"/>
        <pc:sldMkLst>
          <pc:docMk/>
          <pc:sldMk cId="1241384457" sldId="292"/>
        </pc:sldMkLst>
        <pc:picChg chg="add mod">
          <ac:chgData name="JERICK BARNATIA" userId="43e5e91ed4d000c2" providerId="LiveId" clId="{7D411329-D41E-4523-9FF6-EC485303D79D}" dt="2025-09-24T02:17:23.089" v="328" actId="1076"/>
          <ac:picMkLst>
            <pc:docMk/>
            <pc:sldMk cId="1241384457" sldId="292"/>
            <ac:picMk id="6" creationId="{F2C5C0F0-3682-4331-9101-CA04AEF261D2}"/>
          </ac:picMkLst>
        </pc:picChg>
      </pc:sldChg>
      <pc:sldChg chg="addSp add del mod ord">
        <pc:chgData name="JERICK BARNATIA" userId="43e5e91ed4d000c2" providerId="LiveId" clId="{7D411329-D41E-4523-9FF6-EC485303D79D}" dt="2025-09-23T13:17:42.017" v="103" actId="2696"/>
        <pc:sldMkLst>
          <pc:docMk/>
          <pc:sldMk cId="2326600642" sldId="293"/>
        </pc:sldMkLst>
        <pc:picChg chg="add">
          <ac:chgData name="JERICK BARNATIA" userId="43e5e91ed4d000c2" providerId="LiveId" clId="{7D411329-D41E-4523-9FF6-EC485303D79D}" dt="2025-09-23T12:48:01.765" v="19" actId="22"/>
          <ac:picMkLst>
            <pc:docMk/>
            <pc:sldMk cId="2326600642" sldId="293"/>
            <ac:picMk id="6" creationId="{CC8F5129-C704-4A5A-8E6F-B4BD8AE8B026}"/>
          </ac:picMkLst>
        </pc:picChg>
      </pc:sldChg>
      <pc:sldChg chg="addSp modSp add mod">
        <pc:chgData name="JERICK BARNATIA" userId="43e5e91ed4d000c2" providerId="LiveId" clId="{7D411329-D41E-4523-9FF6-EC485303D79D}" dt="2025-09-24T02:17:42.304" v="334" actId="1076"/>
        <pc:sldMkLst>
          <pc:docMk/>
          <pc:sldMk cId="3759922471" sldId="294"/>
        </pc:sldMkLst>
        <pc:picChg chg="add mod">
          <ac:chgData name="JERICK BARNATIA" userId="43e5e91ed4d000c2" providerId="LiveId" clId="{7D411329-D41E-4523-9FF6-EC485303D79D}" dt="2025-09-24T02:17:42.304" v="334" actId="1076"/>
          <ac:picMkLst>
            <pc:docMk/>
            <pc:sldMk cId="3759922471" sldId="294"/>
            <ac:picMk id="6" creationId="{5270AE78-A6A0-4F17-B34F-D951A09682AF}"/>
          </ac:picMkLst>
        </pc:picChg>
      </pc:sldChg>
      <pc:sldChg chg="addSp modSp add mod">
        <pc:chgData name="JERICK BARNATIA" userId="43e5e91ed4d000c2" providerId="LiveId" clId="{7D411329-D41E-4523-9FF6-EC485303D79D}" dt="2025-09-24T02:17:53.885" v="338" actId="1076"/>
        <pc:sldMkLst>
          <pc:docMk/>
          <pc:sldMk cId="2409015464" sldId="295"/>
        </pc:sldMkLst>
        <pc:picChg chg="add mod">
          <ac:chgData name="JERICK BARNATIA" userId="43e5e91ed4d000c2" providerId="LiveId" clId="{7D411329-D41E-4523-9FF6-EC485303D79D}" dt="2025-09-24T02:17:53.885" v="338" actId="1076"/>
          <ac:picMkLst>
            <pc:docMk/>
            <pc:sldMk cId="2409015464" sldId="295"/>
            <ac:picMk id="6" creationId="{79CAB151-05FD-4C77-82C4-B0E20A5EED4E}"/>
          </ac:picMkLst>
        </pc:picChg>
      </pc:sldChg>
      <pc:sldChg chg="addSp modSp add mod">
        <pc:chgData name="JERICK BARNATIA" userId="43e5e91ed4d000c2" providerId="LiveId" clId="{7D411329-D41E-4523-9FF6-EC485303D79D}" dt="2025-09-24T02:18:41.527" v="340" actId="14100"/>
        <pc:sldMkLst>
          <pc:docMk/>
          <pc:sldMk cId="691228227" sldId="296"/>
        </pc:sldMkLst>
        <pc:picChg chg="add mod">
          <ac:chgData name="JERICK BARNATIA" userId="43e5e91ed4d000c2" providerId="LiveId" clId="{7D411329-D41E-4523-9FF6-EC485303D79D}" dt="2025-09-24T02:18:41.527" v="340" actId="14100"/>
          <ac:picMkLst>
            <pc:docMk/>
            <pc:sldMk cId="691228227" sldId="296"/>
            <ac:picMk id="6" creationId="{5E7B4B84-2BA8-49D6-A7D2-C66814540685}"/>
          </ac:picMkLst>
        </pc:picChg>
      </pc:sldChg>
      <pc:sldChg chg="del">
        <pc:chgData name="JERICK BARNATIA" userId="43e5e91ed4d000c2" providerId="LiveId" clId="{7D411329-D41E-4523-9FF6-EC485303D79D}" dt="2025-09-23T12:38:18.708" v="3" actId="2696"/>
        <pc:sldMkLst>
          <pc:docMk/>
          <pc:sldMk cId="1899154457" sldId="296"/>
        </pc:sldMkLst>
      </pc:sldChg>
      <pc:sldChg chg="del">
        <pc:chgData name="JERICK BARNATIA" userId="43e5e91ed4d000c2" providerId="LiveId" clId="{7D411329-D41E-4523-9FF6-EC485303D79D}" dt="2025-09-23T12:38:17.728" v="2" actId="2696"/>
        <pc:sldMkLst>
          <pc:docMk/>
          <pc:sldMk cId="2445739448" sldId="297"/>
        </pc:sldMkLst>
      </pc:sldChg>
      <pc:sldChg chg="addSp delSp modSp add mod">
        <pc:chgData name="JERICK BARNATIA" userId="43e5e91ed4d000c2" providerId="LiveId" clId="{7D411329-D41E-4523-9FF6-EC485303D79D}" dt="2025-09-24T02:17:33.290" v="331" actId="1076"/>
        <pc:sldMkLst>
          <pc:docMk/>
          <pc:sldMk cId="3762476501" sldId="297"/>
        </pc:sldMkLst>
        <pc:picChg chg="del">
          <ac:chgData name="JERICK BARNATIA" userId="43e5e91ed4d000c2" providerId="LiveId" clId="{7D411329-D41E-4523-9FF6-EC485303D79D}" dt="2025-09-23T12:58:32.433" v="27" actId="478"/>
          <ac:picMkLst>
            <pc:docMk/>
            <pc:sldMk cId="3762476501" sldId="297"/>
            <ac:picMk id="6" creationId="{F2C5C0F0-3682-4331-9101-CA04AEF261D2}"/>
          </ac:picMkLst>
        </pc:picChg>
        <pc:picChg chg="add mod">
          <ac:chgData name="JERICK BARNATIA" userId="43e5e91ed4d000c2" providerId="LiveId" clId="{7D411329-D41E-4523-9FF6-EC485303D79D}" dt="2025-09-24T02:17:33.290" v="331" actId="1076"/>
          <ac:picMkLst>
            <pc:docMk/>
            <pc:sldMk cId="3762476501" sldId="297"/>
            <ac:picMk id="7" creationId="{B6A329A9-1499-4D98-BF31-F8B608A374C5}"/>
          </ac:picMkLst>
        </pc:picChg>
      </pc:sldChg>
      <pc:sldChg chg="addSp delSp modSp add mod">
        <pc:chgData name="JERICK BARNATIA" userId="43e5e91ed4d000c2" providerId="LiveId" clId="{7D411329-D41E-4523-9FF6-EC485303D79D}" dt="2025-09-23T13:05:53.760" v="60" actId="1076"/>
        <pc:sldMkLst>
          <pc:docMk/>
          <pc:sldMk cId="3281127796" sldId="298"/>
        </pc:sldMkLst>
        <pc:picChg chg="del">
          <ac:chgData name="JERICK BARNATIA" userId="43e5e91ed4d000c2" providerId="LiveId" clId="{7D411329-D41E-4523-9FF6-EC485303D79D}" dt="2025-09-23T13:00:59.877" v="51" actId="478"/>
          <ac:picMkLst>
            <pc:docMk/>
            <pc:sldMk cId="3281127796" sldId="298"/>
            <ac:picMk id="6" creationId="{5E7B4B84-2BA8-49D6-A7D2-C66814540685}"/>
          </ac:picMkLst>
        </pc:picChg>
        <pc:picChg chg="add mod">
          <ac:chgData name="JERICK BARNATIA" userId="43e5e91ed4d000c2" providerId="LiveId" clId="{7D411329-D41E-4523-9FF6-EC485303D79D}" dt="2025-09-23T13:05:53.760" v="60" actId="1076"/>
          <ac:picMkLst>
            <pc:docMk/>
            <pc:sldMk cId="3281127796" sldId="298"/>
            <ac:picMk id="7" creationId="{79F4D85B-16D5-4193-B891-D8AF8A7A3931}"/>
          </ac:picMkLst>
        </pc:picChg>
      </pc:sldChg>
      <pc:sldChg chg="addSp delSp modSp add mod">
        <pc:chgData name="JERICK BARNATIA" userId="43e5e91ed4d000c2" providerId="LiveId" clId="{7D411329-D41E-4523-9FF6-EC485303D79D}" dt="2025-09-23T13:12:10.677" v="94" actId="1076"/>
        <pc:sldMkLst>
          <pc:docMk/>
          <pc:sldMk cId="4025647735" sldId="299"/>
        </pc:sldMkLst>
        <pc:spChg chg="add del mod">
          <ac:chgData name="JERICK BARNATIA" userId="43e5e91ed4d000c2" providerId="LiveId" clId="{7D411329-D41E-4523-9FF6-EC485303D79D}" dt="2025-09-23T13:12:07.374" v="91" actId="21"/>
          <ac:spMkLst>
            <pc:docMk/>
            <pc:sldMk cId="4025647735" sldId="299"/>
            <ac:spMk id="15" creationId="{7BC3D45E-A653-49AA-890B-76DE3DE75F5A}"/>
          </ac:spMkLst>
        </pc:spChg>
        <pc:picChg chg="del">
          <ac:chgData name="JERICK BARNATIA" userId="43e5e91ed4d000c2" providerId="LiveId" clId="{7D411329-D41E-4523-9FF6-EC485303D79D}" dt="2025-09-23T13:01:01.205" v="52" actId="478"/>
          <ac:picMkLst>
            <pc:docMk/>
            <pc:sldMk cId="4025647735" sldId="299"/>
            <ac:picMk id="6" creationId="{5E7B4B84-2BA8-49D6-A7D2-C66814540685}"/>
          </ac:picMkLst>
        </pc:picChg>
        <pc:picChg chg="add mod">
          <ac:chgData name="JERICK BARNATIA" userId="43e5e91ed4d000c2" providerId="LiveId" clId="{7D411329-D41E-4523-9FF6-EC485303D79D}" dt="2025-09-23T13:12:10.677" v="94" actId="1076"/>
          <ac:picMkLst>
            <pc:docMk/>
            <pc:sldMk cId="4025647735" sldId="299"/>
            <ac:picMk id="8" creationId="{791E60CE-C382-43C2-BBAF-A4A3B1BC9E85}"/>
          </ac:picMkLst>
        </pc:picChg>
      </pc:sldChg>
      <pc:sldChg chg="addSp delSp modSp add mod">
        <pc:chgData name="JERICK BARNATIA" userId="43e5e91ed4d000c2" providerId="LiveId" clId="{7D411329-D41E-4523-9FF6-EC485303D79D}" dt="2025-09-24T02:19:11.830" v="352" actId="1076"/>
        <pc:sldMkLst>
          <pc:docMk/>
          <pc:sldMk cId="2694036795" sldId="300"/>
        </pc:sldMkLst>
        <pc:spChg chg="add mod">
          <ac:chgData name="JERICK BARNATIA" userId="43e5e91ed4d000c2" providerId="LiveId" clId="{7D411329-D41E-4523-9FF6-EC485303D79D}" dt="2025-09-24T02:19:11.830" v="352" actId="1076"/>
          <ac:spMkLst>
            <pc:docMk/>
            <pc:sldMk cId="2694036795" sldId="300"/>
            <ac:spMk id="15" creationId="{DD46930F-4E00-4113-A994-A400D7D75FDC}"/>
          </ac:spMkLst>
        </pc:spChg>
        <pc:picChg chg="del">
          <ac:chgData name="JERICK BARNATIA" userId="43e5e91ed4d000c2" providerId="LiveId" clId="{7D411329-D41E-4523-9FF6-EC485303D79D}" dt="2025-09-23T13:01:02.224" v="53" actId="478"/>
          <ac:picMkLst>
            <pc:docMk/>
            <pc:sldMk cId="2694036795" sldId="300"/>
            <ac:picMk id="6" creationId="{5E7B4B84-2BA8-49D6-A7D2-C66814540685}"/>
          </ac:picMkLst>
        </pc:picChg>
      </pc:sldChg>
      <pc:sldChg chg="addSp delSp modSp add mod">
        <pc:chgData name="JERICK BARNATIA" userId="43e5e91ed4d000c2" providerId="LiveId" clId="{7D411329-D41E-4523-9FF6-EC485303D79D}" dt="2025-09-24T02:34:04.455" v="403" actId="20577"/>
        <pc:sldMkLst>
          <pc:docMk/>
          <pc:sldMk cId="2396672201" sldId="301"/>
        </pc:sldMkLst>
        <pc:spChg chg="add del">
          <ac:chgData name="JERICK BARNATIA" userId="43e5e91ed4d000c2" providerId="LiveId" clId="{7D411329-D41E-4523-9FF6-EC485303D79D}" dt="2025-09-23T13:36:07.201" v="273" actId="22"/>
          <ac:spMkLst>
            <pc:docMk/>
            <pc:sldMk cId="2396672201" sldId="301"/>
            <ac:spMk id="15" creationId="{EADFB6AB-46FE-435E-BA7E-F0D32371BE48}"/>
          </ac:spMkLst>
        </pc:spChg>
        <pc:spChg chg="add del">
          <ac:chgData name="JERICK BARNATIA" userId="43e5e91ed4d000c2" providerId="LiveId" clId="{7D411329-D41E-4523-9FF6-EC485303D79D}" dt="2025-09-23T13:36:09.564" v="275" actId="22"/>
          <ac:spMkLst>
            <pc:docMk/>
            <pc:sldMk cId="2396672201" sldId="301"/>
            <ac:spMk id="18" creationId="{A2523D99-550A-430F-9F0A-1564A0F5D292}"/>
          </ac:spMkLst>
        </pc:spChg>
        <pc:spChg chg="add mod">
          <ac:chgData name="JERICK BARNATIA" userId="43e5e91ed4d000c2" providerId="LiveId" clId="{7D411329-D41E-4523-9FF6-EC485303D79D}" dt="2025-09-24T02:34:04.455" v="403" actId="20577"/>
          <ac:spMkLst>
            <pc:docMk/>
            <pc:sldMk cId="2396672201" sldId="301"/>
            <ac:spMk id="19" creationId="{FEE9E0E8-F434-41D7-AD41-A134455B54F7}"/>
          </ac:spMkLst>
        </pc:spChg>
        <pc:picChg chg="del">
          <ac:chgData name="JERICK BARNATIA" userId="43e5e91ed4d000c2" providerId="LiveId" clId="{7D411329-D41E-4523-9FF6-EC485303D79D}" dt="2025-09-23T13:01:03.686" v="54" actId="478"/>
          <ac:picMkLst>
            <pc:docMk/>
            <pc:sldMk cId="2396672201" sldId="301"/>
            <ac:picMk id="6" creationId="{5E7B4B84-2BA8-49D6-A7D2-C66814540685}"/>
          </ac:picMkLst>
        </pc:picChg>
      </pc:sldChg>
      <pc:sldChg chg="del">
        <pc:chgData name="JERICK BARNATIA" userId="43e5e91ed4d000c2" providerId="LiveId" clId="{7D411329-D41E-4523-9FF6-EC485303D79D}" dt="2025-09-23T12:38:20.970" v="5" actId="2696"/>
        <pc:sldMkLst>
          <pc:docMk/>
          <pc:sldMk cId="3149529540" sldId="301"/>
        </pc:sldMkLst>
      </pc:sldChg>
      <pc:sldChg chg="del">
        <pc:chgData name="JERICK BARNATIA" userId="43e5e91ed4d000c2" providerId="LiveId" clId="{7D411329-D41E-4523-9FF6-EC485303D79D}" dt="2025-09-23T12:38:16.892" v="1" actId="2696"/>
        <pc:sldMkLst>
          <pc:docMk/>
          <pc:sldMk cId="697643967" sldId="302"/>
        </pc:sldMkLst>
      </pc:sldChg>
      <pc:sldChg chg="addSp delSp modSp add mod ord">
        <pc:chgData name="JERICK BARNATIA" userId="43e5e91ed4d000c2" providerId="LiveId" clId="{7D411329-D41E-4523-9FF6-EC485303D79D}" dt="2025-09-24T04:57:27.173" v="423" actId="478"/>
        <pc:sldMkLst>
          <pc:docMk/>
          <pc:sldMk cId="3481616309" sldId="302"/>
        </pc:sldMkLst>
        <pc:picChg chg="del">
          <ac:chgData name="JERICK BARNATIA" userId="43e5e91ed4d000c2" providerId="LiveId" clId="{7D411329-D41E-4523-9FF6-EC485303D79D}" dt="2025-09-23T13:01:05.212" v="55" actId="478"/>
          <ac:picMkLst>
            <pc:docMk/>
            <pc:sldMk cId="3481616309" sldId="302"/>
            <ac:picMk id="6" creationId="{5E7B4B84-2BA8-49D6-A7D2-C66814540685}"/>
          </ac:picMkLst>
        </pc:picChg>
        <pc:picChg chg="add del mod">
          <ac:chgData name="JERICK BARNATIA" userId="43e5e91ed4d000c2" providerId="LiveId" clId="{7D411329-D41E-4523-9FF6-EC485303D79D}" dt="2025-09-24T04:57:27.173" v="423" actId="478"/>
          <ac:picMkLst>
            <pc:docMk/>
            <pc:sldMk cId="3481616309" sldId="302"/>
            <ac:picMk id="7" creationId="{31775DF0-7906-4C0F-B06B-F8E27B697FD5}"/>
          </ac:picMkLst>
        </pc:picChg>
      </pc:sldChg>
      <pc:sldChg chg="addSp delSp modSp add mod">
        <pc:chgData name="JERICK BARNATIA" userId="43e5e91ed4d000c2" providerId="LiveId" clId="{7D411329-D41E-4523-9FF6-EC485303D79D}" dt="2025-09-24T02:18:47.555" v="341" actId="1076"/>
        <pc:sldMkLst>
          <pc:docMk/>
          <pc:sldMk cId="2461967437" sldId="303"/>
        </pc:sldMkLst>
        <pc:picChg chg="add mod">
          <ac:chgData name="JERICK BARNATIA" userId="43e5e91ed4d000c2" providerId="LiveId" clId="{7D411329-D41E-4523-9FF6-EC485303D79D}" dt="2025-09-24T02:18:47.555" v="341" actId="1076"/>
          <ac:picMkLst>
            <pc:docMk/>
            <pc:sldMk cId="2461967437" sldId="303"/>
            <ac:picMk id="6" creationId="{33F3E5BE-B246-46C7-8FF7-693B347900D1}"/>
          </ac:picMkLst>
        </pc:picChg>
        <pc:picChg chg="del mod">
          <ac:chgData name="JERICK BARNATIA" userId="43e5e91ed4d000c2" providerId="LiveId" clId="{7D411329-D41E-4523-9FF6-EC485303D79D}" dt="2025-09-23T13:07:30.406" v="86" actId="478"/>
          <ac:picMkLst>
            <pc:docMk/>
            <pc:sldMk cId="2461967437" sldId="303"/>
            <ac:picMk id="7" creationId="{79F4D85B-16D5-4193-B891-D8AF8A7A3931}"/>
          </ac:picMkLst>
        </pc:picChg>
      </pc:sldChg>
      <pc:sldChg chg="del">
        <pc:chgData name="JERICK BARNATIA" userId="43e5e91ed4d000c2" providerId="LiveId" clId="{7D411329-D41E-4523-9FF6-EC485303D79D}" dt="2025-09-23T12:38:23.536" v="6" actId="2696"/>
        <pc:sldMkLst>
          <pc:docMk/>
          <pc:sldMk cId="3989773133" sldId="303"/>
        </pc:sldMkLst>
      </pc:sldChg>
      <pc:sldChg chg="del">
        <pc:chgData name="JERICK BARNATIA" userId="43e5e91ed4d000c2" providerId="LiveId" clId="{7D411329-D41E-4523-9FF6-EC485303D79D}" dt="2025-09-23T12:38:24.274" v="7" actId="2696"/>
        <pc:sldMkLst>
          <pc:docMk/>
          <pc:sldMk cId="64656518" sldId="304"/>
        </pc:sldMkLst>
      </pc:sldChg>
      <pc:sldChg chg="modSp add mod">
        <pc:chgData name="JERICK BARNATIA" userId="43e5e91ed4d000c2" providerId="LiveId" clId="{7D411329-D41E-4523-9FF6-EC485303D79D}" dt="2025-09-24T02:19:27.237" v="361" actId="1076"/>
        <pc:sldMkLst>
          <pc:docMk/>
          <pc:sldMk cId="713717142" sldId="304"/>
        </pc:sldMkLst>
        <pc:spChg chg="mod">
          <ac:chgData name="JERICK BARNATIA" userId="43e5e91ed4d000c2" providerId="LiveId" clId="{7D411329-D41E-4523-9FF6-EC485303D79D}" dt="2025-09-24T02:19:27.237" v="361" actId="1076"/>
          <ac:spMkLst>
            <pc:docMk/>
            <pc:sldMk cId="713717142" sldId="304"/>
            <ac:spMk id="15" creationId="{7BC3D45E-A653-49AA-890B-76DE3DE75F5A}"/>
          </ac:spMkLst>
        </pc:spChg>
      </pc:sldChg>
      <pc:sldChg chg="addSp delSp modSp add mod">
        <pc:chgData name="JERICK BARNATIA" userId="43e5e91ed4d000c2" providerId="LiveId" clId="{7D411329-D41E-4523-9FF6-EC485303D79D}" dt="2025-09-23T13:13:56.992" v="100" actId="14100"/>
        <pc:sldMkLst>
          <pc:docMk/>
          <pc:sldMk cId="1270435182" sldId="305"/>
        </pc:sldMkLst>
        <pc:picChg chg="add mod">
          <ac:chgData name="JERICK BARNATIA" userId="43e5e91ed4d000c2" providerId="LiveId" clId="{7D411329-D41E-4523-9FF6-EC485303D79D}" dt="2025-09-23T13:13:56.992" v="100" actId="14100"/>
          <ac:picMkLst>
            <pc:docMk/>
            <pc:sldMk cId="1270435182" sldId="305"/>
            <ac:picMk id="6" creationId="{36CE9C23-7F09-4EE8-A7E4-2699A8A9D379}"/>
          </ac:picMkLst>
        </pc:picChg>
        <pc:picChg chg="del">
          <ac:chgData name="JERICK BARNATIA" userId="43e5e91ed4d000c2" providerId="LiveId" clId="{7D411329-D41E-4523-9FF6-EC485303D79D}" dt="2025-09-23T13:13:53.418" v="97" actId="478"/>
          <ac:picMkLst>
            <pc:docMk/>
            <pc:sldMk cId="1270435182" sldId="305"/>
            <ac:picMk id="8" creationId="{791E60CE-C382-43C2-BBAF-A4A3B1BC9E85}"/>
          </ac:picMkLst>
        </pc:picChg>
      </pc:sldChg>
      <pc:sldChg chg="del">
        <pc:chgData name="JERICK BARNATIA" userId="43e5e91ed4d000c2" providerId="LiveId" clId="{7D411329-D41E-4523-9FF6-EC485303D79D}" dt="2025-09-23T12:38:25.095" v="8" actId="2696"/>
        <pc:sldMkLst>
          <pc:docMk/>
          <pc:sldMk cId="1625173447" sldId="305"/>
        </pc:sldMkLst>
      </pc:sldChg>
      <pc:sldChg chg="addSp delSp add mod">
        <pc:chgData name="JERICK BARNATIA" userId="43e5e91ed4d000c2" providerId="LiveId" clId="{7D411329-D41E-4523-9FF6-EC485303D79D}" dt="2025-09-23T13:15:45.747" v="102" actId="22"/>
        <pc:sldMkLst>
          <pc:docMk/>
          <pc:sldMk cId="2144778196" sldId="306"/>
        </pc:sldMkLst>
        <pc:picChg chg="add">
          <ac:chgData name="JERICK BARNATIA" userId="43e5e91ed4d000c2" providerId="LiveId" clId="{7D411329-D41E-4523-9FF6-EC485303D79D}" dt="2025-09-23T13:15:45.747" v="102" actId="22"/>
          <ac:picMkLst>
            <pc:docMk/>
            <pc:sldMk cId="2144778196" sldId="306"/>
            <ac:picMk id="6" creationId="{5EA375A0-4A6C-45E7-AEBE-954934ABE8E1}"/>
          </ac:picMkLst>
        </pc:picChg>
        <pc:picChg chg="del">
          <ac:chgData name="JERICK BARNATIA" userId="43e5e91ed4d000c2" providerId="LiveId" clId="{7D411329-D41E-4523-9FF6-EC485303D79D}" dt="2025-09-23T13:15:44.808" v="101" actId="478"/>
          <ac:picMkLst>
            <pc:docMk/>
            <pc:sldMk cId="2144778196" sldId="306"/>
            <ac:picMk id="8" creationId="{791E60CE-C382-43C2-BBAF-A4A3B1BC9E85}"/>
          </ac:picMkLst>
        </pc:picChg>
      </pc:sldChg>
      <pc:sldChg chg="del">
        <pc:chgData name="JERICK BARNATIA" userId="43e5e91ed4d000c2" providerId="LiveId" clId="{7D411329-D41E-4523-9FF6-EC485303D79D}" dt="2025-09-23T12:38:15.749" v="0" actId="2696"/>
        <pc:sldMkLst>
          <pc:docMk/>
          <pc:sldMk cId="2495554933" sldId="306"/>
        </pc:sldMkLst>
      </pc:sldChg>
      <pc:sldChg chg="addSp modSp add mod">
        <pc:chgData name="JERICK BARNATIA" userId="43e5e91ed4d000c2" providerId="LiveId" clId="{7D411329-D41E-4523-9FF6-EC485303D79D}" dt="2025-09-24T02:16:26.763" v="318" actId="20577"/>
        <pc:sldMkLst>
          <pc:docMk/>
          <pc:sldMk cId="3364031057" sldId="307"/>
        </pc:sldMkLst>
        <pc:spChg chg="add mod">
          <ac:chgData name="JERICK BARNATIA" userId="43e5e91ed4d000c2" providerId="LiveId" clId="{7D411329-D41E-4523-9FF6-EC485303D79D}" dt="2025-09-24T02:16:26.763" v="318" actId="20577"/>
          <ac:spMkLst>
            <pc:docMk/>
            <pc:sldMk cId="3364031057" sldId="307"/>
            <ac:spMk id="14" creationId="{6E294D3C-01B1-402F-8089-6A2FEFD229BF}"/>
          </ac:spMkLst>
        </pc:spChg>
      </pc:sldChg>
      <pc:sldChg chg="addSp delSp modSp add mod">
        <pc:chgData name="JERICK BARNATIA" userId="43e5e91ed4d000c2" providerId="LiveId" clId="{7D411329-D41E-4523-9FF6-EC485303D79D}" dt="2025-09-23T13:23:11.843" v="153" actId="14100"/>
        <pc:sldMkLst>
          <pc:docMk/>
          <pc:sldMk cId="2813317834" sldId="308"/>
        </pc:sldMkLst>
        <pc:spChg chg="add del">
          <ac:chgData name="JERICK BARNATIA" userId="43e5e91ed4d000c2" providerId="LiveId" clId="{7D411329-D41E-4523-9FF6-EC485303D79D}" dt="2025-09-23T13:22:16.229" v="134" actId="22"/>
          <ac:spMkLst>
            <pc:docMk/>
            <pc:sldMk cId="2813317834" sldId="308"/>
            <ac:spMk id="14" creationId="{48B43BC5-46B3-4080-B241-96CA36500A19}"/>
          </ac:spMkLst>
        </pc:spChg>
        <pc:spChg chg="add mod">
          <ac:chgData name="JERICK BARNATIA" userId="43e5e91ed4d000c2" providerId="LiveId" clId="{7D411329-D41E-4523-9FF6-EC485303D79D}" dt="2025-09-23T13:23:06.052" v="151" actId="14100"/>
          <ac:spMkLst>
            <pc:docMk/>
            <pc:sldMk cId="2813317834" sldId="308"/>
            <ac:spMk id="16" creationId="{A388AAEF-B9F3-467F-B0E2-D02814DCE200}"/>
          </ac:spMkLst>
        </pc:spChg>
        <pc:picChg chg="add mod">
          <ac:chgData name="JERICK BARNATIA" userId="43e5e91ed4d000c2" providerId="LiveId" clId="{7D411329-D41E-4523-9FF6-EC485303D79D}" dt="2025-09-23T13:23:11.843" v="153" actId="14100"/>
          <ac:picMkLst>
            <pc:docMk/>
            <pc:sldMk cId="2813317834" sldId="308"/>
            <ac:picMk id="8" creationId="{2B298238-8025-4EFC-8BB4-556F41F91F68}"/>
          </ac:picMkLst>
        </pc:picChg>
      </pc:sldChg>
      <pc:sldChg chg="addSp modSp add mod">
        <pc:chgData name="JERICK BARNATIA" userId="43e5e91ed4d000c2" providerId="LiveId" clId="{7D411329-D41E-4523-9FF6-EC485303D79D}" dt="2025-09-23T13:24:10.097" v="170" actId="1076"/>
        <pc:sldMkLst>
          <pc:docMk/>
          <pc:sldMk cId="2581587631" sldId="309"/>
        </pc:sldMkLst>
        <pc:spChg chg="add mod">
          <ac:chgData name="JERICK BARNATIA" userId="43e5e91ed4d000c2" providerId="LiveId" clId="{7D411329-D41E-4523-9FF6-EC485303D79D}" dt="2025-09-23T13:23:41.535" v="166" actId="1076"/>
          <ac:spMkLst>
            <pc:docMk/>
            <pc:sldMk cId="2581587631" sldId="309"/>
            <ac:spMk id="14" creationId="{FA7C6F8D-2DB8-4F6F-AB2A-3A55A595F7D7}"/>
          </ac:spMkLst>
        </pc:spChg>
        <pc:picChg chg="add mod">
          <ac:chgData name="JERICK BARNATIA" userId="43e5e91ed4d000c2" providerId="LiveId" clId="{7D411329-D41E-4523-9FF6-EC485303D79D}" dt="2025-09-23T13:24:10.097" v="170" actId="1076"/>
          <ac:picMkLst>
            <pc:docMk/>
            <pc:sldMk cId="2581587631" sldId="309"/>
            <ac:picMk id="7" creationId="{0CAAC143-5122-4BA8-A6F3-A361178BCC12}"/>
          </ac:picMkLst>
        </pc:picChg>
      </pc:sldChg>
      <pc:sldChg chg="addSp delSp modSp add mod">
        <pc:chgData name="JERICK BARNATIA" userId="43e5e91ed4d000c2" providerId="LiveId" clId="{7D411329-D41E-4523-9FF6-EC485303D79D}" dt="2025-09-23T13:25:17.857" v="182" actId="14100"/>
        <pc:sldMkLst>
          <pc:docMk/>
          <pc:sldMk cId="2223066158" sldId="310"/>
        </pc:sldMkLst>
        <pc:spChg chg="mod">
          <ac:chgData name="JERICK BARNATIA" userId="43e5e91ed4d000c2" providerId="LiveId" clId="{7D411329-D41E-4523-9FF6-EC485303D79D}" dt="2025-09-23T13:25:15.029" v="180" actId="1076"/>
          <ac:spMkLst>
            <pc:docMk/>
            <pc:sldMk cId="2223066158" sldId="310"/>
            <ac:spMk id="14" creationId="{FA7C6F8D-2DB8-4F6F-AB2A-3A55A595F7D7}"/>
          </ac:spMkLst>
        </pc:spChg>
        <pc:picChg chg="add mod">
          <ac:chgData name="JERICK BARNATIA" userId="43e5e91ed4d000c2" providerId="LiveId" clId="{7D411329-D41E-4523-9FF6-EC485303D79D}" dt="2025-09-23T13:25:17.857" v="182" actId="14100"/>
          <ac:picMkLst>
            <pc:docMk/>
            <pc:sldMk cId="2223066158" sldId="310"/>
            <ac:picMk id="6" creationId="{27DDCBBE-018F-4096-9CDC-5BA3AAE1E08E}"/>
          </ac:picMkLst>
        </pc:picChg>
        <pc:picChg chg="del">
          <ac:chgData name="JERICK BARNATIA" userId="43e5e91ed4d000c2" providerId="LiveId" clId="{7D411329-D41E-4523-9FF6-EC485303D79D}" dt="2025-09-23T13:24:47.614" v="175" actId="478"/>
          <ac:picMkLst>
            <pc:docMk/>
            <pc:sldMk cId="2223066158" sldId="310"/>
            <ac:picMk id="7" creationId="{0CAAC143-5122-4BA8-A6F3-A361178BCC12}"/>
          </ac:picMkLst>
        </pc:picChg>
      </pc:sldChg>
      <pc:sldChg chg="addSp delSp modSp add mod">
        <pc:chgData name="JERICK BARNATIA" userId="43e5e91ed4d000c2" providerId="LiveId" clId="{7D411329-D41E-4523-9FF6-EC485303D79D}" dt="2025-09-24T02:37:24.264" v="417" actId="1076"/>
        <pc:sldMkLst>
          <pc:docMk/>
          <pc:sldMk cId="168344417" sldId="311"/>
        </pc:sldMkLst>
        <pc:spChg chg="del">
          <ac:chgData name="JERICK BARNATIA" userId="43e5e91ed4d000c2" providerId="LiveId" clId="{7D411329-D41E-4523-9FF6-EC485303D79D}" dt="2025-09-23T13:28:17.145" v="191" actId="21"/>
          <ac:spMkLst>
            <pc:docMk/>
            <pc:sldMk cId="168344417" sldId="311"/>
            <ac:spMk id="14" creationId="{FA7C6F8D-2DB8-4F6F-AB2A-3A55A595F7D7}"/>
          </ac:spMkLst>
        </pc:spChg>
        <pc:spChg chg="add del">
          <ac:chgData name="JERICK BARNATIA" userId="43e5e91ed4d000c2" providerId="LiveId" clId="{7D411329-D41E-4523-9FF6-EC485303D79D}" dt="2025-09-23T13:28:21.833" v="193" actId="22"/>
          <ac:spMkLst>
            <pc:docMk/>
            <pc:sldMk cId="168344417" sldId="311"/>
            <ac:spMk id="16" creationId="{86C6F9CE-B85A-44E0-ACEF-FF9A496F72ED}"/>
          </ac:spMkLst>
        </pc:spChg>
        <pc:spChg chg="add mod">
          <ac:chgData name="JERICK BARNATIA" userId="43e5e91ed4d000c2" providerId="LiveId" clId="{7D411329-D41E-4523-9FF6-EC485303D79D}" dt="2025-09-24T02:37:24.264" v="417" actId="1076"/>
          <ac:spMkLst>
            <pc:docMk/>
            <pc:sldMk cId="168344417" sldId="311"/>
            <ac:spMk id="18" creationId="{BADC0CA7-DFA1-40F1-8381-A47B51FFEA32}"/>
          </ac:spMkLst>
        </pc:spChg>
        <pc:spChg chg="add mod">
          <ac:chgData name="JERICK BARNATIA" userId="43e5e91ed4d000c2" providerId="LiveId" clId="{7D411329-D41E-4523-9FF6-EC485303D79D}" dt="2025-09-24T02:16:39.942" v="320" actId="207"/>
          <ac:spMkLst>
            <pc:docMk/>
            <pc:sldMk cId="168344417" sldId="311"/>
            <ac:spMk id="20" creationId="{9B3B9059-3983-413B-89A7-D8B0F015B08F}"/>
          </ac:spMkLst>
        </pc:spChg>
        <pc:picChg chg="del">
          <ac:chgData name="JERICK BARNATIA" userId="43e5e91ed4d000c2" providerId="LiveId" clId="{7D411329-D41E-4523-9FF6-EC485303D79D}" dt="2025-09-23T13:28:14.700" v="190" actId="478"/>
          <ac:picMkLst>
            <pc:docMk/>
            <pc:sldMk cId="168344417" sldId="311"/>
            <ac:picMk id="6" creationId="{27DDCBBE-018F-4096-9CDC-5BA3AAE1E08E}"/>
          </ac:picMkLst>
        </pc:picChg>
      </pc:sldChg>
      <pc:sldChg chg="modSp add mod">
        <pc:chgData name="JERICK BARNATIA" userId="43e5e91ed4d000c2" providerId="LiveId" clId="{7D411329-D41E-4523-9FF6-EC485303D79D}" dt="2025-09-24T05:04:22.387" v="425" actId="1076"/>
        <pc:sldMkLst>
          <pc:docMk/>
          <pc:sldMk cId="701439899" sldId="312"/>
        </pc:sldMkLst>
        <pc:picChg chg="mod">
          <ac:chgData name="JERICK BARNATIA" userId="43e5e91ed4d000c2" providerId="LiveId" clId="{7D411329-D41E-4523-9FF6-EC485303D79D}" dt="2025-09-24T05:04:22.387" v="425" actId="1076"/>
          <ac:picMkLst>
            <pc:docMk/>
            <pc:sldMk cId="701439899" sldId="312"/>
            <ac:picMk id="6" creationId="{0F73E2BB-2D1B-4F51-B056-CFAA345F6F00}"/>
          </ac:picMkLst>
        </pc:picChg>
      </pc:sldChg>
      <pc:sldChg chg="add del">
        <pc:chgData name="JERICK BARNATIA" userId="43e5e91ed4d000c2" providerId="LiveId" clId="{7D411329-D41E-4523-9FF6-EC485303D79D}" dt="2025-09-23T13:27:36.676" v="185" actId="2890"/>
        <pc:sldMkLst>
          <pc:docMk/>
          <pc:sldMk cId="850967313" sldId="312"/>
        </pc:sldMkLst>
      </pc:sldChg>
      <pc:sldChg chg="addSp delSp modSp add mod">
        <pc:chgData name="JERICK BARNATIA" userId="43e5e91ed4d000c2" providerId="LiveId" clId="{7D411329-D41E-4523-9FF6-EC485303D79D}" dt="2025-09-23T13:29:42.969" v="250" actId="1076"/>
        <pc:sldMkLst>
          <pc:docMk/>
          <pc:sldMk cId="554644488" sldId="313"/>
        </pc:sldMkLst>
        <pc:spChg chg="add mod">
          <ac:chgData name="JERICK BARNATIA" userId="43e5e91ed4d000c2" providerId="LiveId" clId="{7D411329-D41E-4523-9FF6-EC485303D79D}" dt="2025-09-23T13:29:42.969" v="250" actId="1076"/>
          <ac:spMkLst>
            <pc:docMk/>
            <pc:sldMk cId="554644488" sldId="313"/>
            <ac:spMk id="15" creationId="{8AD08D27-9F4C-42A6-9C4B-543247059EE3}"/>
          </ac:spMkLst>
        </pc:spChg>
        <pc:spChg chg="del">
          <ac:chgData name="JERICK BARNATIA" userId="43e5e91ed4d000c2" providerId="LiveId" clId="{7D411329-D41E-4523-9FF6-EC485303D79D}" dt="2025-09-23T13:28:43.819" v="214" actId="21"/>
          <ac:spMkLst>
            <pc:docMk/>
            <pc:sldMk cId="554644488" sldId="313"/>
            <ac:spMk id="18" creationId="{BADC0CA7-DFA1-40F1-8381-A47B51FFEA32}"/>
          </ac:spMkLst>
        </pc:spChg>
      </pc:sldChg>
      <pc:sldChg chg="addSp delSp modSp add mod">
        <pc:chgData name="JERICK BARNATIA" userId="43e5e91ed4d000c2" providerId="LiveId" clId="{7D411329-D41E-4523-9FF6-EC485303D79D}" dt="2025-09-23T13:30:20.686" v="266" actId="21"/>
        <pc:sldMkLst>
          <pc:docMk/>
          <pc:sldMk cId="2356269526" sldId="314"/>
        </pc:sldMkLst>
        <pc:spChg chg="add del">
          <ac:chgData name="JERICK BARNATIA" userId="43e5e91ed4d000c2" providerId="LiveId" clId="{7D411329-D41E-4523-9FF6-EC485303D79D}" dt="2025-09-23T13:29:55.010" v="253"/>
          <ac:spMkLst>
            <pc:docMk/>
            <pc:sldMk cId="2356269526" sldId="314"/>
            <ac:spMk id="2" creationId="{4EB26EB3-675A-4EA9-95F5-291254029616}"/>
          </ac:spMkLst>
        </pc:spChg>
        <pc:spChg chg="add del">
          <ac:chgData name="JERICK BARNATIA" userId="43e5e91ed4d000c2" providerId="LiveId" clId="{7D411329-D41E-4523-9FF6-EC485303D79D}" dt="2025-09-23T13:30:01.369" v="258"/>
          <ac:spMkLst>
            <pc:docMk/>
            <pc:sldMk cId="2356269526" sldId="314"/>
            <ac:spMk id="6" creationId="{C532EF7E-F126-402A-A8C5-44CB6729DDB9}"/>
          </ac:spMkLst>
        </pc:spChg>
        <pc:spChg chg="add del">
          <ac:chgData name="JERICK BARNATIA" userId="43e5e91ed4d000c2" providerId="LiveId" clId="{7D411329-D41E-4523-9FF6-EC485303D79D}" dt="2025-09-23T13:30:20.686" v="266" actId="21"/>
          <ac:spMkLst>
            <pc:docMk/>
            <pc:sldMk cId="2356269526" sldId="314"/>
            <ac:spMk id="7" creationId="{54AE7FAB-7190-4B62-A29D-A16E2DAE2DA8}"/>
          </ac:spMkLst>
        </pc:spChg>
        <pc:spChg chg="mod">
          <ac:chgData name="JERICK BARNATIA" userId="43e5e91ed4d000c2" providerId="LiveId" clId="{7D411329-D41E-4523-9FF6-EC485303D79D}" dt="2025-09-23T13:30:15.921" v="265" actId="113"/>
          <ac:spMkLst>
            <pc:docMk/>
            <pc:sldMk cId="2356269526" sldId="314"/>
            <ac:spMk id="15" creationId="{8AD08D27-9F4C-42A6-9C4B-543247059EE3}"/>
          </ac:spMkLst>
        </pc:spChg>
      </pc:sldChg>
      <pc:sldChg chg="modSp add mod">
        <pc:chgData name="JERICK BARNATIA" userId="43e5e91ed4d000c2" providerId="LiveId" clId="{7D411329-D41E-4523-9FF6-EC485303D79D}" dt="2025-09-23T13:30:38.919" v="271" actId="1076"/>
        <pc:sldMkLst>
          <pc:docMk/>
          <pc:sldMk cId="1348788754" sldId="315"/>
        </pc:sldMkLst>
        <pc:spChg chg="mod">
          <ac:chgData name="JERICK BARNATIA" userId="43e5e91ed4d000c2" providerId="LiveId" clId="{7D411329-D41E-4523-9FF6-EC485303D79D}" dt="2025-09-23T13:30:38.919" v="271" actId="1076"/>
          <ac:spMkLst>
            <pc:docMk/>
            <pc:sldMk cId="1348788754" sldId="315"/>
            <ac:spMk id="15" creationId="{8AD08D27-9F4C-42A6-9C4B-543247059EE3}"/>
          </ac:spMkLst>
        </pc:spChg>
      </pc:sldChg>
      <pc:sldChg chg="addSp delSp modSp add mod">
        <pc:chgData name="JERICK BARNATIA" userId="43e5e91ed4d000c2" providerId="LiveId" clId="{7D411329-D41E-4523-9FF6-EC485303D79D}" dt="2025-09-24T02:28:34.192" v="368" actId="14100"/>
        <pc:sldMkLst>
          <pc:docMk/>
          <pc:sldMk cId="1502192976" sldId="316"/>
        </pc:sldMkLst>
        <pc:picChg chg="del">
          <ac:chgData name="JERICK BARNATIA" userId="43e5e91ed4d000c2" providerId="LiveId" clId="{7D411329-D41E-4523-9FF6-EC485303D79D}" dt="2025-09-24T02:28:24.473" v="363" actId="478"/>
          <ac:picMkLst>
            <pc:docMk/>
            <pc:sldMk cId="1502192976" sldId="316"/>
            <ac:picMk id="6" creationId="{5EA375A0-4A6C-45E7-AEBE-954934ABE8E1}"/>
          </ac:picMkLst>
        </pc:picChg>
        <pc:picChg chg="add mod">
          <ac:chgData name="JERICK BARNATIA" userId="43e5e91ed4d000c2" providerId="LiveId" clId="{7D411329-D41E-4523-9FF6-EC485303D79D}" dt="2025-09-24T02:28:34.192" v="368" actId="14100"/>
          <ac:picMkLst>
            <pc:docMk/>
            <pc:sldMk cId="1502192976" sldId="316"/>
            <ac:picMk id="7" creationId="{7D9780D9-AC56-4AEA-83D0-827FA4FF15D9}"/>
          </ac:picMkLst>
        </pc:picChg>
      </pc:sldChg>
      <pc:sldChg chg="addSp delSp modSp add mod">
        <pc:chgData name="JERICK BARNATIA" userId="43e5e91ed4d000c2" providerId="LiveId" clId="{7D411329-D41E-4523-9FF6-EC485303D79D}" dt="2025-09-24T02:36:32.707" v="409" actId="1076"/>
        <pc:sldMkLst>
          <pc:docMk/>
          <pc:sldMk cId="4290107427" sldId="317"/>
        </pc:sldMkLst>
        <pc:picChg chg="add mod">
          <ac:chgData name="JERICK BARNATIA" userId="43e5e91ed4d000c2" providerId="LiveId" clId="{7D411329-D41E-4523-9FF6-EC485303D79D}" dt="2025-09-24T02:36:32.707" v="409" actId="1076"/>
          <ac:picMkLst>
            <pc:docMk/>
            <pc:sldMk cId="4290107427" sldId="317"/>
            <ac:picMk id="6" creationId="{840936B9-3588-4E1E-90F3-0887D9B304E4}"/>
          </ac:picMkLst>
        </pc:picChg>
        <pc:picChg chg="del">
          <ac:chgData name="JERICK BARNATIA" userId="43e5e91ed4d000c2" providerId="LiveId" clId="{7D411329-D41E-4523-9FF6-EC485303D79D}" dt="2025-09-24T02:36:23.715" v="405" actId="478"/>
          <ac:picMkLst>
            <pc:docMk/>
            <pc:sldMk cId="4290107427" sldId="317"/>
            <ac:picMk id="7" creationId="{7D9780D9-AC56-4AEA-83D0-827FA4FF15D9}"/>
          </ac:picMkLst>
        </pc:picChg>
      </pc:sldChg>
      <pc:sldChg chg="add">
        <pc:chgData name="JERICK BARNATIA" userId="43e5e91ed4d000c2" providerId="LiveId" clId="{7D411329-D41E-4523-9FF6-EC485303D79D}" dt="2025-09-24T04:57:24.127" v="422" actId="2890"/>
        <pc:sldMkLst>
          <pc:docMk/>
          <pc:sldMk cId="1183951597" sldId="318"/>
        </pc:sldMkLst>
      </pc:sldChg>
    </pc:docChg>
  </pc:docChgLst>
  <pc:docChgLst>
    <pc:chgData name="JERICK BARNATIA" userId="43e5e91ed4d000c2" providerId="LiveId" clId="{CEA8AD0D-C451-4AB4-8371-B932A8C0DE06}"/>
    <pc:docChg chg="undo custSel addSld delSld modSld sldOrd">
      <pc:chgData name="JERICK BARNATIA" userId="43e5e91ed4d000c2" providerId="LiveId" clId="{CEA8AD0D-C451-4AB4-8371-B932A8C0DE06}" dt="2025-08-06T05:14:00.292" v="605" actId="2696"/>
      <pc:docMkLst>
        <pc:docMk/>
      </pc:docMkLst>
      <pc:sldChg chg="addSp delSp modSp mod modAnim modNotesTx">
        <pc:chgData name="JERICK BARNATIA" userId="43e5e91ed4d000c2" providerId="LiveId" clId="{CEA8AD0D-C451-4AB4-8371-B932A8C0DE06}" dt="2025-07-31T00:24:25.035" v="155" actId="1076"/>
        <pc:sldMkLst>
          <pc:docMk/>
          <pc:sldMk cId="809875468" sldId="265"/>
        </pc:sldMkLst>
        <pc:spChg chg="del">
          <ac:chgData name="JERICK BARNATIA" userId="43e5e91ed4d000c2" providerId="LiveId" clId="{CEA8AD0D-C451-4AB4-8371-B932A8C0DE06}" dt="2025-07-31T00:04:08.678" v="58" actId="21"/>
          <ac:spMkLst>
            <pc:docMk/>
            <pc:sldMk cId="809875468" sldId="265"/>
            <ac:spMk id="15" creationId="{06D2BE6F-A463-4A49-ACC7-319DD0B864F9}"/>
          </ac:spMkLst>
        </pc:spChg>
        <pc:spChg chg="mod">
          <ac:chgData name="JERICK BARNATIA" userId="43e5e91ed4d000c2" providerId="LiveId" clId="{CEA8AD0D-C451-4AB4-8371-B932A8C0DE06}" dt="2025-07-31T00:17:01.790" v="91" actId="1076"/>
          <ac:spMkLst>
            <pc:docMk/>
            <pc:sldMk cId="809875468" sldId="265"/>
            <ac:spMk id="16" creationId="{2472EC24-7391-4D43-85E9-0A006F7874FF}"/>
          </ac:spMkLst>
        </pc:spChg>
        <pc:spChg chg="mod">
          <ac:chgData name="JERICK BARNATIA" userId="43e5e91ed4d000c2" providerId="LiveId" clId="{CEA8AD0D-C451-4AB4-8371-B932A8C0DE06}" dt="2025-07-31T00:24:25.035" v="155" actId="1076"/>
          <ac:spMkLst>
            <pc:docMk/>
            <pc:sldMk cId="809875468" sldId="265"/>
            <ac:spMk id="17" creationId="{C7A41116-D0A7-4F4F-BA63-FA1B7CA3F8EC}"/>
          </ac:spMkLst>
        </pc:spChg>
        <pc:spChg chg="add mod">
          <ac:chgData name="JERICK BARNATIA" userId="43e5e91ed4d000c2" providerId="LiveId" clId="{CEA8AD0D-C451-4AB4-8371-B932A8C0DE06}" dt="2025-07-31T00:21:31.617" v="120" actId="1076"/>
          <ac:spMkLst>
            <pc:docMk/>
            <pc:sldMk cId="809875468" sldId="265"/>
            <ac:spMk id="18" creationId="{DF0ABCD4-BBB1-40AE-9E79-80B4969FB18B}"/>
          </ac:spMkLst>
        </pc:spChg>
        <pc:spChg chg="add del mod">
          <ac:chgData name="JERICK BARNATIA" userId="43e5e91ed4d000c2" providerId="LiveId" clId="{CEA8AD0D-C451-4AB4-8371-B932A8C0DE06}" dt="2025-07-31T00:20:53.819" v="100"/>
          <ac:spMkLst>
            <pc:docMk/>
            <pc:sldMk cId="809875468" sldId="265"/>
            <ac:spMk id="19" creationId="{1CBCE3B4-7E28-4770-A4BB-CD886F56DBBF}"/>
          </ac:spMkLst>
        </pc:spChg>
        <pc:grpChg chg="mod">
          <ac:chgData name="JERICK BARNATIA" userId="43e5e91ed4d000c2" providerId="LiveId" clId="{CEA8AD0D-C451-4AB4-8371-B932A8C0DE06}" dt="2025-07-31T00:24:22.778" v="154" actId="1076"/>
          <ac:grpSpMkLst>
            <pc:docMk/>
            <pc:sldMk cId="809875468" sldId="265"/>
            <ac:grpSpMk id="3" creationId="{00000000-0000-0000-0000-000000000000}"/>
          </ac:grpSpMkLst>
        </pc:grpChg>
      </pc:sldChg>
      <pc:sldChg chg="addSp delSp modSp mod modNotesTx">
        <pc:chgData name="JERICK BARNATIA" userId="43e5e91ed4d000c2" providerId="LiveId" clId="{CEA8AD0D-C451-4AB4-8371-B932A8C0DE06}" dt="2025-07-31T02:16:21.042" v="543" actId="478"/>
        <pc:sldMkLst>
          <pc:docMk/>
          <pc:sldMk cId="2817339766" sldId="291"/>
        </pc:sldMkLst>
        <pc:spChg chg="mod">
          <ac:chgData name="JERICK BARNATIA" userId="43e5e91ed4d000c2" providerId="LiveId" clId="{CEA8AD0D-C451-4AB4-8371-B932A8C0DE06}" dt="2025-07-31T00:24:08.879" v="151" actId="1076"/>
          <ac:spMkLst>
            <pc:docMk/>
            <pc:sldMk cId="2817339766" sldId="291"/>
            <ac:spMk id="17" creationId="{C7A41116-D0A7-4F4F-BA63-FA1B7CA3F8EC}"/>
          </ac:spMkLst>
        </pc:spChg>
        <pc:picChg chg="add del mod">
          <ac:chgData name="JERICK BARNATIA" userId="43e5e91ed4d000c2" providerId="LiveId" clId="{CEA8AD0D-C451-4AB4-8371-B932A8C0DE06}" dt="2025-07-31T02:16:21.042" v="543" actId="478"/>
          <ac:picMkLst>
            <pc:docMk/>
            <pc:sldMk cId="2817339766" sldId="291"/>
            <ac:picMk id="6" creationId="{518B34C1-AA0B-40D1-906C-0DDC17F924D1}"/>
          </ac:picMkLst>
        </pc:picChg>
        <pc:picChg chg="del">
          <ac:chgData name="JERICK BARNATIA" userId="43e5e91ed4d000c2" providerId="LiveId" clId="{CEA8AD0D-C451-4AB4-8371-B932A8C0DE06}" dt="2025-07-30T23:45:21.323" v="0" actId="478"/>
          <ac:picMkLst>
            <pc:docMk/>
            <pc:sldMk cId="2817339766" sldId="291"/>
            <ac:picMk id="6" creationId="{CAD73592-41BB-4D56-A5ED-98A24A89BFF9}"/>
          </ac:picMkLst>
        </pc:picChg>
        <pc:picChg chg="del">
          <ac:chgData name="JERICK BARNATIA" userId="43e5e91ed4d000c2" providerId="LiveId" clId="{CEA8AD0D-C451-4AB4-8371-B932A8C0DE06}" dt="2025-07-30T23:45:21.787" v="1" actId="478"/>
          <ac:picMkLst>
            <pc:docMk/>
            <pc:sldMk cId="2817339766" sldId="291"/>
            <ac:picMk id="8" creationId="{30E8CCE8-0DC9-4D70-B43E-1D11E9E4B267}"/>
          </ac:picMkLst>
        </pc:picChg>
        <pc:picChg chg="del">
          <ac:chgData name="JERICK BARNATIA" userId="43e5e91ed4d000c2" providerId="LiveId" clId="{CEA8AD0D-C451-4AB4-8371-B932A8C0DE06}" dt="2025-07-30T23:45:24.109" v="5" actId="478"/>
          <ac:picMkLst>
            <pc:docMk/>
            <pc:sldMk cId="2817339766" sldId="291"/>
            <ac:picMk id="10" creationId="{F5D3AF11-544B-4CB5-B06D-9074B4768141}"/>
          </ac:picMkLst>
        </pc:picChg>
        <pc:picChg chg="del">
          <ac:chgData name="JERICK BARNATIA" userId="43e5e91ed4d000c2" providerId="LiveId" clId="{CEA8AD0D-C451-4AB4-8371-B932A8C0DE06}" dt="2025-07-30T23:45:23.706" v="4" actId="478"/>
          <ac:picMkLst>
            <pc:docMk/>
            <pc:sldMk cId="2817339766" sldId="291"/>
            <ac:picMk id="13" creationId="{F3A2A5D1-BEF1-4CEA-B204-AA3C0FC98C41}"/>
          </ac:picMkLst>
        </pc:picChg>
        <pc:picChg chg="del">
          <ac:chgData name="JERICK BARNATIA" userId="43e5e91ed4d000c2" providerId="LiveId" clId="{CEA8AD0D-C451-4AB4-8371-B932A8C0DE06}" dt="2025-07-30T23:45:23.236" v="3" actId="478"/>
          <ac:picMkLst>
            <pc:docMk/>
            <pc:sldMk cId="2817339766" sldId="291"/>
            <ac:picMk id="15" creationId="{C02F1706-3EA7-4A08-86F1-FD2953790524}"/>
          </ac:picMkLst>
        </pc:picChg>
        <pc:picChg chg="del">
          <ac:chgData name="JERICK BARNATIA" userId="43e5e91ed4d000c2" providerId="LiveId" clId="{CEA8AD0D-C451-4AB4-8371-B932A8C0DE06}" dt="2025-07-30T23:45:22.339" v="2" actId="478"/>
          <ac:picMkLst>
            <pc:docMk/>
            <pc:sldMk cId="2817339766" sldId="291"/>
            <ac:picMk id="20" creationId="{76A7C1AA-CF84-4F7A-8B24-62DFB6F35764}"/>
          </ac:picMkLst>
        </pc:picChg>
      </pc:sldChg>
      <pc:sldChg chg="add del">
        <pc:chgData name="JERICK BARNATIA" userId="43e5e91ed4d000c2" providerId="LiveId" clId="{CEA8AD0D-C451-4AB4-8371-B932A8C0DE06}" dt="2025-07-31T00:15:05.195" v="72" actId="2696"/>
        <pc:sldMkLst>
          <pc:docMk/>
          <pc:sldMk cId="1019574336" sldId="292"/>
        </pc:sldMkLst>
      </pc:sldChg>
      <pc:sldChg chg="addSp delSp modSp add mod modAnim modNotesTx">
        <pc:chgData name="JERICK BARNATIA" userId="43e5e91ed4d000c2" providerId="LiveId" clId="{CEA8AD0D-C451-4AB4-8371-B932A8C0DE06}" dt="2025-07-31T00:50:09.071" v="225"/>
        <pc:sldMkLst>
          <pc:docMk/>
          <pc:sldMk cId="1454992229" sldId="292"/>
        </pc:sldMkLst>
        <pc:spChg chg="add mod">
          <ac:chgData name="JERICK BARNATIA" userId="43e5e91ed4d000c2" providerId="LiveId" clId="{CEA8AD0D-C451-4AB4-8371-B932A8C0DE06}" dt="2025-07-31T00:16:15.500" v="87" actId="1076"/>
          <ac:spMkLst>
            <pc:docMk/>
            <pc:sldMk cId="1454992229" sldId="292"/>
            <ac:spMk id="14" creationId="{4EDAB768-53D0-4CE7-8D15-38BD90407F02}"/>
          </ac:spMkLst>
        </pc:spChg>
        <pc:spChg chg="add mod">
          <ac:chgData name="JERICK BARNATIA" userId="43e5e91ed4d000c2" providerId="LiveId" clId="{CEA8AD0D-C451-4AB4-8371-B932A8C0DE06}" dt="2025-07-31T00:23:21.806" v="130" actId="114"/>
          <ac:spMkLst>
            <pc:docMk/>
            <pc:sldMk cId="1454992229" sldId="292"/>
            <ac:spMk id="15" creationId="{1A199E74-CF48-47CA-BD21-A987D6BFAAD1}"/>
          </ac:spMkLst>
        </pc:spChg>
        <pc:spChg chg="del mod">
          <ac:chgData name="JERICK BARNATIA" userId="43e5e91ed4d000c2" providerId="LiveId" clId="{CEA8AD0D-C451-4AB4-8371-B932A8C0DE06}" dt="2025-07-31T00:16:57.943" v="90" actId="21"/>
          <ac:spMkLst>
            <pc:docMk/>
            <pc:sldMk cId="1454992229" sldId="292"/>
            <ac:spMk id="16" creationId="{2472EC24-7391-4D43-85E9-0A006F7874FF}"/>
          </ac:spMkLst>
        </pc:spChg>
        <pc:spChg chg="mod">
          <ac:chgData name="JERICK BARNATIA" userId="43e5e91ed4d000c2" providerId="LiveId" clId="{CEA8AD0D-C451-4AB4-8371-B932A8C0DE06}" dt="2025-07-31T00:24:32.986" v="157" actId="1076"/>
          <ac:spMkLst>
            <pc:docMk/>
            <pc:sldMk cId="1454992229" sldId="292"/>
            <ac:spMk id="17" creationId="{C7A41116-D0A7-4F4F-BA63-FA1B7CA3F8EC}"/>
          </ac:spMkLst>
        </pc:spChg>
      </pc:sldChg>
      <pc:sldChg chg="modSp add mod ord modAnim modNotesTx">
        <pc:chgData name="JERICK BARNATIA" userId="43e5e91ed4d000c2" providerId="LiveId" clId="{CEA8AD0D-C451-4AB4-8371-B932A8C0DE06}" dt="2025-07-31T00:53:19.030" v="410" actId="20577"/>
        <pc:sldMkLst>
          <pc:docMk/>
          <pc:sldMk cId="1554493336" sldId="293"/>
        </pc:sldMkLst>
        <pc:spChg chg="mod">
          <ac:chgData name="JERICK BARNATIA" userId="43e5e91ed4d000c2" providerId="LiveId" clId="{CEA8AD0D-C451-4AB4-8371-B932A8C0DE06}" dt="2025-07-31T00:43:12.672" v="178" actId="20577"/>
          <ac:spMkLst>
            <pc:docMk/>
            <pc:sldMk cId="1554493336" sldId="293"/>
            <ac:spMk id="16" creationId="{2472EC24-7391-4D43-85E9-0A006F7874FF}"/>
          </ac:spMkLst>
        </pc:spChg>
        <pc:spChg chg="mod">
          <ac:chgData name="JERICK BARNATIA" userId="43e5e91ed4d000c2" providerId="LiveId" clId="{CEA8AD0D-C451-4AB4-8371-B932A8C0DE06}" dt="2025-07-31T00:24:45.459" v="163" actId="1076"/>
          <ac:spMkLst>
            <pc:docMk/>
            <pc:sldMk cId="1554493336" sldId="293"/>
            <ac:spMk id="17" creationId="{C7A41116-D0A7-4F4F-BA63-FA1B7CA3F8EC}"/>
          </ac:spMkLst>
        </pc:spChg>
        <pc:grpChg chg="mod">
          <ac:chgData name="JERICK BARNATIA" userId="43e5e91ed4d000c2" providerId="LiveId" clId="{CEA8AD0D-C451-4AB4-8371-B932A8C0DE06}" dt="2025-07-31T00:24:41.126" v="162" actId="1076"/>
          <ac:grpSpMkLst>
            <pc:docMk/>
            <pc:sldMk cId="1554493336" sldId="293"/>
            <ac:grpSpMk id="3" creationId="{00000000-0000-0000-0000-000000000000}"/>
          </ac:grpSpMkLst>
        </pc:grpChg>
      </pc:sldChg>
      <pc:sldChg chg="add del">
        <pc:chgData name="JERICK BARNATIA" userId="43e5e91ed4d000c2" providerId="LiveId" clId="{CEA8AD0D-C451-4AB4-8371-B932A8C0DE06}" dt="2025-07-31T00:15:02.550" v="71" actId="2696"/>
        <pc:sldMkLst>
          <pc:docMk/>
          <pc:sldMk cId="3397528172" sldId="293"/>
        </pc:sldMkLst>
      </pc:sldChg>
      <pc:sldChg chg="addSp modSp add mod modAnim modNotesTx">
        <pc:chgData name="JERICK BARNATIA" userId="43e5e91ed4d000c2" providerId="LiveId" clId="{CEA8AD0D-C451-4AB4-8371-B932A8C0DE06}" dt="2025-07-31T04:51:22.615" v="589" actId="1076"/>
        <pc:sldMkLst>
          <pc:docMk/>
          <pc:sldMk cId="2656854167" sldId="294"/>
        </pc:sldMkLst>
        <pc:spChg chg="add mod">
          <ac:chgData name="JERICK BARNATIA" userId="43e5e91ed4d000c2" providerId="LiveId" clId="{CEA8AD0D-C451-4AB4-8371-B932A8C0DE06}" dt="2025-07-31T00:47:07.987" v="208" actId="20577"/>
          <ac:spMkLst>
            <pc:docMk/>
            <pc:sldMk cId="2656854167" sldId="294"/>
            <ac:spMk id="14" creationId="{A644E833-207C-417F-BD09-AC2DD658937B}"/>
          </ac:spMkLst>
        </pc:spChg>
        <pc:spChg chg="mod">
          <ac:chgData name="JERICK BARNATIA" userId="43e5e91ed4d000c2" providerId="LiveId" clId="{CEA8AD0D-C451-4AB4-8371-B932A8C0DE06}" dt="2025-07-31T00:40:54.628" v="167" actId="1076"/>
          <ac:spMkLst>
            <pc:docMk/>
            <pc:sldMk cId="2656854167" sldId="294"/>
            <ac:spMk id="16" creationId="{2472EC24-7391-4D43-85E9-0A006F7874FF}"/>
          </ac:spMkLst>
        </pc:spChg>
        <pc:spChg chg="mod">
          <ac:chgData name="JERICK BARNATIA" userId="43e5e91ed4d000c2" providerId="LiveId" clId="{CEA8AD0D-C451-4AB4-8371-B932A8C0DE06}" dt="2025-07-31T04:51:22.615" v="589" actId="1076"/>
          <ac:spMkLst>
            <pc:docMk/>
            <pc:sldMk cId="2656854167" sldId="294"/>
            <ac:spMk id="26" creationId="{95974305-7AC9-4AAC-B2AC-DDCDFEB279D9}"/>
          </ac:spMkLst>
        </pc:spChg>
      </pc:sldChg>
      <pc:sldChg chg="addSp modSp add mod modAnim">
        <pc:chgData name="JERICK BARNATIA" userId="43e5e91ed4d000c2" providerId="LiveId" clId="{CEA8AD0D-C451-4AB4-8371-B932A8C0DE06}" dt="2025-07-31T00:46:50.507" v="205"/>
        <pc:sldMkLst>
          <pc:docMk/>
          <pc:sldMk cId="1040395165" sldId="295"/>
        </pc:sldMkLst>
        <pc:spChg chg="add mod">
          <ac:chgData name="JERICK BARNATIA" userId="43e5e91ed4d000c2" providerId="LiveId" clId="{CEA8AD0D-C451-4AB4-8371-B932A8C0DE06}" dt="2025-07-31T00:46:50.507" v="205"/>
          <ac:spMkLst>
            <pc:docMk/>
            <pc:sldMk cId="1040395165" sldId="295"/>
            <ac:spMk id="14" creationId="{92D4DC6B-FC1C-4906-9BD4-EF527F27CF81}"/>
          </ac:spMkLst>
        </pc:spChg>
        <pc:spChg chg="mod">
          <ac:chgData name="JERICK BARNATIA" userId="43e5e91ed4d000c2" providerId="LiveId" clId="{CEA8AD0D-C451-4AB4-8371-B932A8C0DE06}" dt="2025-07-31T00:43:56.418" v="202" actId="1076"/>
          <ac:spMkLst>
            <pc:docMk/>
            <pc:sldMk cId="1040395165" sldId="295"/>
            <ac:spMk id="16" creationId="{2472EC24-7391-4D43-85E9-0A006F7874FF}"/>
          </ac:spMkLst>
        </pc:spChg>
      </pc:sldChg>
      <pc:sldChg chg="modSp add mod ord modAnim modNotesTx">
        <pc:chgData name="JERICK BARNATIA" userId="43e5e91ed4d000c2" providerId="LiveId" clId="{CEA8AD0D-C451-4AB4-8371-B932A8C0DE06}" dt="2025-07-31T00:54:28.082" v="486" actId="20577"/>
        <pc:sldMkLst>
          <pc:docMk/>
          <pc:sldMk cId="1899154457" sldId="296"/>
        </pc:sldMkLst>
        <pc:spChg chg="mod">
          <ac:chgData name="JERICK BARNATIA" userId="43e5e91ed4d000c2" providerId="LiveId" clId="{CEA8AD0D-C451-4AB4-8371-B932A8C0DE06}" dt="2025-07-31T00:47:55.218" v="220" actId="1076"/>
          <ac:spMkLst>
            <pc:docMk/>
            <pc:sldMk cId="1899154457" sldId="296"/>
            <ac:spMk id="16" creationId="{2472EC24-7391-4D43-85E9-0A006F7874FF}"/>
          </ac:spMkLst>
        </pc:spChg>
      </pc:sldChg>
      <pc:sldChg chg="addSp delSp modSp add mod delAnim modNotesTx">
        <pc:chgData name="JERICK BARNATIA" userId="43e5e91ed4d000c2" providerId="LiveId" clId="{CEA8AD0D-C451-4AB4-8371-B932A8C0DE06}" dt="2025-07-31T03:51:51.134" v="575" actId="1076"/>
        <pc:sldMkLst>
          <pc:docMk/>
          <pc:sldMk cId="2445739448" sldId="297"/>
        </pc:sldMkLst>
        <pc:spChg chg="add mod">
          <ac:chgData name="JERICK BARNATIA" userId="43e5e91ed4d000c2" providerId="LiveId" clId="{CEA8AD0D-C451-4AB4-8371-B932A8C0DE06}" dt="2025-07-31T03:51:51.134" v="575" actId="1076"/>
          <ac:spMkLst>
            <pc:docMk/>
            <pc:sldMk cId="2445739448" sldId="297"/>
            <ac:spMk id="15" creationId="{F768AC3E-9A05-4F01-83B4-53AD16192AC7}"/>
          </ac:spMkLst>
        </pc:spChg>
        <pc:spChg chg="del">
          <ac:chgData name="JERICK BARNATIA" userId="43e5e91ed4d000c2" providerId="LiveId" clId="{CEA8AD0D-C451-4AB4-8371-B932A8C0DE06}" dt="2025-07-31T00:59:16.059" v="517" actId="21"/>
          <ac:spMkLst>
            <pc:docMk/>
            <pc:sldMk cId="2445739448" sldId="297"/>
            <ac:spMk id="16" creationId="{2472EC24-7391-4D43-85E9-0A006F7874FF}"/>
          </ac:spMkLst>
        </pc:spChg>
      </pc:sldChg>
      <pc:sldChg chg="delSp add mod">
        <pc:chgData name="JERICK BARNATIA" userId="43e5e91ed4d000c2" providerId="LiveId" clId="{CEA8AD0D-C451-4AB4-8371-B932A8C0DE06}" dt="2025-07-31T01:00:08.440" v="539" actId="21"/>
        <pc:sldMkLst>
          <pc:docMk/>
          <pc:sldMk cId="56210611" sldId="298"/>
        </pc:sldMkLst>
        <pc:spChg chg="del">
          <ac:chgData name="JERICK BARNATIA" userId="43e5e91ed4d000c2" providerId="LiveId" clId="{CEA8AD0D-C451-4AB4-8371-B932A8C0DE06}" dt="2025-07-31T01:00:08.440" v="539" actId="21"/>
          <ac:spMkLst>
            <pc:docMk/>
            <pc:sldMk cId="56210611" sldId="298"/>
            <ac:spMk id="15" creationId="{F768AC3E-9A05-4F01-83B4-53AD16192AC7}"/>
          </ac:spMkLst>
        </pc:spChg>
      </pc:sldChg>
      <pc:sldChg chg="modSp add mod modAnim">
        <pc:chgData name="JERICK BARNATIA" userId="43e5e91ed4d000c2" providerId="LiveId" clId="{CEA8AD0D-C451-4AB4-8371-B932A8C0DE06}" dt="2025-07-31T04:45:26.059" v="583"/>
        <pc:sldMkLst>
          <pc:docMk/>
          <pc:sldMk cId="3766573325" sldId="299"/>
        </pc:sldMkLst>
        <pc:picChg chg="mod modCrop">
          <ac:chgData name="JERICK BARNATIA" userId="43e5e91ed4d000c2" providerId="LiveId" clId="{CEA8AD0D-C451-4AB4-8371-B932A8C0DE06}" dt="2025-07-31T04:45:20.722" v="581" actId="1076"/>
          <ac:picMkLst>
            <pc:docMk/>
            <pc:sldMk cId="3766573325" sldId="299"/>
            <ac:picMk id="6" creationId="{518B34C1-AA0B-40D1-906C-0DDC17F924D1}"/>
          </ac:picMkLst>
        </pc:picChg>
      </pc:sldChg>
      <pc:sldChg chg="addSp delSp modSp add mod ord">
        <pc:chgData name="JERICK BARNATIA" userId="43e5e91ed4d000c2" providerId="LiveId" clId="{CEA8AD0D-C451-4AB4-8371-B932A8C0DE06}" dt="2025-07-31T04:52:22.290" v="604" actId="1076"/>
        <pc:sldMkLst>
          <pc:docMk/>
          <pc:sldMk cId="517277172" sldId="300"/>
        </pc:sldMkLst>
        <pc:picChg chg="add del mod modCrop">
          <ac:chgData name="JERICK BARNATIA" userId="43e5e91ed4d000c2" providerId="LiveId" clId="{CEA8AD0D-C451-4AB4-8371-B932A8C0DE06}" dt="2025-07-31T04:51:43.720" v="592" actId="478"/>
          <ac:picMkLst>
            <pc:docMk/>
            <pc:sldMk cId="517277172" sldId="300"/>
            <ac:picMk id="6" creationId="{82DA119B-65B5-4E2A-80F2-7D3587EA4E21}"/>
          </ac:picMkLst>
        </pc:picChg>
        <pc:picChg chg="add mod">
          <ac:chgData name="JERICK BARNATIA" userId="43e5e91ed4d000c2" providerId="LiveId" clId="{CEA8AD0D-C451-4AB4-8371-B932A8C0DE06}" dt="2025-07-31T04:52:22.290" v="604" actId="1076"/>
          <ac:picMkLst>
            <pc:docMk/>
            <pc:sldMk cId="517277172" sldId="300"/>
            <ac:picMk id="8" creationId="{1378038D-4484-422C-8C2B-ECB421112C89}"/>
          </ac:picMkLst>
        </pc:picChg>
      </pc:sldChg>
      <pc:sldChg chg="modSp add del mod">
        <pc:chgData name="JERICK BARNATIA" userId="43e5e91ed4d000c2" providerId="LiveId" clId="{CEA8AD0D-C451-4AB4-8371-B932A8C0DE06}" dt="2025-08-06T05:14:00.292" v="605" actId="2696"/>
        <pc:sldMkLst>
          <pc:docMk/>
          <pc:sldMk cId="267086588" sldId="301"/>
        </pc:sldMkLst>
        <pc:spChg chg="mod">
          <ac:chgData name="JERICK BARNATIA" userId="43e5e91ed4d000c2" providerId="LiveId" clId="{CEA8AD0D-C451-4AB4-8371-B932A8C0DE06}" dt="2025-07-31T04:50:08.135" v="585"/>
          <ac:spMkLst>
            <pc:docMk/>
            <pc:sldMk cId="267086588" sldId="301"/>
            <ac:spMk id="15" creationId="{F768AC3E-9A05-4F01-83B4-53AD16192AC7}"/>
          </ac:spMkLst>
        </pc:spChg>
      </pc:sldChg>
    </pc:docChg>
  </pc:docChgLst>
  <pc:docChgLst>
    <pc:chgData name="JERICK BARNATIA" userId="43e5e91ed4d000c2" providerId="LiveId" clId="{93164EFC-3D5D-4F20-8E13-6237B2773749}"/>
    <pc:docChg chg="undo custSel addSld delSld modSld sldOrd">
      <pc:chgData name="JERICK BARNATIA" userId="43e5e91ed4d000c2" providerId="LiveId" clId="{93164EFC-3D5D-4F20-8E13-6237B2773749}" dt="2025-07-08T04:51:12.427" v="181" actId="20577"/>
      <pc:docMkLst>
        <pc:docMk/>
      </pc:docMkLst>
      <pc:sldChg chg="modSp mod modNotesTx">
        <pc:chgData name="JERICK BARNATIA" userId="43e5e91ed4d000c2" providerId="LiveId" clId="{93164EFC-3D5D-4F20-8E13-6237B2773749}" dt="2025-07-08T04:51:12.427" v="181" actId="20577"/>
        <pc:sldMkLst>
          <pc:docMk/>
          <pc:sldMk cId="809875468" sldId="265"/>
        </pc:sldMkLst>
        <pc:spChg chg="mod">
          <ac:chgData name="JERICK BARNATIA" userId="43e5e91ed4d000c2" providerId="LiveId" clId="{93164EFC-3D5D-4F20-8E13-6237B2773749}" dt="2025-07-08T03:03:38.908" v="103" actId="20577"/>
          <ac:spMkLst>
            <pc:docMk/>
            <pc:sldMk cId="809875468" sldId="265"/>
            <ac:spMk id="15" creationId="{06D2BE6F-A463-4A49-ACC7-319DD0B864F9}"/>
          </ac:spMkLst>
        </pc:spChg>
        <pc:spChg chg="mod">
          <ac:chgData name="JERICK BARNATIA" userId="43e5e91ed4d000c2" providerId="LiveId" clId="{93164EFC-3D5D-4F20-8E13-6237B2773749}" dt="2025-07-08T04:51:04.117" v="145" actId="207"/>
          <ac:spMkLst>
            <pc:docMk/>
            <pc:sldMk cId="809875468" sldId="265"/>
            <ac:spMk id="16" creationId="{2472EC24-7391-4D43-85E9-0A006F7874FF}"/>
          </ac:spMkLst>
        </pc:spChg>
        <pc:spChg chg="mod">
          <ac:chgData name="JERICK BARNATIA" userId="43e5e91ed4d000c2" providerId="LiveId" clId="{93164EFC-3D5D-4F20-8E13-6237B2773749}" dt="2025-07-08T03:01:53.874" v="82" actId="20577"/>
          <ac:spMkLst>
            <pc:docMk/>
            <pc:sldMk cId="809875468" sldId="265"/>
            <ac:spMk id="17" creationId="{C7A41116-D0A7-4F4F-BA63-FA1B7CA3F8EC}"/>
          </ac:spMkLst>
        </pc:spChg>
      </pc:sldChg>
      <pc:sldChg chg="del modNotesTx">
        <pc:chgData name="JERICK BARNATIA" userId="43e5e91ed4d000c2" providerId="LiveId" clId="{93164EFC-3D5D-4F20-8E13-6237B2773749}" dt="2025-07-08T03:16:40.655" v="143" actId="2696"/>
        <pc:sldMkLst>
          <pc:docMk/>
          <pc:sldMk cId="743291293" sldId="290"/>
        </pc:sldMkLst>
      </pc:sldChg>
      <pc:sldChg chg="addSp delSp modSp add mod ord delAnim modNotesTx">
        <pc:chgData name="JERICK BARNATIA" userId="43e5e91ed4d000c2" providerId="LiveId" clId="{93164EFC-3D5D-4F20-8E13-6237B2773749}" dt="2025-07-08T03:16:31.579" v="142" actId="403"/>
        <pc:sldMkLst>
          <pc:docMk/>
          <pc:sldMk cId="2817339766" sldId="291"/>
        </pc:sldMkLst>
        <pc:spChg chg="del">
          <ac:chgData name="JERICK BARNATIA" userId="43e5e91ed4d000c2" providerId="LiveId" clId="{93164EFC-3D5D-4F20-8E13-6237B2773749}" dt="2025-07-08T03:11:51.178" v="108" actId="21"/>
          <ac:spMkLst>
            <pc:docMk/>
            <pc:sldMk cId="2817339766" sldId="291"/>
            <ac:spMk id="16" creationId="{FC926F82-BC9F-4322-B032-7F0FF420E7CB}"/>
          </ac:spMkLst>
        </pc:spChg>
        <pc:spChg chg="del">
          <ac:chgData name="JERICK BARNATIA" userId="43e5e91ed4d000c2" providerId="LiveId" clId="{93164EFC-3D5D-4F20-8E13-6237B2773749}" dt="2025-07-08T03:11:53.750" v="109" actId="21"/>
          <ac:spMkLst>
            <pc:docMk/>
            <pc:sldMk cId="2817339766" sldId="291"/>
            <ac:spMk id="18" creationId="{D3F8F4C1-2230-4857-9CBC-9D38985DF729}"/>
          </ac:spMkLst>
        </pc:spChg>
        <pc:picChg chg="add mod">
          <ac:chgData name="JERICK BARNATIA" userId="43e5e91ed4d000c2" providerId="LiveId" clId="{93164EFC-3D5D-4F20-8E13-6237B2773749}" dt="2025-07-08T03:13:45.895" v="128" actId="1076"/>
          <ac:picMkLst>
            <pc:docMk/>
            <pc:sldMk cId="2817339766" sldId="291"/>
            <ac:picMk id="6" creationId="{CAD73592-41BB-4D56-A5ED-98A24A89BFF9}"/>
          </ac:picMkLst>
        </pc:picChg>
        <pc:picChg chg="add mod">
          <ac:chgData name="JERICK BARNATIA" userId="43e5e91ed4d000c2" providerId="LiveId" clId="{93164EFC-3D5D-4F20-8E13-6237B2773749}" dt="2025-07-08T03:13:44.439" v="127" actId="1076"/>
          <ac:picMkLst>
            <pc:docMk/>
            <pc:sldMk cId="2817339766" sldId="291"/>
            <ac:picMk id="8" creationId="{30E8CCE8-0DC9-4D70-B43E-1D11E9E4B267}"/>
          </ac:picMkLst>
        </pc:picChg>
        <pc:picChg chg="add mod">
          <ac:chgData name="JERICK BARNATIA" userId="43e5e91ed4d000c2" providerId="LiveId" clId="{93164EFC-3D5D-4F20-8E13-6237B2773749}" dt="2025-07-08T03:13:47.787" v="129" actId="1076"/>
          <ac:picMkLst>
            <pc:docMk/>
            <pc:sldMk cId="2817339766" sldId="291"/>
            <ac:picMk id="10" creationId="{F5D3AF11-544B-4CB5-B06D-9074B4768141}"/>
          </ac:picMkLst>
        </pc:picChg>
        <pc:picChg chg="add mod">
          <ac:chgData name="JERICK BARNATIA" userId="43e5e91ed4d000c2" providerId="LiveId" clId="{93164EFC-3D5D-4F20-8E13-6237B2773749}" dt="2025-07-08T03:13:53.292" v="131" actId="1076"/>
          <ac:picMkLst>
            <pc:docMk/>
            <pc:sldMk cId="2817339766" sldId="291"/>
            <ac:picMk id="13" creationId="{F3A2A5D1-BEF1-4CEA-B204-AA3C0FC98C41}"/>
          </ac:picMkLst>
        </pc:picChg>
        <pc:picChg chg="add mod">
          <ac:chgData name="JERICK BARNATIA" userId="43e5e91ed4d000c2" providerId="LiveId" clId="{93164EFC-3D5D-4F20-8E13-6237B2773749}" dt="2025-07-08T03:14:29.792" v="135" actId="1076"/>
          <ac:picMkLst>
            <pc:docMk/>
            <pc:sldMk cId="2817339766" sldId="291"/>
            <ac:picMk id="15" creationId="{C02F1706-3EA7-4A08-86F1-FD2953790524}"/>
          </ac:picMkLst>
        </pc:picChg>
        <pc:picChg chg="add mod">
          <ac:chgData name="JERICK BARNATIA" userId="43e5e91ed4d000c2" providerId="LiveId" clId="{93164EFC-3D5D-4F20-8E13-6237B2773749}" dt="2025-07-08T03:15:02.316" v="139" actId="1076"/>
          <ac:picMkLst>
            <pc:docMk/>
            <pc:sldMk cId="2817339766" sldId="291"/>
            <ac:picMk id="20" creationId="{76A7C1AA-CF84-4F7A-8B24-62DFB6F357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2AB0-14C5-40BE-9AC2-58176FA741E7}" type="datetimeFigureOut">
              <a:rPr lang="en-PH" smtClean="0"/>
              <a:t>24/09/2025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40FA-D07A-4A0D-9200-9A3D97D061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91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754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755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207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88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496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76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06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548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41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0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821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69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882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753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150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7176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91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960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7204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601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913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75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872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52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18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922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0FA-D07A-4A0D-9200-9A3D97D06129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3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admin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</p:spTree>
    <p:extLst>
      <p:ext uri="{BB962C8B-B14F-4D97-AF65-F5344CB8AC3E}">
        <p14:creationId xmlns:p14="http://schemas.microsoft.com/office/powerpoint/2010/main" val="348161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08D27-9F4C-42A6-9C4B-543247059EE3}"/>
              </a:ext>
            </a:extLst>
          </p:cNvPr>
          <p:cNvSpPr txBox="1"/>
          <p:nvPr/>
        </p:nvSpPr>
        <p:spPr>
          <a:xfrm>
            <a:off x="990600" y="3473951"/>
            <a:ext cx="15773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400" b="1" i="0" dirty="0">
                <a:effectLst/>
                <a:latin typeface="Google Sans"/>
              </a:rPr>
              <a:t>Admin Site:</a:t>
            </a:r>
            <a:r>
              <a:rPr lang="en-US" sz="5400" b="0" i="0" dirty="0">
                <a:effectLst/>
                <a:latin typeface="Google Sans"/>
              </a:rPr>
              <a:t> An automatically generated, ready-to-use administrative interface that allows authorized users to add, edit, and delete data within your application. </a:t>
            </a:r>
          </a:p>
        </p:txBody>
      </p:sp>
    </p:spTree>
    <p:extLst>
      <p:ext uri="{BB962C8B-B14F-4D97-AF65-F5344CB8AC3E}">
        <p14:creationId xmlns:p14="http://schemas.microsoft.com/office/powerpoint/2010/main" val="134878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59743-ADA8-48D4-B410-0C3B5CF8A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7" y="149645"/>
            <a:ext cx="18182506" cy="9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3E2BB-2D1B-4F51-B056-CFAA345F6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3508"/>
            <a:ext cx="18287034" cy="89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3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5C0F0-3682-4331-9101-CA04AEF26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86" y="2678161"/>
            <a:ext cx="18062627" cy="43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329A9-1499-4D98-BF31-F8B608A37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1477" y="3536189"/>
            <a:ext cx="18319477" cy="15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0AE78-A6A0-4F17-B34F-D951A0968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2737" y="254727"/>
            <a:ext cx="12310259" cy="94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AB151-05FD-4C77-82C4-B0E20A5EE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972" y="1472381"/>
            <a:ext cx="14726591" cy="78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B4B84-2BA8-49D6-A7D2-C668145406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443" y="1165953"/>
            <a:ext cx="12209557" cy="83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4D85B-16D5-4193-B891-D8AF8A7A3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27" y="1190046"/>
            <a:ext cx="15784170" cy="84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2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3E5BE-B246-46C7-8FF7-693B34790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6" y="620819"/>
            <a:ext cx="18252447" cy="9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75DF0-7906-4C0F-B06B-F8E27B697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700" y="-72943"/>
            <a:ext cx="18313400" cy="9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E60CE-C382-43C2-BBAF-A4A3B1BC9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67" y="2552700"/>
            <a:ext cx="16166865" cy="49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4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E9C23-7F09-4EE8-A7E4-2699A8A9D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936232"/>
            <a:ext cx="15205468" cy="61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375A0-4A6C-45E7-AEBE-954934ABE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0" y="566098"/>
            <a:ext cx="18271500" cy="91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780D9-AC56-4AEA-83D0-827FA4FF1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75634"/>
            <a:ext cx="17835315" cy="64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936B9-3588-4E1E-90F3-0887D9B30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520" y="100148"/>
            <a:ext cx="17498960" cy="105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0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3D45E-A653-49AA-890B-76DE3DE75F5A}"/>
              </a:ext>
            </a:extLst>
          </p:cNvPr>
          <p:cNvSpPr txBox="1"/>
          <p:nvPr/>
        </p:nvSpPr>
        <p:spPr>
          <a:xfrm>
            <a:off x="3433791" y="3600733"/>
            <a:ext cx="1195779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8800" dirty="0"/>
              <a:t>Home page: </a:t>
            </a:r>
            <a:r>
              <a:rPr lang="en-PH" sz="8800" dirty="0">
                <a:hlinkClick r:id="rId8"/>
              </a:rPr>
              <a:t>http://127.0.0.1:8000/</a:t>
            </a:r>
            <a:endParaRPr lang="en-PH" sz="8800" dirty="0"/>
          </a:p>
          <a:p>
            <a:pPr algn="ctr"/>
            <a:r>
              <a:rPr lang="en-PH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71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6930F-4E00-4113-A994-A400D7D75FDC}"/>
              </a:ext>
            </a:extLst>
          </p:cNvPr>
          <p:cNvSpPr txBox="1"/>
          <p:nvPr/>
        </p:nvSpPr>
        <p:spPr>
          <a:xfrm>
            <a:off x="3581400" y="3945409"/>
            <a:ext cx="121101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6600" dirty="0"/>
              <a:t>Admin panel: </a:t>
            </a:r>
            <a:r>
              <a:rPr lang="en-PH" sz="6600" dirty="0">
                <a:hlinkClick r:id="rId8"/>
              </a:rPr>
              <a:t>http://127.0.0.1:8000/admin/</a:t>
            </a:r>
            <a:endParaRPr lang="en-PH" sz="6600" dirty="0"/>
          </a:p>
          <a:p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269403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9E0E8-F434-41D7-AD41-A134455B54F7}"/>
              </a:ext>
            </a:extLst>
          </p:cNvPr>
          <p:cNvSpPr txBox="1"/>
          <p:nvPr/>
        </p:nvSpPr>
        <p:spPr>
          <a:xfrm>
            <a:off x="1219200" y="2142678"/>
            <a:ext cx="15163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800" b="1" dirty="0"/>
              <a:t>ACTIVITY</a:t>
            </a:r>
          </a:p>
          <a:p>
            <a:pPr algn="just"/>
            <a:endParaRPr lang="en-US" sz="4800" dirty="0"/>
          </a:p>
          <a:p>
            <a:pPr algn="just"/>
            <a:r>
              <a:rPr lang="en-US" sz="4800" dirty="0"/>
              <a:t>Replace Django’s default welcome page with a custom home page. Create a view and corresponding template that display a message such as “Hello World”, and configure the URL routing so that the root URL directs users to this personalized page instead of Django’s default welcome screen.</a:t>
            </a:r>
          </a:p>
        </p:txBody>
      </p:sp>
    </p:spTree>
    <p:extLst>
      <p:ext uri="{BB962C8B-B14F-4D97-AF65-F5344CB8AC3E}">
        <p14:creationId xmlns:p14="http://schemas.microsoft.com/office/powerpoint/2010/main" val="23966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94D3C-01B1-402F-8089-6A2FEFD229BF}"/>
              </a:ext>
            </a:extLst>
          </p:cNvPr>
          <p:cNvSpPr txBox="1"/>
          <p:nvPr/>
        </p:nvSpPr>
        <p:spPr>
          <a:xfrm>
            <a:off x="1558907" y="1815977"/>
            <a:ext cx="1436689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5400" dirty="0"/>
              <a:t>Django is a high-level, open-source web framework written in Python that enables developers to build complex, database-driven websites and applications quickly and efficiently. </a:t>
            </a:r>
          </a:p>
          <a:p>
            <a:pPr algn="just"/>
            <a:endParaRPr lang="en-US" sz="5400" dirty="0"/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5400" dirty="0"/>
              <a:t>Python is the core programming language of the Django framework, and familiarity with Python is essential for using it.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33640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8AAEF-B9F3-467F-B0E2-D02814DCE200}"/>
              </a:ext>
            </a:extLst>
          </p:cNvPr>
          <p:cNvSpPr txBox="1"/>
          <p:nvPr/>
        </p:nvSpPr>
        <p:spPr>
          <a:xfrm>
            <a:off x="719173" y="1977664"/>
            <a:ext cx="105584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/>
              <a:t>1. Instagram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400" dirty="0"/>
              <a:t>One of the most famous examples.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400" dirty="0"/>
              <a:t>Used Django in its early backend.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400" dirty="0"/>
              <a:t>Helps power features like user authentication, feeds, notifications, and media management.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98238-8025-4EFC-8BB4-556F41F91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0231" y="2857500"/>
            <a:ext cx="53088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C6F8D-2DB8-4F6F-AB2A-3A55A595F7D7}"/>
              </a:ext>
            </a:extLst>
          </p:cNvPr>
          <p:cNvSpPr txBox="1"/>
          <p:nvPr/>
        </p:nvSpPr>
        <p:spPr>
          <a:xfrm>
            <a:off x="854962" y="1811957"/>
            <a:ext cx="11271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/>
              <a:t>Spotify (web version)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400" dirty="0"/>
              <a:t>Some parts of Spotify’s web app and backend services use Django.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400" dirty="0"/>
              <a:t>Django helps manage user accounts, playlists, and interactions efficiently.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AC143-5122-4BA8-A6F3-A361178BC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6959" y="3969455"/>
            <a:ext cx="5784282" cy="32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C6F8D-2DB8-4F6F-AB2A-3A55A595F7D7}"/>
              </a:ext>
            </a:extLst>
          </p:cNvPr>
          <p:cNvSpPr txBox="1"/>
          <p:nvPr/>
        </p:nvSpPr>
        <p:spPr>
          <a:xfrm>
            <a:off x="277711" y="1407654"/>
            <a:ext cx="11271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YouTube (analytics &amp; internal tools)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YouTube uses Django for some internal tools and admin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It’s great for handling analytics and managing content.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DCBBE-018F-4096-9CDC-5BA3AAE1E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278" y="4857128"/>
            <a:ext cx="7847722" cy="46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C0CA7-DFA1-40F1-8381-A47B51FFEA32}"/>
              </a:ext>
            </a:extLst>
          </p:cNvPr>
          <p:cNvSpPr txBox="1"/>
          <p:nvPr/>
        </p:nvSpPr>
        <p:spPr>
          <a:xfrm>
            <a:off x="1598514" y="2431310"/>
            <a:ext cx="143233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8000" b="1" dirty="0"/>
              <a:t>CORE COMPONENTS OF DJANGO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B9059-3983-413B-89A7-D8B0F015B08F}"/>
              </a:ext>
            </a:extLst>
          </p:cNvPr>
          <p:cNvSpPr txBox="1"/>
          <p:nvPr/>
        </p:nvSpPr>
        <p:spPr>
          <a:xfrm>
            <a:off x="1828800" y="3817819"/>
            <a:ext cx="138627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600" dirty="0"/>
              <a:t>Django organizes an application's code according to the </a:t>
            </a:r>
            <a:r>
              <a:rPr lang="en-US" sz="6600" b="1" dirty="0">
                <a:solidFill>
                  <a:schemeClr val="tx2"/>
                </a:solidFill>
              </a:rPr>
              <a:t>Model-View-Template </a:t>
            </a:r>
            <a:r>
              <a:rPr lang="en-US" sz="6600" dirty="0"/>
              <a:t>(MVT) architectural pattern. 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16834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08D27-9F4C-42A6-9C4B-543247059EE3}"/>
              </a:ext>
            </a:extLst>
          </p:cNvPr>
          <p:cNvSpPr txBox="1"/>
          <p:nvPr/>
        </p:nvSpPr>
        <p:spPr>
          <a:xfrm>
            <a:off x="609600" y="1814517"/>
            <a:ext cx="157734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/>
              <a:t>Models: </a:t>
            </a:r>
            <a:r>
              <a:rPr lang="en-US" sz="5400" dirty="0"/>
              <a:t>Python classes that define the structure of your application's data. Each model corresponds to a table in your database.</a:t>
            </a:r>
          </a:p>
          <a:p>
            <a:pPr algn="just"/>
            <a:endParaRPr lang="en-US" sz="5400" dirty="0"/>
          </a:p>
          <a:p>
            <a:pPr algn="just"/>
            <a:endParaRPr lang="en-US" sz="5400" dirty="0"/>
          </a:p>
          <a:p>
            <a:pPr algn="just"/>
            <a:r>
              <a:rPr lang="en-US" sz="5400" b="1" dirty="0"/>
              <a:t>Views: </a:t>
            </a:r>
            <a:r>
              <a:rPr lang="en-US" sz="5400" dirty="0"/>
              <a:t>Request handlers that take a web request and return a web response. A view's function is to query the appropriate model and delegate the formatting of the response to a template.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55464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1485" y="9593551"/>
            <a:ext cx="18670970" cy="1021723"/>
            <a:chOff x="0" y="0"/>
            <a:chExt cx="4917457" cy="26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7457" cy="269096"/>
            </a:xfrm>
            <a:custGeom>
              <a:avLst/>
              <a:gdLst/>
              <a:ahLst/>
              <a:cxnLst/>
              <a:rect l="l" t="t" r="r" b="b"/>
              <a:pathLst>
                <a:path w="4917457" h="269096">
                  <a:moveTo>
                    <a:pt x="0" y="0"/>
                  </a:moveTo>
                  <a:lnTo>
                    <a:pt x="4917457" y="0"/>
                  </a:lnTo>
                  <a:lnTo>
                    <a:pt x="4917457" y="269096"/>
                  </a:lnTo>
                  <a:lnTo>
                    <a:pt x="0" y="269096"/>
                  </a:lnTo>
                  <a:close/>
                </a:path>
              </a:pathLst>
            </a:custGeom>
            <a:solidFill>
              <a:srgbClr val="053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7457" cy="307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335000" y="9719691"/>
            <a:ext cx="441438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ROOTED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FAITH.</a:t>
            </a:r>
          </a:p>
          <a:p>
            <a:pPr algn="r">
              <a:lnSpc>
                <a:spcPts val="1534"/>
              </a:lnSpc>
            </a:pPr>
            <a:r>
              <a:rPr lang="en-US" sz="1400" b="1" spc="689" dirty="0">
                <a:solidFill>
                  <a:srgbClr val="FFFFFF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GROUNDED IN </a:t>
            </a:r>
            <a:r>
              <a:rPr lang="en-US" sz="1400" b="1" spc="689" dirty="0">
                <a:solidFill>
                  <a:srgbClr val="FFD9B1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EXCELLENCE.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95974305-7AC9-4AAC-B2AC-DDCDFEB279D9}"/>
              </a:ext>
            </a:extLst>
          </p:cNvPr>
          <p:cNvSpPr/>
          <p:nvPr/>
        </p:nvSpPr>
        <p:spPr>
          <a:xfrm>
            <a:off x="-25400" y="-72943"/>
            <a:ext cx="18363434" cy="1399013"/>
          </a:xfrm>
          <a:custGeom>
            <a:avLst/>
            <a:gdLst/>
            <a:ahLst/>
            <a:cxnLst/>
            <a:rect l="l" t="t" r="r" b="b"/>
            <a:pathLst>
              <a:path w="3188289" h="884750">
                <a:moveTo>
                  <a:pt x="0" y="0"/>
                </a:moveTo>
                <a:lnTo>
                  <a:pt x="3188289" y="0"/>
                </a:lnTo>
                <a:lnTo>
                  <a:pt x="3188289" y="884750"/>
                </a:lnTo>
                <a:lnTo>
                  <a:pt x="0" y="88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BEFB82F-6C85-4D4B-9131-BD78ED04F31D}"/>
              </a:ext>
            </a:extLst>
          </p:cNvPr>
          <p:cNvSpPr/>
          <p:nvPr/>
        </p:nvSpPr>
        <p:spPr>
          <a:xfrm>
            <a:off x="92962" y="149645"/>
            <a:ext cx="762000" cy="821267"/>
          </a:xfrm>
          <a:custGeom>
            <a:avLst/>
            <a:gdLst/>
            <a:ahLst/>
            <a:cxnLst/>
            <a:rect l="l" t="t" r="r" b="b"/>
            <a:pathLst>
              <a:path w="592374" h="592374">
                <a:moveTo>
                  <a:pt x="0" y="0"/>
                </a:moveTo>
                <a:lnTo>
                  <a:pt x="592374" y="0"/>
                </a:lnTo>
                <a:lnTo>
                  <a:pt x="592374" y="592373"/>
                </a:lnTo>
                <a:lnTo>
                  <a:pt x="0" y="59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4A79218-8B4C-4F35-9D3E-3D5CA92F8080}"/>
              </a:ext>
            </a:extLst>
          </p:cNvPr>
          <p:cNvSpPr txBox="1"/>
          <p:nvPr/>
        </p:nvSpPr>
        <p:spPr>
          <a:xfrm>
            <a:off x="719173" y="102280"/>
            <a:ext cx="7425166" cy="40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409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OUR LADY OF THE SACRED HEART COLLEGE OF GUIMBA INC.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DA7065E4-7D86-4344-8D55-AA7FDBEB09B9}"/>
              </a:ext>
            </a:extLst>
          </p:cNvPr>
          <p:cNvSpPr txBox="1"/>
          <p:nvPr/>
        </p:nvSpPr>
        <p:spPr>
          <a:xfrm>
            <a:off x="-381000" y="396793"/>
            <a:ext cx="7282935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Bachelor of science in information technology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EBE2C3DC-4011-4076-A293-55419827BBF7}"/>
              </a:ext>
            </a:extLst>
          </p:cNvPr>
          <p:cNvSpPr txBox="1"/>
          <p:nvPr/>
        </p:nvSpPr>
        <p:spPr>
          <a:xfrm>
            <a:off x="76397" y="662954"/>
            <a:ext cx="3731151" cy="3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16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Iso 9001: 2015 certified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A2E6D63-E4FD-4C3D-B17A-55DDE89E2369}"/>
              </a:ext>
            </a:extLst>
          </p:cNvPr>
          <p:cNvSpPr/>
          <p:nvPr/>
        </p:nvSpPr>
        <p:spPr>
          <a:xfrm flipH="1" flipV="1">
            <a:off x="14955078" y="-25918"/>
            <a:ext cx="3332922" cy="3924302"/>
          </a:xfrm>
          <a:custGeom>
            <a:avLst/>
            <a:gdLst/>
            <a:ahLst/>
            <a:cxnLst/>
            <a:rect l="l" t="t" r="r" b="b"/>
            <a:pathLst>
              <a:path w="3980024" h="4331999">
                <a:moveTo>
                  <a:pt x="3980024" y="4331999"/>
                </a:moveTo>
                <a:lnTo>
                  <a:pt x="0" y="4331999"/>
                </a:lnTo>
                <a:lnTo>
                  <a:pt x="0" y="0"/>
                </a:lnTo>
                <a:lnTo>
                  <a:pt x="3980024" y="0"/>
                </a:lnTo>
                <a:lnTo>
                  <a:pt x="3980024" y="433199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7A41116-D0A7-4F4F-BA63-FA1B7CA3F8EC}"/>
              </a:ext>
            </a:extLst>
          </p:cNvPr>
          <p:cNvSpPr txBox="1"/>
          <p:nvPr/>
        </p:nvSpPr>
        <p:spPr>
          <a:xfrm>
            <a:off x="-762000" y="9593551"/>
            <a:ext cx="7425166" cy="3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Barlow Bold Bold" panose="020B0604020202020204" charset="0"/>
                <a:ea typeface="Norwester"/>
                <a:cs typeface="Norwester"/>
                <a:sym typeface="Norwester"/>
              </a:rPr>
              <a:t>IPT102- INTEGRATIVE PROGRAMMING AND TECHNOLOGIES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08D27-9F4C-42A6-9C4B-543247059EE3}"/>
              </a:ext>
            </a:extLst>
          </p:cNvPr>
          <p:cNvSpPr txBox="1"/>
          <p:nvPr/>
        </p:nvSpPr>
        <p:spPr>
          <a:xfrm>
            <a:off x="609600" y="1814517"/>
            <a:ext cx="15773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/>
              <a:t>Templates: </a:t>
            </a:r>
            <a:r>
              <a:rPr lang="en-US" sz="5400" dirty="0"/>
              <a:t>Text files, most often HTML, that define the layout of a web page. They contain placeholders for dynamic data that is inserted by the view.</a:t>
            </a:r>
          </a:p>
          <a:p>
            <a:pPr algn="just"/>
            <a:endParaRPr lang="en-US" sz="5400" b="1" dirty="0"/>
          </a:p>
          <a:p>
            <a:pPr algn="just"/>
            <a:endParaRPr lang="en-US" sz="5400" b="1" dirty="0"/>
          </a:p>
          <a:p>
            <a:pPr algn="just"/>
            <a:r>
              <a:rPr lang="en-US" sz="5400" b="1" dirty="0"/>
              <a:t>URL Dispatcher (urls.py): </a:t>
            </a:r>
            <a:r>
              <a:rPr lang="en-US" sz="5400" dirty="0"/>
              <a:t>Maps URL patterns to the correct view functions, directing incoming requests to the code that handles them.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23562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1362</Words>
  <Application>Microsoft Office PowerPoint</Application>
  <PresentationFormat>Custom</PresentationFormat>
  <Paragraphs>219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Google Sans</vt:lpstr>
      <vt:lpstr>Norwester</vt:lpstr>
      <vt:lpstr>Calibri</vt:lpstr>
      <vt:lpstr>Wingdings</vt:lpstr>
      <vt:lpstr>Barlow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PPT.JRCK</dc:title>
  <dc:creator>JERICK BARNATIA</dc:creator>
  <cp:lastModifiedBy>JERICK BARNATIA</cp:lastModifiedBy>
  <cp:revision>89</cp:revision>
  <dcterms:created xsi:type="dcterms:W3CDTF">2006-08-16T00:00:00Z</dcterms:created>
  <dcterms:modified xsi:type="dcterms:W3CDTF">2025-09-24T05:08:46Z</dcterms:modified>
  <dc:identifier>DAGiB0vj_u4</dc:identifier>
</cp:coreProperties>
</file>