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76" r:id="rId4"/>
    <p:sldId id="279" r:id="rId5"/>
    <p:sldId id="281" r:id="rId6"/>
    <p:sldId id="282" r:id="rId7"/>
    <p:sldId id="283" r:id="rId8"/>
    <p:sldId id="280" r:id="rId9"/>
    <p:sldId id="284" r:id="rId10"/>
    <p:sldId id="278" r:id="rId11"/>
    <p:sldId id="25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9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C8BBA-25B1-452A-BB3C-194EA258D0D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2914F-FC8F-4FB3-863F-6D559C265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8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FACC-8086-45C9-B83F-CE04770AB23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B84D-B4AB-460B-A62D-13FFD2F4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2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FACC-8086-45C9-B83F-CE04770AB23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B84D-B4AB-460B-A62D-13FFD2F4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2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FACC-8086-45C9-B83F-CE04770AB23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B84D-B4AB-460B-A62D-13FFD2F4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3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FACC-8086-45C9-B83F-CE04770AB23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B84D-B4AB-460B-A62D-13FFD2F4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0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FACC-8086-45C9-B83F-CE04770AB23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B84D-B4AB-460B-A62D-13FFD2F4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4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FACC-8086-45C9-B83F-CE04770AB23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B84D-B4AB-460B-A62D-13FFD2F4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3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FACC-8086-45C9-B83F-CE04770AB23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B84D-B4AB-460B-A62D-13FFD2F4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1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FACC-8086-45C9-B83F-CE04770AB23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B84D-B4AB-460B-A62D-13FFD2F4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3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FACC-8086-45C9-B83F-CE04770AB23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B84D-B4AB-460B-A62D-13FFD2F4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FACC-8086-45C9-B83F-CE04770AB23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B84D-B4AB-460B-A62D-13FFD2F4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FACC-8086-45C9-B83F-CE04770AB23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B84D-B4AB-460B-A62D-13FFD2F4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1FACC-8086-45C9-B83F-CE04770AB23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AB84D-B4AB-460B-A62D-13FFD2F4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0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Strategy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Persempit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 smtClean="0"/>
              <a:t>geografis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jangka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populasi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budaya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disiplin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,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diperluas</a:t>
            </a:r>
            <a:r>
              <a:rPr lang="en-US" dirty="0" smtClean="0"/>
              <a:t>.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en-US" dirty="0" smtClean="0"/>
              <a:t>?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3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5" y="15093"/>
            <a:ext cx="11939365" cy="68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7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5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arch Strategies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395" y="-20594"/>
            <a:ext cx="6757578" cy="669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488668"/>
            <a:ext cx="3369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Source: https://library.albion.edu/search-strategies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1210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64" y="179145"/>
            <a:ext cx="10515600" cy="1325563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STEP 1: Identify search terms</a:t>
            </a:r>
            <a:br>
              <a:rPr lang="en-US" sz="1600" b="1" dirty="0" smtClean="0"/>
            </a:br>
            <a:endParaRPr lang="en-US" sz="1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205" y="1286359"/>
            <a:ext cx="10637575" cy="518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0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71" y="189831"/>
            <a:ext cx="10515600" cy="1325563"/>
          </a:xfrm>
        </p:spPr>
        <p:txBody>
          <a:bodyPr/>
          <a:lstStyle/>
          <a:p>
            <a:r>
              <a:rPr lang="en-US" dirty="0" smtClean="0"/>
              <a:t>Other Option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8238" y="261522"/>
            <a:ext cx="8783762" cy="633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relevant database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545713"/>
            <a:ext cx="9818257" cy="530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9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12" y="365125"/>
            <a:ext cx="11761390" cy="626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65" y="133380"/>
            <a:ext cx="8183105" cy="67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0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Boolean </a:t>
            </a:r>
            <a:r>
              <a:rPr lang="en-US" b="1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database </a:t>
            </a:r>
            <a:r>
              <a:rPr lang="en-US" dirty="0" err="1" smtClean="0"/>
              <a:t>bibliografi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, Neo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AND, OR, </a:t>
            </a:r>
            <a:r>
              <a:rPr lang="en-US" dirty="0" err="1" smtClean="0"/>
              <a:t>dan</a:t>
            </a:r>
            <a:r>
              <a:rPr lang="en-US" dirty="0" smtClean="0"/>
              <a:t> NOT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Subjek</a:t>
            </a:r>
            <a:r>
              <a:rPr lang="en-US" dirty="0" smtClean="0"/>
              <a:t>, yang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kecocokan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, </a:t>
            </a:r>
            <a:r>
              <a:rPr lang="en-US" dirty="0" err="1" smtClean="0"/>
              <a:t>penulis</a:t>
            </a:r>
            <a:r>
              <a:rPr lang="en-US" dirty="0" smtClean="0"/>
              <a:t>,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subjek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katalog</a:t>
            </a:r>
            <a:r>
              <a:rPr lang="en-US" dirty="0" smtClean="0"/>
              <a:t>.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yang paling </a:t>
            </a:r>
            <a:r>
              <a:rPr lang="en-US" dirty="0" err="1" smtClean="0"/>
              <a:t>penting</a:t>
            </a:r>
            <a:r>
              <a:rPr lang="en-US" dirty="0" smtClean="0"/>
              <a:t>,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operator Boolean (AND, OR NOT).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yang </a:t>
            </a:r>
            <a:r>
              <a:rPr lang="en-US" dirty="0" err="1" smtClean="0"/>
              <a:t>diindeks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. Yang paling </a:t>
            </a:r>
            <a:r>
              <a:rPr lang="en-US" dirty="0" err="1" smtClean="0"/>
              <a:t>terkenal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logis</a:t>
            </a:r>
            <a:r>
              <a:rPr lang="en-US" dirty="0" smtClean="0"/>
              <a:t>, yang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operator Boolean.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diingat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Pencari</a:t>
            </a:r>
            <a:r>
              <a:rPr lang="en-US" dirty="0" smtClean="0"/>
              <a:t> </a:t>
            </a:r>
            <a:r>
              <a:rPr lang="en-US" dirty="0" err="1" smtClean="0"/>
              <a:t>mengharuskan</a:t>
            </a:r>
            <a:r>
              <a:rPr lang="en-US" dirty="0" smtClean="0"/>
              <a:t> operator Boolean </a:t>
            </a:r>
            <a:r>
              <a:rPr lang="en-US" dirty="0" err="1" smtClean="0"/>
              <a:t>diketik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4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 descr="http://lgimages.s3.amazonaws.com/data/imagemanager/117364/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6" y="365125"/>
            <a:ext cx="11096196" cy="445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81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171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Search Strategy</vt:lpstr>
      <vt:lpstr>PowerPoint Presentation</vt:lpstr>
      <vt:lpstr>STEP 1: Identify search terms </vt:lpstr>
      <vt:lpstr>Other Option</vt:lpstr>
      <vt:lpstr>Select relevant database</vt:lpstr>
      <vt:lpstr>PowerPoint Presentation</vt:lpstr>
      <vt:lpstr>PowerPoint Presentation</vt:lpstr>
      <vt:lpstr>Boolean operators</vt:lpstr>
      <vt:lpstr>PowerPoint Presentation</vt:lpstr>
      <vt:lpstr>PowerPoint Presentation</vt:lpstr>
      <vt:lpstr>PowerPoint Presentation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Strategy</dc:title>
  <dc:creator>LQ</dc:creator>
  <cp:lastModifiedBy>LQ</cp:lastModifiedBy>
  <cp:revision>6</cp:revision>
  <dcterms:created xsi:type="dcterms:W3CDTF">2020-09-21T08:26:31Z</dcterms:created>
  <dcterms:modified xsi:type="dcterms:W3CDTF">2020-09-21T09:04:39Z</dcterms:modified>
</cp:coreProperties>
</file>