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25/03/2019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25/03/2019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sz="4800" dirty="0"/>
              <a:t>WEBSITE BÁN HÀNG MY PHẨM COCOSECRET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87824" y="3645024"/>
            <a:ext cx="5471616" cy="2197319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PHẦN MỀM MÃ NGUỒN MỞ</a:t>
            </a:r>
          </a:p>
          <a:p>
            <a:pPr algn="r"/>
            <a:r>
              <a:rPr lang="en-US" dirty="0"/>
              <a:t>NHÓM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4026"/>
            <a:ext cx="4754880" cy="799306"/>
          </a:xfrm>
        </p:spPr>
        <p:txBody>
          <a:bodyPr/>
          <a:lstStyle/>
          <a:p>
            <a:r>
              <a:rPr lang="en-US" b="0" dirty="0"/>
              <a:t>NỘI DUNG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1" name="Group 10" descr="rectangle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2116756" y="5587304"/>
            <a:ext cx="5233636" cy="11152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 err="1">
                  <a:ea typeface="+mn-ea"/>
                  <a:cs typeface="+mn-cs"/>
                </a:rPr>
                <a:t>Kết</a:t>
              </a:r>
              <a:r>
                <a:rPr lang="en-US" sz="3600" b="1" kern="1200" dirty="0">
                  <a:ea typeface="+mn-ea"/>
                  <a:cs typeface="+mn-cs"/>
                </a:rPr>
                <a:t> </a:t>
              </a:r>
              <a:r>
                <a:rPr lang="en-US" sz="3600" b="1" kern="1200" dirty="0" err="1">
                  <a:ea typeface="+mn-ea"/>
                  <a:cs typeface="+mn-cs"/>
                </a:rPr>
                <a:t>Quả</a:t>
              </a:r>
              <a:r>
                <a:rPr lang="en-US" sz="3600" b="1" kern="1200" dirty="0">
                  <a:ea typeface="+mn-ea"/>
                  <a:cs typeface="+mn-cs"/>
                </a:rPr>
                <a:t> </a:t>
              </a:r>
              <a:r>
                <a:rPr lang="en-US" sz="3600" b="1" kern="1200" dirty="0" err="1">
                  <a:ea typeface="+mn-ea"/>
                  <a:cs typeface="+mn-cs"/>
                </a:rPr>
                <a:t>Đạt</a:t>
              </a:r>
              <a:r>
                <a:rPr lang="en-US" sz="3600" b="1" kern="1200" dirty="0">
                  <a:ea typeface="+mn-ea"/>
                  <a:cs typeface="+mn-cs"/>
                </a:rPr>
                <a:t> Đ</a:t>
              </a:r>
              <a:r>
                <a:rPr lang="vi-VN" sz="3600" b="1" kern="1200" dirty="0">
                  <a:ea typeface="+mn-ea"/>
                  <a:cs typeface="+mn-cs"/>
                </a:rPr>
                <a:t>ư</a:t>
              </a:r>
              <a:r>
                <a:rPr lang="en-US" sz="3600" b="1" dirty="0" err="1"/>
                <a:t>ợc</a:t>
              </a:r>
              <a:endParaRPr lang="en-US" sz="3600" b="1" kern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BFF15B5-B6C3-4E20-967D-9B191EBA50C9}"/>
              </a:ext>
            </a:extLst>
          </p:cNvPr>
          <p:cNvSpPr/>
          <p:nvPr/>
        </p:nvSpPr>
        <p:spPr>
          <a:xfrm>
            <a:off x="3188300" y="4953000"/>
            <a:ext cx="2592140" cy="30994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oup 14" descr="rectangle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721116" y="4303575"/>
            <a:ext cx="4024918" cy="1506124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 err="1">
                  <a:ea typeface="+mn-ea"/>
                  <a:cs typeface="+mn-cs"/>
                </a:rPr>
                <a:t>Công</a:t>
              </a:r>
              <a:r>
                <a:rPr lang="en-US" sz="3200" b="1" kern="1200" dirty="0">
                  <a:ea typeface="+mn-ea"/>
                  <a:cs typeface="+mn-cs"/>
                </a:rPr>
                <a:t> </a:t>
              </a:r>
              <a:r>
                <a:rPr lang="en-US" sz="3200" b="1" kern="1200" dirty="0" err="1">
                  <a:ea typeface="+mn-ea"/>
                  <a:cs typeface="+mn-cs"/>
                </a:rPr>
                <a:t>cụ</a:t>
              </a:r>
              <a:r>
                <a:rPr lang="en-US" sz="3200" b="1" kern="1200" dirty="0">
                  <a:ea typeface="+mn-ea"/>
                  <a:cs typeface="+mn-cs"/>
                </a:rPr>
                <a:t> </a:t>
              </a:r>
              <a:r>
                <a:rPr lang="en-US" sz="3200" b="1" kern="1200" dirty="0" err="1">
                  <a:ea typeface="+mn-ea"/>
                  <a:cs typeface="+mn-cs"/>
                </a:rPr>
                <a:t>s</a:t>
              </a:r>
              <a:r>
                <a:rPr lang="en-US" sz="3200" b="1" dirty="0" err="1"/>
                <a:t>ử</a:t>
              </a:r>
              <a:r>
                <a:rPr lang="en-US" sz="3200" b="1" dirty="0"/>
                <a:t> </a:t>
              </a:r>
              <a:r>
                <a:rPr lang="en-US" sz="3200" b="1" dirty="0" err="1"/>
                <a:t>dụng</a:t>
              </a:r>
              <a:endParaRPr lang="en-US" sz="3200" b="1" kern="1200" dirty="0"/>
            </a:p>
          </p:txBody>
        </p:sp>
      </p:grpSp>
      <p:grpSp>
        <p:nvGrpSpPr>
          <p:cNvPr id="16" name="Group 15" descr="rectangle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841909" y="2785348"/>
            <a:ext cx="3783330" cy="171640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chemeClr val="bg1"/>
                  </a:solidFill>
                </a:rPr>
                <a:t>Laravel</a:t>
              </a:r>
            </a:p>
          </p:txBody>
        </p:sp>
      </p:grpSp>
      <p:grpSp>
        <p:nvGrpSpPr>
          <p:cNvPr id="17" name="Group 16" descr="rectangle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2356133" y="1314517"/>
            <a:ext cx="4754880" cy="1564796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 err="1">
                  <a:solidFill>
                    <a:schemeClr val="bg1"/>
                  </a:solidFill>
                </a:rPr>
                <a:t>Gi</a:t>
              </a:r>
              <a:r>
                <a:rPr lang="en-US" sz="2800" b="1" dirty="0" err="1">
                  <a:solidFill>
                    <a:schemeClr val="bg1"/>
                  </a:solidFill>
                </a:rPr>
                <a:t>ới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Thiệu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Đề</a:t>
              </a:r>
              <a:r>
                <a:rPr lang="en-US" sz="28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Tài</a:t>
              </a:r>
              <a:endParaRPr lang="en-US" sz="2800" b="1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99592" y="1628800"/>
            <a:ext cx="7787208" cy="3600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vi-VN" dirty="0"/>
              <a:t>Laravel là một PHP Framework mã nguồn mở và miễn phí 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vi-VN" dirty="0"/>
              <a:t>Laravel được ra mắt phiên bản beta đầu tiên vào ngày (9/6/2011) với mục đích ra đời nhằm phát triển ứng dụng đơn giản đến phức tạp theo mô hình Route - Model - View - Controller (RMVC).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2FC05-1815-48CC-A983-409A0286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16" y="2690661"/>
            <a:ext cx="7604045" cy="3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35" descr="Related image">
            <a:extLst>
              <a:ext uri="{FF2B5EF4-FFF2-40B4-BE49-F238E27FC236}">
                <a16:creationId xmlns:a16="http://schemas.microsoft.com/office/drawing/2014/main" id="{5D7FB1CF-7223-468E-A157-26B41489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16" y="448173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2FC05-1815-48CC-A983-409A0286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16" y="2690661"/>
            <a:ext cx="7604045" cy="3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Image result for mysql">
            <a:extLst>
              <a:ext uri="{FF2B5EF4-FFF2-40B4-BE49-F238E27FC236}">
                <a16:creationId xmlns:a16="http://schemas.microsoft.com/office/drawing/2014/main" id="{D0E3A3B3-AD89-496B-B36C-D4CCBB2218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150" y="848407"/>
            <a:ext cx="3371850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7818FDBA-FF9F-44F4-B894-E8C18EDBF2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0" y="1542486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mage result for creately lÃ  gÃ¬">
            <a:extLst>
              <a:ext uri="{FF2B5EF4-FFF2-40B4-BE49-F238E27FC236}">
                <a16:creationId xmlns:a16="http://schemas.microsoft.com/office/drawing/2014/main" id="{58BF8A38-A6CB-4B87-9D85-88476DC794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72" y="2587037"/>
            <a:ext cx="4333875" cy="243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git hub">
            <a:extLst>
              <a:ext uri="{FF2B5EF4-FFF2-40B4-BE49-F238E27FC236}">
                <a16:creationId xmlns:a16="http://schemas.microsoft.com/office/drawing/2014/main" id="{37D3FA88-C98A-41D1-956A-0E2AE99219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5" y="4612734"/>
            <a:ext cx="3978589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mage result for bitrix24 logo">
            <a:extLst>
              <a:ext uri="{FF2B5EF4-FFF2-40B4-BE49-F238E27FC236}">
                <a16:creationId xmlns:a16="http://schemas.microsoft.com/office/drawing/2014/main" id="{1D39081F-FE0C-44F0-8819-32AC96F92BA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58" y="4612734"/>
            <a:ext cx="323031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77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1560" y="173195"/>
            <a:ext cx="5689451" cy="2963416"/>
          </a:xfrm>
        </p:spPr>
        <p:txBody>
          <a:bodyPr/>
          <a:lstStyle/>
          <a:p>
            <a:r>
              <a:rPr lang="en-US" sz="6600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D69B-DD45-4652-8146-44448D9F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54" y="1509055"/>
            <a:ext cx="8497763" cy="3839890"/>
          </a:xfrm>
        </p:spPr>
        <p:txBody>
          <a:bodyPr/>
          <a:lstStyle/>
          <a:p>
            <a:pPr algn="ctr"/>
            <a:r>
              <a:rPr lang="en-US" dirty="0"/>
              <a:t>CẢM </a:t>
            </a:r>
            <a:r>
              <a:rPr lang="vi-VN" dirty="0"/>
              <a:t>Ơ</a:t>
            </a:r>
            <a:r>
              <a:rPr lang="en-US" dirty="0"/>
              <a:t>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6755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13</TotalTime>
  <Words>153</Words>
  <Application>Microsoft Office PowerPoint</Application>
  <PresentationFormat>On-screen Show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 2</vt:lpstr>
      <vt:lpstr>Verve</vt:lpstr>
      <vt:lpstr>WEBSITE BÁN HÀNG MY PHẨM COCOSECRET</vt:lpstr>
      <vt:lpstr>NỘI DUNG</vt:lpstr>
      <vt:lpstr>Giới thiệu đề tài</vt:lpstr>
      <vt:lpstr>Laravel</vt:lpstr>
      <vt:lpstr>Các Công Cụ Sử Dụng</vt:lpstr>
      <vt:lpstr>DEMO</vt:lpstr>
      <vt:lpstr>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HÀNG MY PHẨM COCOSECRET</dc:title>
  <dc:creator>Ngọc Sơn Tạ</dc:creator>
  <cp:lastModifiedBy>Ngọc Sơn Tạ</cp:lastModifiedBy>
  <cp:revision>3</cp:revision>
  <dcterms:created xsi:type="dcterms:W3CDTF">2019-03-24T17:38:48Z</dcterms:created>
  <dcterms:modified xsi:type="dcterms:W3CDTF">2019-03-24T17:51:53Z</dcterms:modified>
</cp:coreProperties>
</file>