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2" r:id="rId4"/>
    <p:sldId id="263" r:id="rId5"/>
    <p:sldId id="259" r:id="rId6"/>
    <p:sldId id="264" r:id="rId7"/>
    <p:sldId id="265" r:id="rId8"/>
    <p:sldId id="266" r:id="rId9"/>
    <p:sldId id="267" r:id="rId10"/>
    <p:sldId id="280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9" r:id="rId20"/>
    <p:sldId id="278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9DB"/>
    <a:srgbClr val="EE8640"/>
    <a:srgbClr val="934BC9"/>
    <a:srgbClr val="F2A16A"/>
    <a:srgbClr val="F09456"/>
    <a:srgbClr val="C55A11"/>
    <a:srgbClr val="ED7D31"/>
    <a:srgbClr val="F19B61"/>
    <a:srgbClr val="AC75D5"/>
    <a:srgbClr val="F5B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41292-95EB-4569-BDAA-916C90F1CC3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83127-D4D1-4F84-87B2-B497D50D2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4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83127-D4D1-4F84-87B2-B497D50D26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45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83127-D4D1-4F84-87B2-B497D50D26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89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83127-D4D1-4F84-87B2-B497D50D26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06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83127-D4D1-4F84-87B2-B497D50D26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4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83127-D4D1-4F84-87B2-B497D50D26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6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83127-D4D1-4F84-87B2-B497D50D26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9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83127-D4D1-4F84-87B2-B497D50D26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93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83127-D4D1-4F84-87B2-B497D50D26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89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83127-D4D1-4F84-87B2-B497D50D26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91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83127-D4D1-4F84-87B2-B497D50D26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71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83127-D4D1-4F84-87B2-B497D50D26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44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83127-D4D1-4F84-87B2-B497D50D26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68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83127-D4D1-4F84-87B2-B497D50D26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33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83127-D4D1-4F84-87B2-B497D50D26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92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83127-D4D1-4F84-87B2-B497D50D26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83127-D4D1-4F84-87B2-B497D50D26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01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83127-D4D1-4F84-87B2-B497D50D26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8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293F-AE62-467E-AE05-41A253A3DB4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BF85-44C1-41EA-82F3-DCF163E2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3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293F-AE62-467E-AE05-41A253A3DB4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BF85-44C1-41EA-82F3-DCF163E2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4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293F-AE62-467E-AE05-41A253A3DB4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BF85-44C1-41EA-82F3-DCF163E2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4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293F-AE62-467E-AE05-41A253A3DB4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BF85-44C1-41EA-82F3-DCF163E2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5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293F-AE62-467E-AE05-41A253A3DB4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BF85-44C1-41EA-82F3-DCF163E2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9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293F-AE62-467E-AE05-41A253A3DB4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BF85-44C1-41EA-82F3-DCF163E2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5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293F-AE62-467E-AE05-41A253A3DB4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BF85-44C1-41EA-82F3-DCF163E2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293F-AE62-467E-AE05-41A253A3DB4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BF85-44C1-41EA-82F3-DCF163E2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7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293F-AE62-467E-AE05-41A253A3DB4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BF85-44C1-41EA-82F3-DCF163E2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293F-AE62-467E-AE05-41A253A3DB4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BF85-44C1-41EA-82F3-DCF163E2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6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293F-AE62-467E-AE05-41A253A3DB4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BF85-44C1-41EA-82F3-DCF163E2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1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4293F-AE62-467E-AE05-41A253A3DB4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6BF85-44C1-41EA-82F3-DCF163E2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8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shaychavan97/Employee-Management-Syste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yureshps/Employee-Management-System" TargetMode="External"/><Relationship Id="rId4" Type="http://schemas.openxmlformats.org/officeDocument/2006/relationships/hyperlink" Target="https://github.com/ArpitaSarvi/Employee-Management-System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7289" y="3673831"/>
            <a:ext cx="2580290" cy="1251223"/>
          </a:xfrm>
        </p:spPr>
        <p:txBody>
          <a:bodyPr/>
          <a:lstStyle/>
          <a:p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/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Team: 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SAZAM</a:t>
            </a:r>
            <a:endParaRPr lang="en-US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94" y="1219200"/>
            <a:ext cx="6873412" cy="5155059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47394" y="706111"/>
            <a:ext cx="6888600" cy="5668147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9131" y="596994"/>
            <a:ext cx="6756606" cy="2916407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Employee </a:t>
            </a:r>
            <a:b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Management System</a:t>
            </a:r>
            <a:endParaRPr 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15310" y="247377"/>
            <a:ext cx="11577144" cy="6316069"/>
            <a:chOff x="315310" y="247377"/>
            <a:chExt cx="11577144" cy="6316069"/>
          </a:xfrm>
        </p:grpSpPr>
        <p:grpSp>
          <p:nvGrpSpPr>
            <p:cNvPr id="42" name="Group 41"/>
            <p:cNvGrpSpPr/>
            <p:nvPr/>
          </p:nvGrpSpPr>
          <p:grpSpPr>
            <a:xfrm>
              <a:off x="315310" y="247377"/>
              <a:ext cx="11577144" cy="6316069"/>
              <a:chOff x="315310" y="231611"/>
              <a:chExt cx="11577144" cy="631606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3389586" y="231611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F48B3C">
                      <a:tint val="66000"/>
                      <a:satMod val="160000"/>
                    </a:srgbClr>
                  </a:gs>
                  <a:gs pos="50000">
                    <a:srgbClr val="F48B3C">
                      <a:tint val="44500"/>
                      <a:satMod val="160000"/>
                    </a:srgbClr>
                  </a:gs>
                  <a:gs pos="100000">
                    <a:srgbClr val="F48B3C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15310" y="6358493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1978" y="5887256"/>
              <a:ext cx="2190476" cy="676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06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suction.wav"/>
          </p:stSnd>
        </p:sndAc>
      </p:transition>
    </mc:Choice>
    <mc:Fallback xmlns="">
      <p:transition spd="slow">
        <p:sndAc>
          <p:stSnd>
            <p:snd r:embed="rId6" name="suctio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315310" y="436564"/>
            <a:ext cx="3927506" cy="595043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Edit</a:t>
            </a:r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Employee</a:t>
            </a:r>
            <a:endParaRPr lang="en-US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15310" y="247377"/>
            <a:ext cx="11577144" cy="6316069"/>
            <a:chOff x="315310" y="247377"/>
            <a:chExt cx="11577144" cy="6316069"/>
          </a:xfrm>
        </p:grpSpPr>
        <p:grpSp>
          <p:nvGrpSpPr>
            <p:cNvPr id="31" name="Group 30"/>
            <p:cNvGrpSpPr/>
            <p:nvPr/>
          </p:nvGrpSpPr>
          <p:grpSpPr>
            <a:xfrm>
              <a:off x="315310" y="247377"/>
              <a:ext cx="11577144" cy="6316069"/>
              <a:chOff x="315310" y="231611"/>
              <a:chExt cx="11577144" cy="6316069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3389586" y="231611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F48B3C">
                      <a:tint val="66000"/>
                      <a:satMod val="160000"/>
                    </a:srgbClr>
                  </a:gs>
                  <a:gs pos="50000">
                    <a:srgbClr val="F48B3C">
                      <a:tint val="44500"/>
                      <a:satMod val="160000"/>
                    </a:srgbClr>
                  </a:gs>
                  <a:gs pos="100000">
                    <a:srgbClr val="F48B3C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5310" y="6358493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1978" y="5887256"/>
              <a:ext cx="2190476" cy="67619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063" y="1220794"/>
            <a:ext cx="6772399" cy="48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8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suction.wav"/>
          </p:stSnd>
        </p:sndAc>
      </p:transition>
    </mc:Choice>
    <mc:Fallback xmlns="">
      <p:transition spd="slow">
        <p:sndAc>
          <p:stSnd>
            <p:snd r:embed="rId6" name="suctio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315310" y="436564"/>
            <a:ext cx="3939698" cy="595043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Search Employee</a:t>
            </a:r>
            <a:endParaRPr lang="en-US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15310" y="247377"/>
            <a:ext cx="11577144" cy="6316069"/>
            <a:chOff x="315310" y="247377"/>
            <a:chExt cx="11577144" cy="6316069"/>
          </a:xfrm>
        </p:grpSpPr>
        <p:grpSp>
          <p:nvGrpSpPr>
            <p:cNvPr id="31" name="Group 30"/>
            <p:cNvGrpSpPr/>
            <p:nvPr/>
          </p:nvGrpSpPr>
          <p:grpSpPr>
            <a:xfrm>
              <a:off x="315310" y="247377"/>
              <a:ext cx="11577144" cy="6316069"/>
              <a:chOff x="315310" y="231611"/>
              <a:chExt cx="11577144" cy="6316069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3389586" y="231611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F48B3C">
                      <a:tint val="66000"/>
                      <a:satMod val="160000"/>
                    </a:srgbClr>
                  </a:gs>
                  <a:gs pos="50000">
                    <a:srgbClr val="F48B3C">
                      <a:tint val="44500"/>
                      <a:satMod val="160000"/>
                    </a:srgbClr>
                  </a:gs>
                  <a:gs pos="100000">
                    <a:srgbClr val="F48B3C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5310" y="6358493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1978" y="5887256"/>
              <a:ext cx="2190476" cy="67619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219" y="1031607"/>
            <a:ext cx="6707439" cy="474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suction.wav"/>
          </p:stSnd>
        </p:sndAc>
      </p:transition>
    </mc:Choice>
    <mc:Fallback xmlns="">
      <p:transition spd="slow">
        <p:sndAc>
          <p:stSnd>
            <p:snd r:embed="rId6" name="suctio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315310" y="436564"/>
            <a:ext cx="4461641" cy="6851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Mobile Friendly</a:t>
            </a:r>
            <a:endParaRPr lang="en-US" sz="40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315310" y="247377"/>
            <a:ext cx="11577144" cy="6316069"/>
            <a:chOff x="315310" y="247377"/>
            <a:chExt cx="11577144" cy="6316069"/>
          </a:xfrm>
        </p:grpSpPr>
        <p:grpSp>
          <p:nvGrpSpPr>
            <p:cNvPr id="33" name="Group 32"/>
            <p:cNvGrpSpPr/>
            <p:nvPr/>
          </p:nvGrpSpPr>
          <p:grpSpPr>
            <a:xfrm>
              <a:off x="315310" y="247377"/>
              <a:ext cx="11577144" cy="6316069"/>
              <a:chOff x="315310" y="231611"/>
              <a:chExt cx="11577144" cy="631606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389586" y="231611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F48B3C">
                      <a:tint val="66000"/>
                      <a:satMod val="160000"/>
                    </a:srgbClr>
                  </a:gs>
                  <a:gs pos="50000">
                    <a:srgbClr val="F48B3C">
                      <a:tint val="44500"/>
                      <a:satMod val="160000"/>
                    </a:srgbClr>
                  </a:gs>
                  <a:gs pos="100000">
                    <a:srgbClr val="F48B3C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15310" y="6358493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1978" y="5887256"/>
              <a:ext cx="2190476" cy="67619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733" y="1119896"/>
            <a:ext cx="2788031" cy="45498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56" y="1121664"/>
            <a:ext cx="2786947" cy="4548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590" y="1141098"/>
            <a:ext cx="2791818" cy="455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suction.wav"/>
          </p:stSnd>
        </p:sndAc>
      </p:transition>
    </mc:Choice>
    <mc:Fallback xmlns="">
      <p:transition spd="slow">
        <p:sndAc>
          <p:stSnd>
            <p:snd r:embed="rId8" name="suctio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315310" y="422023"/>
            <a:ext cx="6743858" cy="6851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Sample Code- EmployeePOJO</a:t>
            </a:r>
            <a:endParaRPr lang="en-US" sz="40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315310" y="247377"/>
            <a:ext cx="11577144" cy="6316069"/>
            <a:chOff x="315310" y="247377"/>
            <a:chExt cx="11577144" cy="6316069"/>
          </a:xfrm>
        </p:grpSpPr>
        <p:grpSp>
          <p:nvGrpSpPr>
            <p:cNvPr id="33" name="Group 32"/>
            <p:cNvGrpSpPr/>
            <p:nvPr/>
          </p:nvGrpSpPr>
          <p:grpSpPr>
            <a:xfrm>
              <a:off x="315310" y="247377"/>
              <a:ext cx="11577144" cy="6316069"/>
              <a:chOff x="315310" y="231611"/>
              <a:chExt cx="11577144" cy="631606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389586" y="231611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F48B3C">
                      <a:tint val="66000"/>
                      <a:satMod val="160000"/>
                    </a:srgbClr>
                  </a:gs>
                  <a:gs pos="50000">
                    <a:srgbClr val="F48B3C">
                      <a:tint val="44500"/>
                      <a:satMod val="160000"/>
                    </a:srgbClr>
                  </a:gs>
                  <a:gs pos="100000">
                    <a:srgbClr val="F48B3C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15310" y="6358493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1978" y="5887256"/>
              <a:ext cx="2190476" cy="67619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72" y="1107123"/>
            <a:ext cx="7655306" cy="505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suction.wav"/>
          </p:stSnd>
        </p:sndAc>
      </p:transition>
    </mc:Choice>
    <mc:Fallback xmlns="">
      <p:transition spd="slow">
        <p:sndAc>
          <p:stSnd>
            <p:snd r:embed="rId6" name="suctio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315310" y="247377"/>
            <a:ext cx="11577144" cy="6316069"/>
            <a:chOff x="315310" y="247377"/>
            <a:chExt cx="11577144" cy="6316069"/>
          </a:xfrm>
        </p:grpSpPr>
        <p:grpSp>
          <p:nvGrpSpPr>
            <p:cNvPr id="33" name="Group 32"/>
            <p:cNvGrpSpPr/>
            <p:nvPr/>
          </p:nvGrpSpPr>
          <p:grpSpPr>
            <a:xfrm>
              <a:off x="315310" y="247377"/>
              <a:ext cx="11577144" cy="6316069"/>
              <a:chOff x="315310" y="231611"/>
              <a:chExt cx="11577144" cy="631606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389586" y="231611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F48B3C">
                      <a:tint val="66000"/>
                      <a:satMod val="160000"/>
                    </a:srgbClr>
                  </a:gs>
                  <a:gs pos="50000">
                    <a:srgbClr val="F48B3C">
                      <a:tint val="44500"/>
                      <a:satMod val="160000"/>
                    </a:srgbClr>
                  </a:gs>
                  <a:gs pos="100000">
                    <a:srgbClr val="F48B3C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15310" y="6358493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1978" y="5887256"/>
              <a:ext cx="2190476" cy="67619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445" y="1107123"/>
            <a:ext cx="7041494" cy="5013261"/>
          </a:xfrm>
          <a:prstGeom prst="rect">
            <a:avLst/>
          </a:prstGeom>
        </p:spPr>
      </p:pic>
      <p:sp>
        <p:nvSpPr>
          <p:cNvPr id="8" name="Title 15"/>
          <p:cNvSpPr>
            <a:spLocks noGrp="1"/>
          </p:cNvSpPr>
          <p:nvPr>
            <p:ph type="ctrTitle"/>
          </p:nvPr>
        </p:nvSpPr>
        <p:spPr>
          <a:xfrm>
            <a:off x="315310" y="422023"/>
            <a:ext cx="7621682" cy="685100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Sample Code- </a:t>
            </a:r>
            <a:r>
              <a:rPr lang="en-U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EmployeeDAO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5642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suction.wav"/>
          </p:stSnd>
        </p:sndAc>
      </p:transition>
    </mc:Choice>
    <mc:Fallback xmlns="">
      <p:transition spd="slow">
        <p:sndAc>
          <p:stSnd>
            <p:snd r:embed="rId6" name="suctio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315310" y="247377"/>
            <a:ext cx="11577144" cy="6316069"/>
            <a:chOff x="315310" y="247377"/>
            <a:chExt cx="11577144" cy="6316069"/>
          </a:xfrm>
        </p:grpSpPr>
        <p:grpSp>
          <p:nvGrpSpPr>
            <p:cNvPr id="33" name="Group 32"/>
            <p:cNvGrpSpPr/>
            <p:nvPr/>
          </p:nvGrpSpPr>
          <p:grpSpPr>
            <a:xfrm>
              <a:off x="315310" y="247377"/>
              <a:ext cx="11577144" cy="6316069"/>
              <a:chOff x="315310" y="231611"/>
              <a:chExt cx="11577144" cy="631606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389586" y="231611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F48B3C">
                      <a:tint val="66000"/>
                      <a:satMod val="160000"/>
                    </a:srgbClr>
                  </a:gs>
                  <a:gs pos="50000">
                    <a:srgbClr val="F48B3C">
                      <a:tint val="44500"/>
                      <a:satMod val="160000"/>
                    </a:srgbClr>
                  </a:gs>
                  <a:gs pos="100000">
                    <a:srgbClr val="F48B3C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15310" y="6358493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1978" y="5887256"/>
              <a:ext cx="2190476" cy="676190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557" y="1107123"/>
            <a:ext cx="7389421" cy="5012130"/>
          </a:xfrm>
          <a:prstGeom prst="rect">
            <a:avLst/>
          </a:prstGeom>
        </p:spPr>
      </p:pic>
      <p:sp>
        <p:nvSpPr>
          <p:cNvPr id="8" name="Title 15"/>
          <p:cNvSpPr>
            <a:spLocks noGrp="1"/>
          </p:cNvSpPr>
          <p:nvPr>
            <p:ph type="ctrTitle"/>
          </p:nvPr>
        </p:nvSpPr>
        <p:spPr>
          <a:xfrm>
            <a:off x="315310" y="422023"/>
            <a:ext cx="7073042" cy="685100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Sample Code- Edit </a:t>
            </a:r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Employee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7098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suction.wav"/>
          </p:stSnd>
        </p:sndAc>
      </p:transition>
    </mc:Choice>
    <mc:Fallback xmlns="">
      <p:transition spd="slow">
        <p:sndAc>
          <p:stSnd>
            <p:snd r:embed="rId6" name="suctio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9" b="26384"/>
          <a:stretch/>
        </p:blipFill>
        <p:spPr>
          <a:xfrm>
            <a:off x="1651550" y="1107122"/>
            <a:ext cx="9145666" cy="4940747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15310" y="247377"/>
            <a:ext cx="11577144" cy="6316069"/>
            <a:chOff x="315310" y="247377"/>
            <a:chExt cx="11577144" cy="6316069"/>
          </a:xfrm>
        </p:grpSpPr>
        <p:grpSp>
          <p:nvGrpSpPr>
            <p:cNvPr id="33" name="Group 32"/>
            <p:cNvGrpSpPr/>
            <p:nvPr/>
          </p:nvGrpSpPr>
          <p:grpSpPr>
            <a:xfrm>
              <a:off x="315310" y="247377"/>
              <a:ext cx="11577144" cy="6316069"/>
              <a:chOff x="315310" y="231611"/>
              <a:chExt cx="11577144" cy="631606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389586" y="231611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F48B3C">
                      <a:tint val="66000"/>
                      <a:satMod val="160000"/>
                    </a:srgbClr>
                  </a:gs>
                  <a:gs pos="50000">
                    <a:srgbClr val="F48B3C">
                      <a:tint val="44500"/>
                      <a:satMod val="160000"/>
                    </a:srgbClr>
                  </a:gs>
                  <a:gs pos="100000">
                    <a:srgbClr val="F48B3C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15310" y="6358493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1978" y="5887256"/>
              <a:ext cx="2190476" cy="676190"/>
            </a:xfrm>
            <a:prstGeom prst="rect">
              <a:avLst/>
            </a:prstGeom>
          </p:spPr>
        </p:pic>
      </p:grpSp>
      <p:sp>
        <p:nvSpPr>
          <p:cNvPr id="8" name="Title 15"/>
          <p:cNvSpPr>
            <a:spLocks noGrp="1"/>
          </p:cNvSpPr>
          <p:nvPr>
            <p:ph type="ctrTitle"/>
          </p:nvPr>
        </p:nvSpPr>
        <p:spPr>
          <a:xfrm>
            <a:off x="315310" y="422023"/>
            <a:ext cx="6304946" cy="685100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Sample Code- Edit </a:t>
            </a:r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Process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3043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suction.wav"/>
          </p:stSnd>
        </p:sndAc>
      </p:transition>
    </mc:Choice>
    <mc:Fallback xmlns="">
      <p:transition spd="slow">
        <p:sndAc>
          <p:stSnd>
            <p:snd r:embed="rId6" name="suctio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315310" y="247377"/>
            <a:ext cx="11577144" cy="6316069"/>
            <a:chOff x="315310" y="247377"/>
            <a:chExt cx="11577144" cy="6316069"/>
          </a:xfrm>
        </p:grpSpPr>
        <p:grpSp>
          <p:nvGrpSpPr>
            <p:cNvPr id="33" name="Group 32"/>
            <p:cNvGrpSpPr/>
            <p:nvPr/>
          </p:nvGrpSpPr>
          <p:grpSpPr>
            <a:xfrm>
              <a:off x="315310" y="247377"/>
              <a:ext cx="11577144" cy="6316069"/>
              <a:chOff x="315310" y="231611"/>
              <a:chExt cx="11577144" cy="631606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389586" y="231611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F48B3C">
                      <a:tint val="66000"/>
                      <a:satMod val="160000"/>
                    </a:srgbClr>
                  </a:gs>
                  <a:gs pos="50000">
                    <a:srgbClr val="F48B3C">
                      <a:tint val="44500"/>
                      <a:satMod val="160000"/>
                    </a:srgbClr>
                  </a:gs>
                  <a:gs pos="100000">
                    <a:srgbClr val="F48B3C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15310" y="6358493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1978" y="5887256"/>
              <a:ext cx="2190476" cy="676190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468" y="1106616"/>
            <a:ext cx="6943471" cy="5118735"/>
          </a:xfrm>
          <a:prstGeom prst="rect">
            <a:avLst/>
          </a:prstGeom>
        </p:spPr>
      </p:pic>
      <p:sp>
        <p:nvSpPr>
          <p:cNvPr id="8" name="Title 15"/>
          <p:cNvSpPr>
            <a:spLocks noGrp="1"/>
          </p:cNvSpPr>
          <p:nvPr>
            <p:ph type="ctrTitle"/>
          </p:nvPr>
        </p:nvSpPr>
        <p:spPr>
          <a:xfrm>
            <a:off x="315310" y="422023"/>
            <a:ext cx="7719218" cy="685100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Sample Code- View </a:t>
            </a:r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Employee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1877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suction.wav"/>
          </p:stSnd>
        </p:sndAc>
      </p:transition>
    </mc:Choice>
    <mc:Fallback xmlns="">
      <p:transition spd="slow">
        <p:sndAc>
          <p:stSnd>
            <p:snd r:embed="rId6" name="suctio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310" y="247377"/>
            <a:ext cx="11577144" cy="6316069"/>
            <a:chOff x="315310" y="247377"/>
            <a:chExt cx="11577144" cy="6316069"/>
          </a:xfrm>
        </p:grpSpPr>
        <p:grpSp>
          <p:nvGrpSpPr>
            <p:cNvPr id="5" name="Group 4"/>
            <p:cNvGrpSpPr/>
            <p:nvPr/>
          </p:nvGrpSpPr>
          <p:grpSpPr>
            <a:xfrm>
              <a:off x="315310" y="247377"/>
              <a:ext cx="11577144" cy="6316069"/>
              <a:chOff x="315310" y="231611"/>
              <a:chExt cx="11577144" cy="631606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389586" y="231611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F48B3C">
                      <a:tint val="66000"/>
                      <a:satMod val="160000"/>
                    </a:srgbClr>
                  </a:gs>
                  <a:gs pos="50000">
                    <a:srgbClr val="F48B3C">
                      <a:tint val="44500"/>
                      <a:satMod val="160000"/>
                    </a:srgbClr>
                  </a:gs>
                  <a:gs pos="100000">
                    <a:srgbClr val="F48B3C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15310" y="6358493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1978" y="5887256"/>
              <a:ext cx="2190476" cy="67619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25"/>
          <a:stretch/>
        </p:blipFill>
        <p:spPr>
          <a:xfrm>
            <a:off x="1488602" y="1641775"/>
            <a:ext cx="9308614" cy="4047384"/>
          </a:xfrm>
          <a:prstGeom prst="rect">
            <a:avLst/>
          </a:prstGeom>
        </p:spPr>
      </p:pic>
      <p:sp>
        <p:nvSpPr>
          <p:cNvPr id="10" name="Title 15"/>
          <p:cNvSpPr txBox="1">
            <a:spLocks/>
          </p:cNvSpPr>
          <p:nvPr/>
        </p:nvSpPr>
        <p:spPr>
          <a:xfrm>
            <a:off x="315310" y="436564"/>
            <a:ext cx="8645810" cy="685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Sample Code- Session </a:t>
            </a:r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Management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8756256" y="4506543"/>
            <a:ext cx="313619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Set Username as session attribute to maintain session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022592" y="3650225"/>
            <a:ext cx="1733664" cy="85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96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310" y="247377"/>
            <a:ext cx="11577144" cy="6316069"/>
            <a:chOff x="315310" y="247377"/>
            <a:chExt cx="11577144" cy="6316069"/>
          </a:xfrm>
        </p:grpSpPr>
        <p:grpSp>
          <p:nvGrpSpPr>
            <p:cNvPr id="5" name="Group 4"/>
            <p:cNvGrpSpPr/>
            <p:nvPr/>
          </p:nvGrpSpPr>
          <p:grpSpPr>
            <a:xfrm>
              <a:off x="315310" y="247377"/>
              <a:ext cx="11577144" cy="6316069"/>
              <a:chOff x="315310" y="231611"/>
              <a:chExt cx="11577144" cy="631606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389586" y="231611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F48B3C">
                      <a:tint val="66000"/>
                      <a:satMod val="160000"/>
                    </a:srgbClr>
                  </a:gs>
                  <a:gs pos="50000">
                    <a:srgbClr val="F48B3C">
                      <a:tint val="44500"/>
                      <a:satMod val="160000"/>
                    </a:srgbClr>
                  </a:gs>
                  <a:gs pos="100000">
                    <a:srgbClr val="F48B3C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15310" y="6358493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1978" y="5887256"/>
              <a:ext cx="2190476" cy="676190"/>
            </a:xfrm>
            <a:prstGeom prst="rect">
              <a:avLst/>
            </a:prstGeom>
          </p:spPr>
        </p:pic>
      </p:grpSp>
      <p:sp>
        <p:nvSpPr>
          <p:cNvPr id="9" name="Title 15"/>
          <p:cNvSpPr txBox="1">
            <a:spLocks/>
          </p:cNvSpPr>
          <p:nvPr/>
        </p:nvSpPr>
        <p:spPr>
          <a:xfrm>
            <a:off x="315310" y="436564"/>
            <a:ext cx="8645810" cy="685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Sample </a:t>
            </a:r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Database</a:t>
            </a:r>
            <a:endParaRPr lang="en-US" sz="4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92" y="1568263"/>
            <a:ext cx="8217480" cy="412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315310" y="436564"/>
            <a:ext cx="4461641" cy="6851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Team SAZAM</a:t>
            </a:r>
            <a:endParaRPr lang="en-US" sz="4000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422437" y="2136096"/>
            <a:ext cx="6299125" cy="243365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andeep Naik			:	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300366</a:t>
            </a:r>
          </a:p>
          <a:p>
            <a:pPr algn="l"/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kshay Chavan		:	300360</a:t>
            </a:r>
          </a:p>
          <a:p>
            <a:pPr algn="l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Mohammed 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abiulla		:	300372</a:t>
            </a:r>
          </a:p>
          <a:p>
            <a:pPr algn="l"/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rpita Sarvi			:	300367</a:t>
            </a:r>
          </a:p>
          <a:p>
            <a:pPr algn="l"/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ayuresh Shivravdekar	:	300370</a:t>
            </a:r>
          </a:p>
          <a:p>
            <a:pPr algn="l"/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75774" y="4994952"/>
            <a:ext cx="36262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Instructor  :  Saravanan R</a:t>
            </a:r>
            <a:endParaRPr lang="en-US" sz="25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315310" y="247377"/>
            <a:ext cx="11577144" cy="6316069"/>
            <a:chOff x="315310" y="247377"/>
            <a:chExt cx="11577144" cy="6316069"/>
          </a:xfrm>
        </p:grpSpPr>
        <p:grpSp>
          <p:nvGrpSpPr>
            <p:cNvPr id="33" name="Group 32"/>
            <p:cNvGrpSpPr/>
            <p:nvPr/>
          </p:nvGrpSpPr>
          <p:grpSpPr>
            <a:xfrm>
              <a:off x="315310" y="247377"/>
              <a:ext cx="11577144" cy="6316069"/>
              <a:chOff x="315310" y="231611"/>
              <a:chExt cx="11577144" cy="631606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389586" y="231611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F48B3C">
                      <a:tint val="66000"/>
                      <a:satMod val="160000"/>
                    </a:srgbClr>
                  </a:gs>
                  <a:gs pos="50000">
                    <a:srgbClr val="F48B3C">
                      <a:tint val="44500"/>
                      <a:satMod val="160000"/>
                    </a:srgbClr>
                  </a:gs>
                  <a:gs pos="100000">
                    <a:srgbClr val="F48B3C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15310" y="6358493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1978" y="5887256"/>
              <a:ext cx="2190476" cy="676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202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suction.wav"/>
          </p:stSnd>
        </p:sndAc>
      </p:transition>
    </mc:Choice>
    <mc:Fallback xmlns="">
      <p:transition spd="slow">
        <p:sndAc>
          <p:stSnd>
            <p:snd r:embed="rId5" name="suctio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310" y="247377"/>
            <a:ext cx="11577144" cy="6316069"/>
            <a:chOff x="315310" y="247377"/>
            <a:chExt cx="11577144" cy="6316069"/>
          </a:xfrm>
        </p:grpSpPr>
        <p:grpSp>
          <p:nvGrpSpPr>
            <p:cNvPr id="5" name="Group 4"/>
            <p:cNvGrpSpPr/>
            <p:nvPr/>
          </p:nvGrpSpPr>
          <p:grpSpPr>
            <a:xfrm>
              <a:off x="315310" y="247377"/>
              <a:ext cx="11577144" cy="6316069"/>
              <a:chOff x="315310" y="231611"/>
              <a:chExt cx="11577144" cy="631606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389586" y="231611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F48B3C">
                      <a:tint val="66000"/>
                      <a:satMod val="160000"/>
                    </a:srgbClr>
                  </a:gs>
                  <a:gs pos="50000">
                    <a:srgbClr val="F48B3C">
                      <a:tint val="44500"/>
                      <a:satMod val="160000"/>
                    </a:srgbClr>
                  </a:gs>
                  <a:gs pos="100000">
                    <a:srgbClr val="F48B3C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15310" y="6358493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1978" y="5887256"/>
              <a:ext cx="2190476" cy="676190"/>
            </a:xfrm>
            <a:prstGeom prst="rect">
              <a:avLst/>
            </a:prstGeom>
          </p:spPr>
        </p:pic>
      </p:grpSp>
      <p:sp>
        <p:nvSpPr>
          <p:cNvPr id="9" name="Title 15"/>
          <p:cNvSpPr txBox="1">
            <a:spLocks/>
          </p:cNvSpPr>
          <p:nvPr/>
        </p:nvSpPr>
        <p:spPr>
          <a:xfrm>
            <a:off x="315310" y="436564"/>
            <a:ext cx="3305714" cy="685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Source Code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480250" y="2883697"/>
            <a:ext cx="192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92569" y="2098573"/>
            <a:ext cx="8860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3"/>
              </a:rPr>
              <a:t>https://github.com/akshaychavan97/Employee-Management-System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92569" y="3253029"/>
            <a:ext cx="7512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accent1"/>
                </a:solidFill>
                <a:hlinkClick r:id="rId4"/>
              </a:rPr>
              <a:t>github.com/ArpitaSarvi/Employee-Management-System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91940" y="3786918"/>
            <a:ext cx="6728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accent1"/>
                </a:solidFill>
                <a:hlinkClick r:id="rId5"/>
              </a:rPr>
              <a:t>github.com/zabimd18/Employee-Management-System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92568" y="2654573"/>
            <a:ext cx="8860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accent1"/>
                </a:solidFill>
                <a:hlinkClick r:id="rId3"/>
              </a:rPr>
              <a:t>github.com/mayureshps/Employee-Management-System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91940" y="4342918"/>
            <a:ext cx="8860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accent1"/>
                </a:solidFill>
                <a:hlinkClick r:id="rId3"/>
              </a:rPr>
              <a:t>github.com/SandeepNaik-174/Employee-Management-System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4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315310" y="247377"/>
            <a:ext cx="11577144" cy="6316069"/>
            <a:chOff x="315310" y="247377"/>
            <a:chExt cx="11577144" cy="6316069"/>
          </a:xfrm>
        </p:grpSpPr>
        <p:grpSp>
          <p:nvGrpSpPr>
            <p:cNvPr id="33" name="Group 32"/>
            <p:cNvGrpSpPr/>
            <p:nvPr/>
          </p:nvGrpSpPr>
          <p:grpSpPr>
            <a:xfrm>
              <a:off x="315310" y="247377"/>
              <a:ext cx="11577144" cy="6316069"/>
              <a:chOff x="315310" y="231611"/>
              <a:chExt cx="11577144" cy="631606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389586" y="231611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F48B3C">
                      <a:tint val="66000"/>
                      <a:satMod val="160000"/>
                    </a:srgbClr>
                  </a:gs>
                  <a:gs pos="50000">
                    <a:srgbClr val="F48B3C">
                      <a:tint val="44500"/>
                      <a:satMod val="160000"/>
                    </a:srgbClr>
                  </a:gs>
                  <a:gs pos="100000">
                    <a:srgbClr val="F48B3C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15310" y="6358493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1978" y="5887256"/>
              <a:ext cx="2190476" cy="67619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535407" y="2572512"/>
            <a:ext cx="4216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2"/>
                </a:solidFill>
                <a:latin typeface="Lucida Calligraphy" panose="03010101010101010101" pitchFamily="66" charset="0"/>
                <a:ea typeface="Cambria Math" panose="02040503050406030204" pitchFamily="18" charset="0"/>
              </a:rPr>
              <a:t>T</a:t>
            </a:r>
            <a:r>
              <a:rPr lang="en-US" sz="5400" dirty="0" smtClean="0">
                <a:solidFill>
                  <a:srgbClr val="EE8640"/>
                </a:solidFill>
                <a:latin typeface="Lucida Calligraphy" panose="03010101010101010101" pitchFamily="66" charset="0"/>
                <a:ea typeface="Cambria Math" panose="02040503050406030204" pitchFamily="18" charset="0"/>
              </a:rPr>
              <a:t>h</a:t>
            </a:r>
            <a:r>
              <a:rPr lang="en-US" sz="5400" dirty="0" smtClean="0">
                <a:solidFill>
                  <a:srgbClr val="F09456"/>
                </a:solidFill>
                <a:latin typeface="Lucida Calligraphy" panose="03010101010101010101" pitchFamily="66" charset="0"/>
                <a:ea typeface="Cambria Math" panose="02040503050406030204" pitchFamily="18" charset="0"/>
              </a:rPr>
              <a:t>a</a:t>
            </a:r>
            <a:r>
              <a:rPr lang="en-US" sz="5400" dirty="0" smtClean="0">
                <a:solidFill>
                  <a:srgbClr val="F2A16A"/>
                </a:solidFill>
                <a:latin typeface="Lucida Calligraphy" panose="03010101010101010101" pitchFamily="66" charset="0"/>
                <a:ea typeface="Cambria Math" panose="02040503050406030204" pitchFamily="18" charset="0"/>
              </a:rPr>
              <a:t>n</a:t>
            </a:r>
            <a:r>
              <a:rPr lang="en-US" sz="5400" dirty="0" smtClean="0">
                <a:solidFill>
                  <a:srgbClr val="F5B487"/>
                </a:solidFill>
                <a:latin typeface="Lucida Calligraphy" panose="03010101010101010101" pitchFamily="66" charset="0"/>
                <a:ea typeface="Cambria Math" panose="02040503050406030204" pitchFamily="18" charset="0"/>
              </a:rPr>
              <a:t>k </a:t>
            </a:r>
            <a:r>
              <a:rPr lang="en-US" sz="5400" dirty="0" smtClean="0">
                <a:solidFill>
                  <a:srgbClr val="B889DB"/>
                </a:solidFill>
                <a:latin typeface="Lucida Calligraphy" panose="03010101010101010101" pitchFamily="66" charset="0"/>
                <a:ea typeface="Cambria Math" panose="02040503050406030204" pitchFamily="18" charset="0"/>
              </a:rPr>
              <a:t>Y</a:t>
            </a:r>
            <a:r>
              <a:rPr lang="en-US" sz="5400" dirty="0" smtClean="0">
                <a:solidFill>
                  <a:srgbClr val="934BC9"/>
                </a:solidFill>
                <a:latin typeface="Lucida Calligraphy" panose="03010101010101010101" pitchFamily="66" charset="0"/>
                <a:ea typeface="Cambria Math" panose="02040503050406030204" pitchFamily="18" charset="0"/>
              </a:rPr>
              <a:t>o</a:t>
            </a:r>
            <a:r>
              <a:rPr lang="en-US" sz="5400" dirty="0" smtClean="0">
                <a:solidFill>
                  <a:srgbClr val="7030A0"/>
                </a:solidFill>
                <a:latin typeface="Lucida Calligraphy" panose="03010101010101010101" pitchFamily="66" charset="0"/>
                <a:ea typeface="Cambria Math" panose="02040503050406030204" pitchFamily="18" charset="0"/>
              </a:rPr>
              <a:t>u</a:t>
            </a:r>
            <a:endParaRPr lang="en-US" sz="5400" dirty="0">
              <a:solidFill>
                <a:srgbClr val="7030A0"/>
              </a:solidFill>
              <a:latin typeface="Lucida Calligraphy" panose="03010101010101010101" pitchFamily="66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88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suction.wav"/>
          </p:stSnd>
        </p:sndAc>
      </p:transition>
    </mc:Choice>
    <mc:Fallback xmlns="">
      <p:transition spd="slow">
        <p:sndAc>
          <p:stSnd>
            <p:snd r:embed="rId5" name="suctio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315310" y="436564"/>
            <a:ext cx="2924918" cy="665637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Description</a:t>
            </a:r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219200" y="1697163"/>
            <a:ext cx="9144000" cy="120645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Employee Management System is a software that helps in managing the information of employees in the company.</a:t>
            </a:r>
          </a:p>
          <a:p>
            <a:pPr algn="just"/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15310" y="247377"/>
            <a:ext cx="11577144" cy="6316069"/>
            <a:chOff x="315310" y="247377"/>
            <a:chExt cx="11577144" cy="6316069"/>
          </a:xfrm>
        </p:grpSpPr>
        <p:grpSp>
          <p:nvGrpSpPr>
            <p:cNvPr id="25" name="Group 24"/>
            <p:cNvGrpSpPr/>
            <p:nvPr/>
          </p:nvGrpSpPr>
          <p:grpSpPr>
            <a:xfrm>
              <a:off x="315310" y="247377"/>
              <a:ext cx="11577144" cy="6316069"/>
              <a:chOff x="315310" y="231611"/>
              <a:chExt cx="11577144" cy="6316069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389586" y="231611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F48B3C">
                      <a:tint val="66000"/>
                      <a:satMod val="160000"/>
                    </a:srgbClr>
                  </a:gs>
                  <a:gs pos="50000">
                    <a:srgbClr val="F48B3C">
                      <a:tint val="44500"/>
                      <a:satMod val="160000"/>
                    </a:srgbClr>
                  </a:gs>
                  <a:gs pos="100000">
                    <a:srgbClr val="F48B3C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15310" y="6358493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1978" y="5887256"/>
              <a:ext cx="2190476" cy="676190"/>
            </a:xfrm>
            <a:prstGeom prst="rect">
              <a:avLst/>
            </a:prstGeom>
          </p:spPr>
        </p:pic>
      </p:grpSp>
      <p:sp>
        <p:nvSpPr>
          <p:cNvPr id="34" name="Title 15"/>
          <p:cNvSpPr txBox="1">
            <a:spLocks/>
          </p:cNvSpPr>
          <p:nvPr/>
        </p:nvSpPr>
        <p:spPr>
          <a:xfrm>
            <a:off x="1208690" y="2757986"/>
            <a:ext cx="3358054" cy="5116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Project Environment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6" name="Subtitle 16"/>
          <p:cNvSpPr txBox="1">
            <a:spLocks/>
          </p:cNvSpPr>
          <p:nvPr/>
        </p:nvSpPr>
        <p:spPr>
          <a:xfrm>
            <a:off x="1219200" y="3635670"/>
            <a:ext cx="9144000" cy="12064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OS: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Windows </a:t>
            </a:r>
          </a:p>
          <a:p>
            <a:pPr algn="just"/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Database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Oracle</a:t>
            </a:r>
          </a:p>
          <a:p>
            <a:pPr algn="just"/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Programming Language: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J2EE, HTML, CSS.</a:t>
            </a:r>
          </a:p>
          <a:p>
            <a:pPr algn="just"/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77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suction.wav"/>
          </p:stSnd>
        </p:sndAc>
      </p:transition>
    </mc:Choice>
    <mc:Fallback xmlns="">
      <p:transition spd="slow">
        <p:sndAc>
          <p:stSnd>
            <p:snd r:embed="rId5" name="suctio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10" y="436564"/>
            <a:ext cx="4721351" cy="71761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Product Features</a:t>
            </a:r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424" y="1535918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Sign Up</a:t>
            </a: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Login</a:t>
            </a: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Session Management</a:t>
            </a: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Add Employee</a:t>
            </a: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View Employee</a:t>
            </a: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Search Employee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Logout</a:t>
            </a: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Mobile Friendly</a:t>
            </a: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15310" y="247377"/>
            <a:ext cx="11577144" cy="6316069"/>
            <a:chOff x="315310" y="247377"/>
            <a:chExt cx="11577144" cy="6316069"/>
          </a:xfrm>
        </p:grpSpPr>
        <p:grpSp>
          <p:nvGrpSpPr>
            <p:cNvPr id="5" name="Group 4"/>
            <p:cNvGrpSpPr/>
            <p:nvPr/>
          </p:nvGrpSpPr>
          <p:grpSpPr>
            <a:xfrm>
              <a:off x="315310" y="247377"/>
              <a:ext cx="11577144" cy="6316069"/>
              <a:chOff x="315310" y="231611"/>
              <a:chExt cx="11577144" cy="631606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389586" y="231611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F48B3C">
                      <a:tint val="66000"/>
                      <a:satMod val="160000"/>
                    </a:srgbClr>
                  </a:gs>
                  <a:gs pos="50000">
                    <a:srgbClr val="F48B3C">
                      <a:tint val="44500"/>
                      <a:satMod val="160000"/>
                    </a:srgbClr>
                  </a:gs>
                  <a:gs pos="100000">
                    <a:srgbClr val="F48B3C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15310" y="6358493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1978" y="5887256"/>
              <a:ext cx="2190476" cy="676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932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315310" y="436564"/>
            <a:ext cx="3218688" cy="595043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Sign Up</a:t>
            </a:r>
            <a:endParaRPr lang="en-US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15310" y="247377"/>
            <a:ext cx="11577144" cy="6316069"/>
            <a:chOff x="315310" y="247377"/>
            <a:chExt cx="11577144" cy="6316069"/>
          </a:xfrm>
        </p:grpSpPr>
        <p:grpSp>
          <p:nvGrpSpPr>
            <p:cNvPr id="31" name="Group 30"/>
            <p:cNvGrpSpPr/>
            <p:nvPr/>
          </p:nvGrpSpPr>
          <p:grpSpPr>
            <a:xfrm>
              <a:off x="315310" y="247377"/>
              <a:ext cx="11577144" cy="6316069"/>
              <a:chOff x="315310" y="231611"/>
              <a:chExt cx="11577144" cy="6316069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3389586" y="231611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F48B3C">
                      <a:tint val="66000"/>
                      <a:satMod val="160000"/>
                    </a:srgbClr>
                  </a:gs>
                  <a:gs pos="50000">
                    <a:srgbClr val="F48B3C">
                      <a:tint val="44500"/>
                      <a:satMod val="160000"/>
                    </a:srgbClr>
                  </a:gs>
                  <a:gs pos="100000">
                    <a:srgbClr val="F48B3C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5310" y="6358493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1978" y="5887256"/>
              <a:ext cx="2190476" cy="67619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478" y="1031607"/>
            <a:ext cx="7136600" cy="505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1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suction.wav"/>
          </p:stSnd>
        </p:sndAc>
      </p:transition>
    </mc:Choice>
    <mc:Fallback xmlns="">
      <p:transition spd="slow">
        <p:sndAc>
          <p:stSnd>
            <p:snd r:embed="rId6" name="suctio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315310" y="436564"/>
            <a:ext cx="3218688" cy="595043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Login</a:t>
            </a:r>
            <a:endParaRPr lang="en-US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15310" y="247377"/>
            <a:ext cx="11577144" cy="6316069"/>
            <a:chOff x="315310" y="247377"/>
            <a:chExt cx="11577144" cy="6316069"/>
          </a:xfrm>
        </p:grpSpPr>
        <p:grpSp>
          <p:nvGrpSpPr>
            <p:cNvPr id="31" name="Group 30"/>
            <p:cNvGrpSpPr/>
            <p:nvPr/>
          </p:nvGrpSpPr>
          <p:grpSpPr>
            <a:xfrm>
              <a:off x="315310" y="247377"/>
              <a:ext cx="11577144" cy="6316069"/>
              <a:chOff x="315310" y="231611"/>
              <a:chExt cx="11577144" cy="6316069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3389586" y="231611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F48B3C">
                      <a:tint val="66000"/>
                      <a:satMod val="160000"/>
                    </a:srgbClr>
                  </a:gs>
                  <a:gs pos="50000">
                    <a:srgbClr val="F48B3C">
                      <a:tint val="44500"/>
                      <a:satMod val="160000"/>
                    </a:srgbClr>
                  </a:gs>
                  <a:gs pos="100000">
                    <a:srgbClr val="F48B3C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5310" y="6358493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1978" y="5887256"/>
              <a:ext cx="2190476" cy="67619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19" y="1031607"/>
            <a:ext cx="7049528" cy="499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4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suction.wav"/>
          </p:stSnd>
        </p:sndAc>
      </p:transition>
    </mc:Choice>
    <mc:Fallback xmlns="">
      <p:transition spd="slow">
        <p:sndAc>
          <p:stSnd>
            <p:snd r:embed="rId6" name="suctio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315310" y="436564"/>
            <a:ext cx="3218688" cy="595043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Home Page</a:t>
            </a:r>
            <a:endParaRPr lang="en-US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15310" y="247377"/>
            <a:ext cx="11577144" cy="6316069"/>
            <a:chOff x="315310" y="247377"/>
            <a:chExt cx="11577144" cy="6316069"/>
          </a:xfrm>
        </p:grpSpPr>
        <p:grpSp>
          <p:nvGrpSpPr>
            <p:cNvPr id="31" name="Group 30"/>
            <p:cNvGrpSpPr/>
            <p:nvPr/>
          </p:nvGrpSpPr>
          <p:grpSpPr>
            <a:xfrm>
              <a:off x="315310" y="247377"/>
              <a:ext cx="11577144" cy="6316069"/>
              <a:chOff x="315310" y="231611"/>
              <a:chExt cx="11577144" cy="6316069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3389586" y="231611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F48B3C">
                      <a:tint val="66000"/>
                      <a:satMod val="160000"/>
                    </a:srgbClr>
                  </a:gs>
                  <a:gs pos="50000">
                    <a:srgbClr val="F48B3C">
                      <a:tint val="44500"/>
                      <a:satMod val="160000"/>
                    </a:srgbClr>
                  </a:gs>
                  <a:gs pos="100000">
                    <a:srgbClr val="F48B3C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5310" y="6358493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1978" y="5887256"/>
              <a:ext cx="2190476" cy="67619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290" y="1031607"/>
            <a:ext cx="6871230" cy="486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0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suction.wav"/>
          </p:stSnd>
        </p:sndAc>
      </p:transition>
    </mc:Choice>
    <mc:Fallback xmlns="">
      <p:transition spd="slow">
        <p:sndAc>
          <p:stSnd>
            <p:snd r:embed="rId6" name="suctio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315310" y="436564"/>
            <a:ext cx="3647090" cy="595043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Add Employee</a:t>
            </a:r>
            <a:endParaRPr lang="en-US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15310" y="247377"/>
            <a:ext cx="11577144" cy="6316069"/>
            <a:chOff x="315310" y="247377"/>
            <a:chExt cx="11577144" cy="6316069"/>
          </a:xfrm>
        </p:grpSpPr>
        <p:grpSp>
          <p:nvGrpSpPr>
            <p:cNvPr id="31" name="Group 30"/>
            <p:cNvGrpSpPr/>
            <p:nvPr/>
          </p:nvGrpSpPr>
          <p:grpSpPr>
            <a:xfrm>
              <a:off x="315310" y="247377"/>
              <a:ext cx="11577144" cy="6316069"/>
              <a:chOff x="315310" y="231611"/>
              <a:chExt cx="11577144" cy="6316069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3389586" y="231611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F48B3C">
                      <a:tint val="66000"/>
                      <a:satMod val="160000"/>
                    </a:srgbClr>
                  </a:gs>
                  <a:gs pos="50000">
                    <a:srgbClr val="F48B3C">
                      <a:tint val="44500"/>
                      <a:satMod val="160000"/>
                    </a:srgbClr>
                  </a:gs>
                  <a:gs pos="100000">
                    <a:srgbClr val="F48B3C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5310" y="6358493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1978" y="5887256"/>
              <a:ext cx="2190476" cy="67619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345" y="1120136"/>
            <a:ext cx="6742446" cy="476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5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suction.wav"/>
          </p:stSnd>
        </p:sndAc>
      </p:transition>
    </mc:Choice>
    <mc:Fallback xmlns="">
      <p:transition spd="slow">
        <p:sndAc>
          <p:stSnd>
            <p:snd r:embed="rId6" name="suctio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315310" y="436564"/>
            <a:ext cx="3927506" cy="595043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View Employee</a:t>
            </a:r>
            <a:endParaRPr lang="en-US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15310" y="247377"/>
            <a:ext cx="11577144" cy="6316069"/>
            <a:chOff x="315310" y="247377"/>
            <a:chExt cx="11577144" cy="6316069"/>
          </a:xfrm>
        </p:grpSpPr>
        <p:grpSp>
          <p:nvGrpSpPr>
            <p:cNvPr id="31" name="Group 30"/>
            <p:cNvGrpSpPr/>
            <p:nvPr/>
          </p:nvGrpSpPr>
          <p:grpSpPr>
            <a:xfrm>
              <a:off x="315310" y="247377"/>
              <a:ext cx="11577144" cy="6316069"/>
              <a:chOff x="315310" y="231611"/>
              <a:chExt cx="11577144" cy="6316069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3389586" y="231611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F48B3C">
                      <a:tint val="66000"/>
                      <a:satMod val="160000"/>
                    </a:srgbClr>
                  </a:gs>
                  <a:gs pos="50000">
                    <a:srgbClr val="F48B3C">
                      <a:tint val="44500"/>
                      <a:satMod val="160000"/>
                    </a:srgbClr>
                  </a:gs>
                  <a:gs pos="100000">
                    <a:srgbClr val="F48B3C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5310" y="6358493"/>
                <a:ext cx="8502868" cy="18918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1978" y="5887256"/>
              <a:ext cx="2190476" cy="67619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718" y="1030104"/>
            <a:ext cx="6706441" cy="475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suction.wav"/>
          </p:stSnd>
        </p:sndAc>
      </p:transition>
    </mc:Choice>
    <mc:Fallback xmlns="">
      <p:transition spd="slow">
        <p:sndAc>
          <p:stSnd>
            <p:snd r:embed="rId6" name="suctio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147</Words>
  <Application>Microsoft Office PowerPoint</Application>
  <PresentationFormat>Widescreen</PresentationFormat>
  <Paragraphs>65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Lucida Calligraphy</vt:lpstr>
      <vt:lpstr>Office Theme</vt:lpstr>
      <vt:lpstr>Employee  Management System</vt:lpstr>
      <vt:lpstr>Team SAZAM</vt:lpstr>
      <vt:lpstr>Description</vt:lpstr>
      <vt:lpstr>Product Features</vt:lpstr>
      <vt:lpstr>Sign Up</vt:lpstr>
      <vt:lpstr>Login</vt:lpstr>
      <vt:lpstr>Home Page</vt:lpstr>
      <vt:lpstr>Add Employee</vt:lpstr>
      <vt:lpstr>View Employee</vt:lpstr>
      <vt:lpstr>Edit Employee</vt:lpstr>
      <vt:lpstr>Search Employee</vt:lpstr>
      <vt:lpstr>Mobile Friendly</vt:lpstr>
      <vt:lpstr>Sample Code- EmployeePOJO</vt:lpstr>
      <vt:lpstr>Sample Code- EmployeeDAO</vt:lpstr>
      <vt:lpstr>Sample Code- Edit Employee</vt:lpstr>
      <vt:lpstr>Sample Code- Edit Process</vt:lpstr>
      <vt:lpstr>Sample Code- View Employee</vt:lpstr>
      <vt:lpstr>PowerPoint Presentation</vt:lpstr>
      <vt:lpstr>PowerPoint Presentation</vt:lpstr>
      <vt:lpstr>PowerPoint Presentation</vt:lpstr>
      <vt:lpstr>PowerPoint Presentation</vt:lpstr>
    </vt:vector>
  </TitlesOfParts>
  <Company>SLKSOFT.COM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slk</dc:creator>
  <cp:lastModifiedBy>slk</cp:lastModifiedBy>
  <cp:revision>62</cp:revision>
  <dcterms:created xsi:type="dcterms:W3CDTF">2019-12-04T09:59:05Z</dcterms:created>
  <dcterms:modified xsi:type="dcterms:W3CDTF">2019-12-16T05:21:51Z</dcterms:modified>
</cp:coreProperties>
</file>