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lang="en-US" dirty="0"/>
          </a:p>
          <a:p>
            <a:pPr marL="0" marR="0" lvl="0" indent="0" algn="l" rtl="0">
              <a:spcBef>
                <a:spcPts val="0"/>
              </a:spcBef>
              <a:spcAft>
                <a:spcPts val="0"/>
              </a:spcAft>
              <a:buNone/>
            </a:pPr>
            <a:r>
              <a:rPr lang="en-US" sz="2400" b="1" dirty="0" err="1">
                <a:solidFill>
                  <a:srgbClr val="1482AB"/>
                </a:solidFill>
              </a:rPr>
              <a:t>Zabira</a:t>
            </a:r>
            <a:r>
              <a:rPr lang="en-US" sz="2400" b="1" dirty="0">
                <a:solidFill>
                  <a:srgbClr val="1482AB"/>
                </a:solidFill>
              </a:rPr>
              <a:t> </a:t>
            </a:r>
            <a:r>
              <a:rPr lang="en-US" sz="2400" b="1" dirty="0" err="1">
                <a:solidFill>
                  <a:srgbClr val="1482AB"/>
                </a:solidFill>
              </a:rPr>
              <a:t>Nusrath</a:t>
            </a:r>
            <a:r>
              <a:rPr lang="en-US" sz="2400" b="1" dirty="0">
                <a:solidFill>
                  <a:srgbClr val="1482AB"/>
                </a:solidFill>
              </a:rPr>
              <a:t> </a:t>
            </a:r>
            <a:r>
              <a:rPr lang="en-US" sz="2400" b="1" dirty="0">
                <a:solidFill>
                  <a:srgbClr val="1482AB"/>
                </a:solidFill>
                <a:latin typeface="Arial"/>
                <a:ea typeface="Arial"/>
                <a:cs typeface="Arial"/>
                <a:sym typeface="Arial"/>
              </a:rPr>
              <a:t>- </a:t>
            </a:r>
            <a:r>
              <a:rPr lang="en-US" sz="2400" b="1" dirty="0" err="1">
                <a:solidFill>
                  <a:srgbClr val="1482AB"/>
                </a:solidFill>
              </a:rPr>
              <a:t>Jeppiaar</a:t>
            </a:r>
            <a:r>
              <a:rPr lang="en-US" sz="2400" b="1" dirty="0">
                <a:solidFill>
                  <a:srgbClr val="1482AB"/>
                </a:solidFill>
              </a:rPr>
              <a:t> Institute of Technology</a:t>
            </a:r>
            <a:r>
              <a:rPr lang="en-US" sz="2400" b="1" dirty="0">
                <a:solidFill>
                  <a:srgbClr val="1482AB"/>
                </a:solidFill>
                <a:latin typeface="Arial"/>
                <a:ea typeface="Arial"/>
                <a:cs typeface="Arial"/>
                <a:sym typeface="Arial"/>
              </a:rPr>
              <a:t> - B</a:t>
            </a:r>
            <a:r>
              <a:rPr lang="en-US" sz="2400" b="1" dirty="0">
                <a:solidFill>
                  <a:srgbClr val="1482AB"/>
                </a:solidFill>
              </a:rPr>
              <a:t>.E</a:t>
            </a:r>
            <a:r>
              <a:rPr lang="en-US" sz="2400" b="1" dirty="0">
                <a:solidFill>
                  <a:srgbClr val="1482AB"/>
                </a:solidFill>
                <a:latin typeface="Arial"/>
                <a:ea typeface="Arial"/>
                <a:cs typeface="Aria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6" name="Picture 5" descr="A screenshot of a computer&#10;&#10;Description automatically generated">
            <a:extLst>
              <a:ext uri="{FF2B5EF4-FFF2-40B4-BE49-F238E27FC236}">
                <a16:creationId xmlns:a16="http://schemas.microsoft.com/office/drawing/2014/main" id="{FBACB7A5-369A-09E5-E774-34D8B1E759C0}"/>
              </a:ext>
            </a:extLst>
          </p:cNvPr>
          <p:cNvPicPr>
            <a:picLocks noChangeAspect="1"/>
          </p:cNvPicPr>
          <p:nvPr/>
        </p:nvPicPr>
        <p:blipFill>
          <a:blip r:embed="rId3"/>
          <a:stretch>
            <a:fillRect/>
          </a:stretch>
        </p:blipFill>
        <p:spPr>
          <a:xfrm>
            <a:off x="1478280" y="1251584"/>
            <a:ext cx="9235440" cy="5194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Noto Sans Symbols</vt:lpstr>
      <vt:lpstr>Calibri</vt:lpstr>
      <vt:lpstr>Franklin Gothic</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Dharunraj N</dc:creator>
  <cp:lastModifiedBy>Dharunraj N</cp:lastModifiedBy>
  <cp:revision>6</cp:revision>
  <dcterms:modified xsi:type="dcterms:W3CDTF">2024-04-05T05:38:22Z</dcterms:modified>
</cp:coreProperties>
</file>