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  <p:sldMasterId id="2147483815" r:id="rId2"/>
  </p:sldMasterIdLst>
  <p:sldIdLst>
    <p:sldId id="258" r:id="rId3"/>
  </p:sldIdLst>
  <p:sldSz cx="30275213" cy="21383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D35"/>
    <a:srgbClr val="FFBB00"/>
    <a:srgbClr val="7F2614"/>
    <a:srgbClr val="E8F3FC"/>
    <a:srgbClr val="FFBA07"/>
    <a:srgbClr val="FB5837"/>
    <a:srgbClr val="FF2600"/>
    <a:srgbClr val="04A5F0"/>
    <a:srgbClr val="81BB05"/>
    <a:srgbClr val="00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C1175-E842-334C-92A6-48588CAD39D9}" v="2646" dt="2018-06-14T11:57:10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9"/>
    <p:restoredTop sz="94681"/>
  </p:normalViewPr>
  <p:slideViewPr>
    <p:cSldViewPr snapToGrid="0">
      <p:cViewPr varScale="1">
        <p:scale>
          <a:sx n="42" d="100"/>
          <a:sy n="42" d="100"/>
        </p:scale>
        <p:origin x="17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0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86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1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19265" y="997902"/>
            <a:ext cx="9082564" cy="997903"/>
          </a:xfrm>
        </p:spPr>
        <p:txBody>
          <a:bodyPr/>
          <a:lstStyle/>
          <a:p>
            <a:fld id="{F7CFD054-C149-784F-8C66-70C0C172B018}" type="datetimeFigureOut">
              <a:rPr lang="en-US" smtClean="0"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19265" y="19416331"/>
            <a:ext cx="26006408" cy="9979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855032" y="997902"/>
            <a:ext cx="2270641" cy="997903"/>
          </a:xfrm>
        </p:spPr>
        <p:txBody>
          <a:bodyPr/>
          <a:lstStyle/>
          <a:p>
            <a:fld id="{1B368DDA-D0C7-5649-8EBC-055641CB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00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43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331546"/>
            <a:ext cx="26112371" cy="23044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1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19265" y="997902"/>
            <a:ext cx="9082564" cy="997903"/>
          </a:xfrm>
        </p:spPr>
        <p:txBody>
          <a:bodyPr/>
          <a:lstStyle/>
          <a:p>
            <a:fld id="{F7CFD054-C149-784F-8C66-70C0C172B018}" type="datetimeFigureOut">
              <a:rPr lang="en-US" smtClean="0"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19265" y="19416331"/>
            <a:ext cx="26006408" cy="9979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855032" y="997902"/>
            <a:ext cx="2270641" cy="997903"/>
          </a:xfrm>
        </p:spPr>
        <p:txBody>
          <a:bodyPr/>
          <a:lstStyle/>
          <a:p>
            <a:fld id="{1B368DDA-D0C7-5649-8EBC-055641CB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0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lang="en-US" sz="112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j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j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j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j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j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9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lang="en-US" sz="112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j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j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j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j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j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docs.google.com/spreadsheets/d/1bC1vOH3DygQt2cwDeenTAhpfKBB6gpHkJ_B01fQLIr8/edit?usp=sharin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github.com/MohamedEihab/icsharp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28F9ECD7-7486-CD40-AE98-C5577CE15A9D}"/>
              </a:ext>
            </a:extLst>
          </p:cNvPr>
          <p:cNvSpPr/>
          <p:nvPr/>
        </p:nvSpPr>
        <p:spPr>
          <a:xfrm>
            <a:off x="607342" y="15861385"/>
            <a:ext cx="13533752" cy="4933796"/>
          </a:xfrm>
          <a:prstGeom prst="rect">
            <a:avLst/>
          </a:prstGeom>
          <a:solidFill>
            <a:srgbClr val="B1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32" name="Freeform 67">
            <a:extLst>
              <a:ext uri="{FF2B5EF4-FFF2-40B4-BE49-F238E27FC236}">
                <a16:creationId xmlns:a16="http://schemas.microsoft.com/office/drawing/2014/main" id="{D5E52F13-9CE6-9440-B010-59CE4BA1A874}"/>
              </a:ext>
            </a:extLst>
          </p:cNvPr>
          <p:cNvSpPr>
            <a:spLocks/>
          </p:cNvSpPr>
          <p:nvPr/>
        </p:nvSpPr>
        <p:spPr bwMode="auto">
          <a:xfrm>
            <a:off x="1829075" y="7260784"/>
            <a:ext cx="4476749" cy="2262189"/>
          </a:xfrm>
          <a:custGeom>
            <a:avLst/>
            <a:gdLst>
              <a:gd name="T0" fmla="*/ 5149 w 6203"/>
              <a:gd name="T1" fmla="*/ 85 h 3134"/>
              <a:gd name="T2" fmla="*/ 4668 w 6203"/>
              <a:gd name="T3" fmla="*/ 0 h 3134"/>
              <a:gd name="T4" fmla="*/ 4637 w 6203"/>
              <a:gd name="T5" fmla="*/ 406 h 3134"/>
              <a:gd name="T6" fmla="*/ 4726 w 6203"/>
              <a:gd name="T7" fmla="*/ 409 h 3134"/>
              <a:gd name="T8" fmla="*/ 5057 w 6203"/>
              <a:gd name="T9" fmla="*/ 485 h 3134"/>
              <a:gd name="T10" fmla="*/ 5345 w 6203"/>
              <a:gd name="T11" fmla="*/ 648 h 3134"/>
              <a:gd name="T12" fmla="*/ 5574 w 6203"/>
              <a:gd name="T13" fmla="*/ 882 h 3134"/>
              <a:gd name="T14" fmla="*/ 5728 w 6203"/>
              <a:gd name="T15" fmla="*/ 1174 h 3134"/>
              <a:gd name="T16" fmla="*/ 5795 w 6203"/>
              <a:gd name="T17" fmla="*/ 1508 h 3134"/>
              <a:gd name="T18" fmla="*/ 5784 w 6203"/>
              <a:gd name="T19" fmla="*/ 1744 h 3134"/>
              <a:gd name="T20" fmla="*/ 5682 w 6203"/>
              <a:gd name="T21" fmla="*/ 2071 h 3134"/>
              <a:gd name="T22" fmla="*/ 5495 w 6203"/>
              <a:gd name="T23" fmla="*/ 2347 h 3134"/>
              <a:gd name="T24" fmla="*/ 5238 w 6203"/>
              <a:gd name="T25" fmla="*/ 2560 h 3134"/>
              <a:gd name="T26" fmla="*/ 4926 w 6203"/>
              <a:gd name="T27" fmla="*/ 2691 h 3134"/>
              <a:gd name="T28" fmla="*/ 4637 w 6203"/>
              <a:gd name="T29" fmla="*/ 2728 h 3134"/>
              <a:gd name="T30" fmla="*/ 4635 w 6203"/>
              <a:gd name="T31" fmla="*/ 2728 h 3134"/>
              <a:gd name="T32" fmla="*/ 4350 w 6203"/>
              <a:gd name="T33" fmla="*/ 2694 h 3134"/>
              <a:gd name="T34" fmla="*/ 4044 w 6203"/>
              <a:gd name="T35" fmla="*/ 2567 h 3134"/>
              <a:gd name="T36" fmla="*/ 3789 w 6203"/>
              <a:gd name="T37" fmla="*/ 2363 h 3134"/>
              <a:gd name="T38" fmla="*/ 3600 w 6203"/>
              <a:gd name="T39" fmla="*/ 2095 h 3134"/>
              <a:gd name="T40" fmla="*/ 3492 w 6203"/>
              <a:gd name="T41" fmla="*/ 1780 h 3134"/>
              <a:gd name="T42" fmla="*/ 3475 w 6203"/>
              <a:gd name="T43" fmla="*/ 1608 h 3134"/>
              <a:gd name="T44" fmla="*/ 3474 w 6203"/>
              <a:gd name="T45" fmla="*/ 1547 h 3134"/>
              <a:gd name="T46" fmla="*/ 3474 w 6203"/>
              <a:gd name="T47" fmla="*/ 1520 h 3134"/>
              <a:gd name="T48" fmla="*/ 3436 w 6203"/>
              <a:gd name="T49" fmla="*/ 1301 h 3134"/>
              <a:gd name="T50" fmla="*/ 3190 w 6203"/>
              <a:gd name="T51" fmla="*/ 957 h 3134"/>
              <a:gd name="T52" fmla="*/ 2830 w 6203"/>
              <a:gd name="T53" fmla="*/ 802 h 3134"/>
              <a:gd name="T54" fmla="*/ 1582 w 6203"/>
              <a:gd name="T55" fmla="*/ 795 h 3134"/>
              <a:gd name="T56" fmla="*/ 2725 w 6203"/>
              <a:gd name="T57" fmla="*/ 1177 h 3134"/>
              <a:gd name="T58" fmla="*/ 2891 w 6203"/>
              <a:gd name="T59" fmla="*/ 1220 h 3134"/>
              <a:gd name="T60" fmla="*/ 3029 w 6203"/>
              <a:gd name="T61" fmla="*/ 1361 h 3134"/>
              <a:gd name="T62" fmla="*/ 3068 w 6203"/>
              <a:gd name="T63" fmla="*/ 1528 h 3134"/>
              <a:gd name="T64" fmla="*/ 3066 w 6203"/>
              <a:gd name="T65" fmla="*/ 1567 h 3134"/>
              <a:gd name="T66" fmla="*/ 3072 w 6203"/>
              <a:gd name="T67" fmla="*/ 1704 h 3134"/>
              <a:gd name="T68" fmla="*/ 3226 w 6203"/>
              <a:gd name="T69" fmla="*/ 2258 h 3134"/>
              <a:gd name="T70" fmla="*/ 3446 w 6203"/>
              <a:gd name="T71" fmla="*/ 2590 h 3134"/>
              <a:gd name="T72" fmla="*/ 3924 w 6203"/>
              <a:gd name="T73" fmla="*/ 2966 h 3134"/>
              <a:gd name="T74" fmla="*/ 4473 w 6203"/>
              <a:gd name="T75" fmla="*/ 3127 h 3134"/>
              <a:gd name="T76" fmla="*/ 4637 w 6203"/>
              <a:gd name="T77" fmla="*/ 3134 h 3134"/>
              <a:gd name="T78" fmla="*/ 4717 w 6203"/>
              <a:gd name="T79" fmla="*/ 3133 h 3134"/>
              <a:gd name="T80" fmla="*/ 5175 w 6203"/>
              <a:gd name="T81" fmla="*/ 3039 h 3134"/>
              <a:gd name="T82" fmla="*/ 5574 w 6203"/>
              <a:gd name="T83" fmla="*/ 2823 h 3134"/>
              <a:gd name="T84" fmla="*/ 5892 w 6203"/>
              <a:gd name="T85" fmla="*/ 2505 h 3134"/>
              <a:gd name="T86" fmla="*/ 6109 w 6203"/>
              <a:gd name="T87" fmla="*/ 2107 h 3134"/>
              <a:gd name="T88" fmla="*/ 6201 w 6203"/>
              <a:gd name="T89" fmla="*/ 1648 h 3134"/>
              <a:gd name="T90" fmla="*/ 6196 w 6203"/>
              <a:gd name="T91" fmla="*/ 1405 h 3134"/>
              <a:gd name="T92" fmla="*/ 6034 w 6203"/>
              <a:gd name="T93" fmla="*/ 856 h 3134"/>
              <a:gd name="T94" fmla="*/ 5659 w 6203"/>
              <a:gd name="T95" fmla="*/ 379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03" h="3134">
                <a:moveTo>
                  <a:pt x="5408" y="203"/>
                </a:moveTo>
                <a:lnTo>
                  <a:pt x="5325" y="159"/>
                </a:lnTo>
                <a:lnTo>
                  <a:pt x="5149" y="85"/>
                </a:lnTo>
                <a:lnTo>
                  <a:pt x="4963" y="33"/>
                </a:lnTo>
                <a:lnTo>
                  <a:pt x="4768" y="5"/>
                </a:lnTo>
                <a:lnTo>
                  <a:pt x="4668" y="0"/>
                </a:lnTo>
                <a:lnTo>
                  <a:pt x="4652" y="0"/>
                </a:lnTo>
                <a:lnTo>
                  <a:pt x="4637" y="0"/>
                </a:lnTo>
                <a:lnTo>
                  <a:pt x="4637" y="406"/>
                </a:lnTo>
                <a:lnTo>
                  <a:pt x="4652" y="406"/>
                </a:lnTo>
                <a:lnTo>
                  <a:pt x="4668" y="408"/>
                </a:lnTo>
                <a:lnTo>
                  <a:pt x="4726" y="409"/>
                </a:lnTo>
                <a:lnTo>
                  <a:pt x="4841" y="425"/>
                </a:lnTo>
                <a:lnTo>
                  <a:pt x="4950" y="449"/>
                </a:lnTo>
                <a:lnTo>
                  <a:pt x="5057" y="485"/>
                </a:lnTo>
                <a:lnTo>
                  <a:pt x="5158" y="530"/>
                </a:lnTo>
                <a:lnTo>
                  <a:pt x="5254" y="585"/>
                </a:lnTo>
                <a:lnTo>
                  <a:pt x="5345" y="648"/>
                </a:lnTo>
                <a:lnTo>
                  <a:pt x="5428" y="718"/>
                </a:lnTo>
                <a:lnTo>
                  <a:pt x="5505" y="797"/>
                </a:lnTo>
                <a:lnTo>
                  <a:pt x="5574" y="882"/>
                </a:lnTo>
                <a:lnTo>
                  <a:pt x="5634" y="974"/>
                </a:lnTo>
                <a:lnTo>
                  <a:pt x="5686" y="1071"/>
                </a:lnTo>
                <a:lnTo>
                  <a:pt x="5728" y="1174"/>
                </a:lnTo>
                <a:lnTo>
                  <a:pt x="5761" y="1282"/>
                </a:lnTo>
                <a:lnTo>
                  <a:pt x="5784" y="1393"/>
                </a:lnTo>
                <a:lnTo>
                  <a:pt x="5795" y="1508"/>
                </a:lnTo>
                <a:lnTo>
                  <a:pt x="5795" y="1567"/>
                </a:lnTo>
                <a:lnTo>
                  <a:pt x="5795" y="1628"/>
                </a:lnTo>
                <a:lnTo>
                  <a:pt x="5784" y="1744"/>
                </a:lnTo>
                <a:lnTo>
                  <a:pt x="5759" y="1858"/>
                </a:lnTo>
                <a:lnTo>
                  <a:pt x="5726" y="1966"/>
                </a:lnTo>
                <a:lnTo>
                  <a:pt x="5682" y="2071"/>
                </a:lnTo>
                <a:lnTo>
                  <a:pt x="5628" y="2169"/>
                </a:lnTo>
                <a:lnTo>
                  <a:pt x="5567" y="2262"/>
                </a:lnTo>
                <a:lnTo>
                  <a:pt x="5495" y="2347"/>
                </a:lnTo>
                <a:lnTo>
                  <a:pt x="5417" y="2426"/>
                </a:lnTo>
                <a:lnTo>
                  <a:pt x="5331" y="2497"/>
                </a:lnTo>
                <a:lnTo>
                  <a:pt x="5238" y="2560"/>
                </a:lnTo>
                <a:lnTo>
                  <a:pt x="5139" y="2613"/>
                </a:lnTo>
                <a:lnTo>
                  <a:pt x="5035" y="2658"/>
                </a:lnTo>
                <a:lnTo>
                  <a:pt x="4926" y="2691"/>
                </a:lnTo>
                <a:lnTo>
                  <a:pt x="4814" y="2715"/>
                </a:lnTo>
                <a:lnTo>
                  <a:pt x="4696" y="2727"/>
                </a:lnTo>
                <a:lnTo>
                  <a:pt x="4637" y="2728"/>
                </a:lnTo>
                <a:lnTo>
                  <a:pt x="4637" y="2728"/>
                </a:lnTo>
                <a:lnTo>
                  <a:pt x="4637" y="2728"/>
                </a:lnTo>
                <a:lnTo>
                  <a:pt x="4635" y="2728"/>
                </a:lnTo>
                <a:lnTo>
                  <a:pt x="4576" y="2727"/>
                </a:lnTo>
                <a:lnTo>
                  <a:pt x="4461" y="2715"/>
                </a:lnTo>
                <a:lnTo>
                  <a:pt x="4350" y="2694"/>
                </a:lnTo>
                <a:lnTo>
                  <a:pt x="4244" y="2661"/>
                </a:lnTo>
                <a:lnTo>
                  <a:pt x="4141" y="2619"/>
                </a:lnTo>
                <a:lnTo>
                  <a:pt x="4044" y="2567"/>
                </a:lnTo>
                <a:lnTo>
                  <a:pt x="3953" y="2507"/>
                </a:lnTo>
                <a:lnTo>
                  <a:pt x="3867" y="2439"/>
                </a:lnTo>
                <a:lnTo>
                  <a:pt x="3789" y="2363"/>
                </a:lnTo>
                <a:lnTo>
                  <a:pt x="3718" y="2279"/>
                </a:lnTo>
                <a:lnTo>
                  <a:pt x="3655" y="2190"/>
                </a:lnTo>
                <a:lnTo>
                  <a:pt x="3600" y="2095"/>
                </a:lnTo>
                <a:lnTo>
                  <a:pt x="3554" y="1995"/>
                </a:lnTo>
                <a:lnTo>
                  <a:pt x="3518" y="1890"/>
                </a:lnTo>
                <a:lnTo>
                  <a:pt x="3492" y="1780"/>
                </a:lnTo>
                <a:lnTo>
                  <a:pt x="3478" y="1666"/>
                </a:lnTo>
                <a:lnTo>
                  <a:pt x="3475" y="1609"/>
                </a:lnTo>
                <a:lnTo>
                  <a:pt x="3475" y="1608"/>
                </a:lnTo>
                <a:lnTo>
                  <a:pt x="3474" y="1587"/>
                </a:lnTo>
                <a:lnTo>
                  <a:pt x="3474" y="1567"/>
                </a:lnTo>
                <a:lnTo>
                  <a:pt x="3474" y="1547"/>
                </a:lnTo>
                <a:lnTo>
                  <a:pt x="3475" y="1528"/>
                </a:lnTo>
                <a:lnTo>
                  <a:pt x="3474" y="1524"/>
                </a:lnTo>
                <a:lnTo>
                  <a:pt x="3474" y="1520"/>
                </a:lnTo>
                <a:lnTo>
                  <a:pt x="3472" y="1482"/>
                </a:lnTo>
                <a:lnTo>
                  <a:pt x="3462" y="1408"/>
                </a:lnTo>
                <a:lnTo>
                  <a:pt x="3436" y="1301"/>
                </a:lnTo>
                <a:lnTo>
                  <a:pt x="3376" y="1172"/>
                </a:lnTo>
                <a:lnTo>
                  <a:pt x="3294" y="1055"/>
                </a:lnTo>
                <a:lnTo>
                  <a:pt x="3190" y="957"/>
                </a:lnTo>
                <a:lnTo>
                  <a:pt x="3070" y="879"/>
                </a:lnTo>
                <a:lnTo>
                  <a:pt x="2938" y="825"/>
                </a:lnTo>
                <a:lnTo>
                  <a:pt x="2830" y="802"/>
                </a:lnTo>
                <a:lnTo>
                  <a:pt x="2755" y="795"/>
                </a:lnTo>
                <a:lnTo>
                  <a:pt x="2718" y="795"/>
                </a:lnTo>
                <a:lnTo>
                  <a:pt x="1582" y="795"/>
                </a:lnTo>
                <a:lnTo>
                  <a:pt x="0" y="795"/>
                </a:lnTo>
                <a:lnTo>
                  <a:pt x="0" y="1177"/>
                </a:lnTo>
                <a:lnTo>
                  <a:pt x="2725" y="1177"/>
                </a:lnTo>
                <a:lnTo>
                  <a:pt x="2761" y="1179"/>
                </a:lnTo>
                <a:lnTo>
                  <a:pt x="2829" y="1193"/>
                </a:lnTo>
                <a:lnTo>
                  <a:pt x="2891" y="1220"/>
                </a:lnTo>
                <a:lnTo>
                  <a:pt x="2947" y="1258"/>
                </a:lnTo>
                <a:lnTo>
                  <a:pt x="2993" y="1305"/>
                </a:lnTo>
                <a:lnTo>
                  <a:pt x="3029" y="1361"/>
                </a:lnTo>
                <a:lnTo>
                  <a:pt x="3055" y="1423"/>
                </a:lnTo>
                <a:lnTo>
                  <a:pt x="3066" y="1492"/>
                </a:lnTo>
                <a:lnTo>
                  <a:pt x="3068" y="1528"/>
                </a:lnTo>
                <a:lnTo>
                  <a:pt x="3068" y="1531"/>
                </a:lnTo>
                <a:lnTo>
                  <a:pt x="3066" y="1550"/>
                </a:lnTo>
                <a:lnTo>
                  <a:pt x="3066" y="1567"/>
                </a:lnTo>
                <a:lnTo>
                  <a:pt x="3066" y="1586"/>
                </a:lnTo>
                <a:lnTo>
                  <a:pt x="3068" y="1605"/>
                </a:lnTo>
                <a:lnTo>
                  <a:pt x="3072" y="1704"/>
                </a:lnTo>
                <a:lnTo>
                  <a:pt x="3101" y="1898"/>
                </a:lnTo>
                <a:lnTo>
                  <a:pt x="3153" y="2082"/>
                </a:lnTo>
                <a:lnTo>
                  <a:pt x="3226" y="2258"/>
                </a:lnTo>
                <a:lnTo>
                  <a:pt x="3271" y="2341"/>
                </a:lnTo>
                <a:lnTo>
                  <a:pt x="3322" y="2428"/>
                </a:lnTo>
                <a:lnTo>
                  <a:pt x="3446" y="2590"/>
                </a:lnTo>
                <a:lnTo>
                  <a:pt x="3589" y="2736"/>
                </a:lnTo>
                <a:lnTo>
                  <a:pt x="3748" y="2861"/>
                </a:lnTo>
                <a:lnTo>
                  <a:pt x="3924" y="2966"/>
                </a:lnTo>
                <a:lnTo>
                  <a:pt x="4113" y="3046"/>
                </a:lnTo>
                <a:lnTo>
                  <a:pt x="4314" y="3102"/>
                </a:lnTo>
                <a:lnTo>
                  <a:pt x="4473" y="3127"/>
                </a:lnTo>
                <a:lnTo>
                  <a:pt x="4581" y="3134"/>
                </a:lnTo>
                <a:lnTo>
                  <a:pt x="4635" y="3134"/>
                </a:lnTo>
                <a:lnTo>
                  <a:pt x="4637" y="3134"/>
                </a:lnTo>
                <a:lnTo>
                  <a:pt x="4637" y="3134"/>
                </a:lnTo>
                <a:lnTo>
                  <a:pt x="4637" y="3134"/>
                </a:lnTo>
                <a:lnTo>
                  <a:pt x="4717" y="3133"/>
                </a:lnTo>
                <a:lnTo>
                  <a:pt x="4876" y="3117"/>
                </a:lnTo>
                <a:lnTo>
                  <a:pt x="5028" y="3085"/>
                </a:lnTo>
                <a:lnTo>
                  <a:pt x="5175" y="3039"/>
                </a:lnTo>
                <a:lnTo>
                  <a:pt x="5316" y="2980"/>
                </a:lnTo>
                <a:lnTo>
                  <a:pt x="5449" y="2908"/>
                </a:lnTo>
                <a:lnTo>
                  <a:pt x="5574" y="2823"/>
                </a:lnTo>
                <a:lnTo>
                  <a:pt x="5690" y="2727"/>
                </a:lnTo>
                <a:lnTo>
                  <a:pt x="5797" y="2620"/>
                </a:lnTo>
                <a:lnTo>
                  <a:pt x="5892" y="2505"/>
                </a:lnTo>
                <a:lnTo>
                  <a:pt x="5977" y="2380"/>
                </a:lnTo>
                <a:lnTo>
                  <a:pt x="6049" y="2246"/>
                </a:lnTo>
                <a:lnTo>
                  <a:pt x="6109" y="2107"/>
                </a:lnTo>
                <a:lnTo>
                  <a:pt x="6154" y="1959"/>
                </a:lnTo>
                <a:lnTo>
                  <a:pt x="6186" y="1806"/>
                </a:lnTo>
                <a:lnTo>
                  <a:pt x="6201" y="1648"/>
                </a:lnTo>
                <a:lnTo>
                  <a:pt x="6203" y="1567"/>
                </a:lnTo>
                <a:lnTo>
                  <a:pt x="6203" y="1513"/>
                </a:lnTo>
                <a:lnTo>
                  <a:pt x="6196" y="1405"/>
                </a:lnTo>
                <a:lnTo>
                  <a:pt x="6171" y="1246"/>
                </a:lnTo>
                <a:lnTo>
                  <a:pt x="6115" y="1046"/>
                </a:lnTo>
                <a:lnTo>
                  <a:pt x="6034" y="856"/>
                </a:lnTo>
                <a:lnTo>
                  <a:pt x="5929" y="681"/>
                </a:lnTo>
                <a:lnTo>
                  <a:pt x="5804" y="521"/>
                </a:lnTo>
                <a:lnTo>
                  <a:pt x="5659" y="379"/>
                </a:lnTo>
                <a:lnTo>
                  <a:pt x="5496" y="256"/>
                </a:lnTo>
                <a:lnTo>
                  <a:pt x="5408" y="203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1A567-7BA2-6142-88A5-5030938C58FC}"/>
              </a:ext>
            </a:extLst>
          </p:cNvPr>
          <p:cNvSpPr/>
          <p:nvPr/>
        </p:nvSpPr>
        <p:spPr>
          <a:xfrm>
            <a:off x="221000" y="391106"/>
            <a:ext cx="13572974" cy="9982109"/>
          </a:xfrm>
          <a:prstGeom prst="rect">
            <a:avLst/>
          </a:prstGeom>
          <a:solidFill>
            <a:srgbClr val="F65D35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A9E35-8BE0-6B45-8CB2-EE24510F3623}"/>
              </a:ext>
            </a:extLst>
          </p:cNvPr>
          <p:cNvSpPr/>
          <p:nvPr/>
        </p:nvSpPr>
        <p:spPr>
          <a:xfrm>
            <a:off x="15848117" y="397231"/>
            <a:ext cx="14123883" cy="9941668"/>
          </a:xfrm>
          <a:prstGeom prst="rect">
            <a:avLst/>
          </a:prstGeom>
          <a:solidFill>
            <a:srgbClr val="81BB0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0F191-6C26-1444-A344-EAA563DEC0CF}"/>
              </a:ext>
            </a:extLst>
          </p:cNvPr>
          <p:cNvSpPr/>
          <p:nvPr/>
        </p:nvSpPr>
        <p:spPr>
          <a:xfrm>
            <a:off x="15907295" y="10887331"/>
            <a:ext cx="14064705" cy="9890031"/>
          </a:xfrm>
          <a:prstGeom prst="rect">
            <a:avLst/>
          </a:prstGeom>
          <a:solidFill>
            <a:srgbClr val="FFBA0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896E0-313D-5E46-9F5B-F851914AE6D6}"/>
              </a:ext>
            </a:extLst>
          </p:cNvPr>
          <p:cNvSpPr txBox="1"/>
          <p:nvPr/>
        </p:nvSpPr>
        <p:spPr>
          <a:xfrm flipH="1">
            <a:off x="5531414" y="647776"/>
            <a:ext cx="34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9F3BA-5EE0-9042-8D00-16733DC0645B}"/>
              </a:ext>
            </a:extLst>
          </p:cNvPr>
          <p:cNvSpPr txBox="1"/>
          <p:nvPr/>
        </p:nvSpPr>
        <p:spPr>
          <a:xfrm flipH="1">
            <a:off x="21009955" y="391106"/>
            <a:ext cx="34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PRODUCT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562F5-4863-CE46-B5FF-2A3D41AF291B}"/>
              </a:ext>
            </a:extLst>
          </p:cNvPr>
          <p:cNvSpPr/>
          <p:nvPr/>
        </p:nvSpPr>
        <p:spPr>
          <a:xfrm>
            <a:off x="208449" y="10904263"/>
            <a:ext cx="13932645" cy="9864000"/>
          </a:xfrm>
          <a:prstGeom prst="rect">
            <a:avLst/>
          </a:prstGeom>
          <a:solidFill>
            <a:srgbClr val="04A5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2AB517-B3A2-A04B-896D-1793B4304F58}"/>
              </a:ext>
            </a:extLst>
          </p:cNvPr>
          <p:cNvSpPr txBox="1"/>
          <p:nvPr/>
        </p:nvSpPr>
        <p:spPr>
          <a:xfrm>
            <a:off x="19725983" y="11668145"/>
            <a:ext cx="65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“Interactive C# coding in your browser”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0375559-3E84-D840-A3CC-6AA9C98C56C9}"/>
              </a:ext>
            </a:extLst>
          </p:cNvPr>
          <p:cNvSpPr/>
          <p:nvPr/>
        </p:nvSpPr>
        <p:spPr>
          <a:xfrm>
            <a:off x="5279341" y="11058752"/>
            <a:ext cx="3714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TECHNOLOGIES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F6ED6A-9284-E241-9A17-D4CF964BAF65}"/>
              </a:ext>
            </a:extLst>
          </p:cNvPr>
          <p:cNvSpPr/>
          <p:nvPr/>
        </p:nvSpPr>
        <p:spPr>
          <a:xfrm>
            <a:off x="21101811" y="10987249"/>
            <a:ext cx="3714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SOLUTION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066EEA00-470C-3442-A462-2BF85893C12B}"/>
              </a:ext>
            </a:extLst>
          </p:cNvPr>
          <p:cNvGrpSpPr/>
          <p:nvPr/>
        </p:nvGrpSpPr>
        <p:grpSpPr>
          <a:xfrm>
            <a:off x="24858411" y="18354180"/>
            <a:ext cx="4103810" cy="1782303"/>
            <a:chOff x="6625581" y="4219225"/>
            <a:chExt cx="1993630" cy="1379162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8C8C5BB-C5EA-2348-9F29-8477F739A8DF}"/>
                </a:ext>
              </a:extLst>
            </p:cNvPr>
            <p:cNvSpPr txBox="1"/>
            <p:nvPr/>
          </p:nvSpPr>
          <p:spPr>
            <a:xfrm>
              <a:off x="7009334" y="4219225"/>
              <a:ext cx="1414374" cy="37927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585" b="1">
                  <a:latin typeface="Segoe UI Symbol" panose="020B0502040204020203" pitchFamily="34" charset="0"/>
                  <a:ea typeface="Segoe UI Symbol" panose="020B0502040204020203" pitchFamily="34" charset="0"/>
                </a:rPr>
                <a:t>Syntax Highlighting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CFB699D-26B2-2A4C-A823-C2C1FF950DD1}"/>
                </a:ext>
              </a:extLst>
            </p:cNvPr>
            <p:cNvSpPr txBox="1"/>
            <p:nvPr/>
          </p:nvSpPr>
          <p:spPr>
            <a:xfrm>
              <a:off x="6625581" y="4812458"/>
              <a:ext cx="1993630" cy="7859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GB" sz="2000" dirty="0"/>
                <a:t>Syntax highlighting improves the readability of the text making it user friendly whist coding. 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AF2427E-A783-4D45-937D-BD4995E1AE4B}"/>
              </a:ext>
            </a:extLst>
          </p:cNvPr>
          <p:cNvGrpSpPr/>
          <p:nvPr/>
        </p:nvGrpSpPr>
        <p:grpSpPr>
          <a:xfrm>
            <a:off x="16893512" y="18356282"/>
            <a:ext cx="3977811" cy="2062361"/>
            <a:chOff x="314339" y="4561684"/>
            <a:chExt cx="2557601" cy="1595876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1867DBE-A221-1E40-B361-A8B3FB026F9B}"/>
                </a:ext>
              </a:extLst>
            </p:cNvPr>
            <p:cNvSpPr txBox="1"/>
            <p:nvPr/>
          </p:nvSpPr>
          <p:spPr>
            <a:xfrm>
              <a:off x="732289" y="4561684"/>
              <a:ext cx="1368379" cy="37927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585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Error Display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7424CBB3-572F-E34F-AF28-5224C851380D}"/>
                </a:ext>
              </a:extLst>
            </p:cNvPr>
            <p:cNvSpPr txBox="1"/>
            <p:nvPr/>
          </p:nvSpPr>
          <p:spPr>
            <a:xfrm>
              <a:off x="314339" y="5133470"/>
              <a:ext cx="2557601" cy="102409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GB" sz="2000" dirty="0"/>
                <a:t>Display errors made by the user on the notebook. This feature helps the user identify and learn from syntax mistakes. 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3FE1A822-109F-9A47-B904-9116DAC4C30B}"/>
              </a:ext>
            </a:extLst>
          </p:cNvPr>
          <p:cNvGrpSpPr/>
          <p:nvPr/>
        </p:nvGrpSpPr>
        <p:grpSpPr>
          <a:xfrm>
            <a:off x="19752561" y="12536541"/>
            <a:ext cx="6016435" cy="6141815"/>
            <a:chOff x="4065471" y="1367326"/>
            <a:chExt cx="4061050" cy="4132561"/>
          </a:xfrm>
        </p:grpSpPr>
        <p:sp>
          <p:nvSpPr>
            <p:cNvPr id="345" name="Freeform 388">
              <a:extLst>
                <a:ext uri="{FF2B5EF4-FFF2-40B4-BE49-F238E27FC236}">
                  <a16:creationId xmlns:a16="http://schemas.microsoft.com/office/drawing/2014/main" id="{866E92A9-8AC9-524B-8CE1-8BCB3309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38" y="1906102"/>
              <a:ext cx="1685582" cy="2402381"/>
            </a:xfrm>
            <a:custGeom>
              <a:avLst/>
              <a:gdLst>
                <a:gd name="T0" fmla="*/ 1966 w 2758"/>
                <a:gd name="T1" fmla="*/ 2999 h 3929"/>
                <a:gd name="T2" fmla="*/ 1926 w 2758"/>
                <a:gd name="T3" fmla="*/ 3335 h 3929"/>
                <a:gd name="T4" fmla="*/ 1864 w 2758"/>
                <a:gd name="T5" fmla="*/ 3577 h 3929"/>
                <a:gd name="T6" fmla="*/ 2009 w 2758"/>
                <a:gd name="T7" fmla="*/ 3611 h 3929"/>
                <a:gd name="T8" fmla="*/ 2196 w 2758"/>
                <a:gd name="T9" fmla="*/ 3680 h 3929"/>
                <a:gd name="T10" fmla="*/ 2374 w 2758"/>
                <a:gd name="T11" fmla="*/ 3775 h 3929"/>
                <a:gd name="T12" fmla="*/ 2540 w 2758"/>
                <a:gd name="T13" fmla="*/ 3895 h 3929"/>
                <a:gd name="T14" fmla="*/ 2600 w 2758"/>
                <a:gd name="T15" fmla="*/ 3870 h 3929"/>
                <a:gd name="T16" fmla="*/ 2672 w 2758"/>
                <a:gd name="T17" fmla="*/ 3625 h 3929"/>
                <a:gd name="T18" fmla="*/ 2722 w 2758"/>
                <a:gd name="T19" fmla="*/ 3372 h 3929"/>
                <a:gd name="T20" fmla="*/ 2751 w 2758"/>
                <a:gd name="T21" fmla="*/ 3111 h 3929"/>
                <a:gd name="T22" fmla="*/ 2758 w 2758"/>
                <a:gd name="T23" fmla="*/ 2912 h 3929"/>
                <a:gd name="T24" fmla="*/ 2751 w 2758"/>
                <a:gd name="T25" fmla="*/ 2710 h 3929"/>
                <a:gd name="T26" fmla="*/ 2722 w 2758"/>
                <a:gd name="T27" fmla="*/ 2446 h 3929"/>
                <a:gd name="T28" fmla="*/ 2670 w 2758"/>
                <a:gd name="T29" fmla="*/ 2191 h 3929"/>
                <a:gd name="T30" fmla="*/ 2597 w 2758"/>
                <a:gd name="T31" fmla="*/ 1944 h 3929"/>
                <a:gd name="T32" fmla="*/ 2503 w 2758"/>
                <a:gd name="T33" fmla="*/ 1706 h 3929"/>
                <a:gd name="T34" fmla="*/ 2390 w 2758"/>
                <a:gd name="T35" fmla="*/ 1479 h 3929"/>
                <a:gd name="T36" fmla="*/ 2258 w 2758"/>
                <a:gd name="T37" fmla="*/ 1263 h 3929"/>
                <a:gd name="T38" fmla="*/ 2109 w 2758"/>
                <a:gd name="T39" fmla="*/ 1060 h 3929"/>
                <a:gd name="T40" fmla="*/ 1944 w 2758"/>
                <a:gd name="T41" fmla="*/ 870 h 3929"/>
                <a:gd name="T42" fmla="*/ 1762 w 2758"/>
                <a:gd name="T43" fmla="*/ 696 h 3929"/>
                <a:gd name="T44" fmla="*/ 1567 w 2758"/>
                <a:gd name="T45" fmla="*/ 537 h 3929"/>
                <a:gd name="T46" fmla="*/ 1360 w 2758"/>
                <a:gd name="T47" fmla="*/ 395 h 3929"/>
                <a:gd name="T48" fmla="*/ 1139 w 2758"/>
                <a:gd name="T49" fmla="*/ 270 h 3929"/>
                <a:gd name="T50" fmla="*/ 908 w 2758"/>
                <a:gd name="T51" fmla="*/ 164 h 3929"/>
                <a:gd name="T52" fmla="*/ 666 w 2758"/>
                <a:gd name="T53" fmla="*/ 78 h 3929"/>
                <a:gd name="T54" fmla="*/ 415 w 2758"/>
                <a:gd name="T55" fmla="*/ 13 h 3929"/>
                <a:gd name="T56" fmla="*/ 425 w 2758"/>
                <a:gd name="T57" fmla="*/ 184 h 3929"/>
                <a:gd name="T58" fmla="*/ 45 w 2758"/>
                <a:gd name="T59" fmla="*/ 46 h 3929"/>
                <a:gd name="T60" fmla="*/ 9 w 2758"/>
                <a:gd name="T61" fmla="*/ 191 h 3929"/>
                <a:gd name="T62" fmla="*/ 6 w 2758"/>
                <a:gd name="T63" fmla="*/ 384 h 3929"/>
                <a:gd name="T64" fmla="*/ 51 w 2758"/>
                <a:gd name="T65" fmla="*/ 568 h 3929"/>
                <a:gd name="T66" fmla="*/ 140 w 2758"/>
                <a:gd name="T67" fmla="*/ 734 h 3929"/>
                <a:gd name="T68" fmla="*/ 266 w 2758"/>
                <a:gd name="T69" fmla="*/ 789 h 3929"/>
                <a:gd name="T70" fmla="*/ 629 w 2758"/>
                <a:gd name="T71" fmla="*/ 904 h 3929"/>
                <a:gd name="T72" fmla="*/ 962 w 2758"/>
                <a:gd name="T73" fmla="*/ 1078 h 3929"/>
                <a:gd name="T74" fmla="*/ 1258 w 2758"/>
                <a:gd name="T75" fmla="*/ 1305 h 3929"/>
                <a:gd name="T76" fmla="*/ 1511 w 2758"/>
                <a:gd name="T77" fmla="*/ 1579 h 3929"/>
                <a:gd name="T78" fmla="*/ 1714 w 2758"/>
                <a:gd name="T79" fmla="*/ 1892 h 3929"/>
                <a:gd name="T80" fmla="*/ 1862 w 2758"/>
                <a:gd name="T81" fmla="*/ 2240 h 3929"/>
                <a:gd name="T82" fmla="*/ 1948 w 2758"/>
                <a:gd name="T83" fmla="*/ 2615 h 3929"/>
                <a:gd name="T84" fmla="*/ 1967 w 2758"/>
                <a:gd name="T85" fmla="*/ 2912 h 3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58" h="3929">
                  <a:moveTo>
                    <a:pt x="1967" y="2912"/>
                  </a:moveTo>
                  <a:lnTo>
                    <a:pt x="1966" y="2999"/>
                  </a:lnTo>
                  <a:lnTo>
                    <a:pt x="1953" y="3169"/>
                  </a:lnTo>
                  <a:lnTo>
                    <a:pt x="1926" y="3335"/>
                  </a:lnTo>
                  <a:lnTo>
                    <a:pt x="1888" y="3498"/>
                  </a:lnTo>
                  <a:lnTo>
                    <a:pt x="1864" y="3577"/>
                  </a:lnTo>
                  <a:lnTo>
                    <a:pt x="1913" y="3586"/>
                  </a:lnTo>
                  <a:lnTo>
                    <a:pt x="2009" y="3611"/>
                  </a:lnTo>
                  <a:lnTo>
                    <a:pt x="2103" y="3642"/>
                  </a:lnTo>
                  <a:lnTo>
                    <a:pt x="2196" y="3680"/>
                  </a:lnTo>
                  <a:lnTo>
                    <a:pt x="2286" y="3725"/>
                  </a:lnTo>
                  <a:lnTo>
                    <a:pt x="2374" y="3775"/>
                  </a:lnTo>
                  <a:lnTo>
                    <a:pt x="2459" y="3832"/>
                  </a:lnTo>
                  <a:lnTo>
                    <a:pt x="2540" y="3895"/>
                  </a:lnTo>
                  <a:lnTo>
                    <a:pt x="2578" y="3929"/>
                  </a:lnTo>
                  <a:lnTo>
                    <a:pt x="2600" y="3870"/>
                  </a:lnTo>
                  <a:lnTo>
                    <a:pt x="2638" y="3749"/>
                  </a:lnTo>
                  <a:lnTo>
                    <a:pt x="2672" y="3625"/>
                  </a:lnTo>
                  <a:lnTo>
                    <a:pt x="2700" y="3500"/>
                  </a:lnTo>
                  <a:lnTo>
                    <a:pt x="2722" y="3372"/>
                  </a:lnTo>
                  <a:lnTo>
                    <a:pt x="2740" y="3243"/>
                  </a:lnTo>
                  <a:lnTo>
                    <a:pt x="2751" y="3111"/>
                  </a:lnTo>
                  <a:lnTo>
                    <a:pt x="2758" y="2979"/>
                  </a:lnTo>
                  <a:lnTo>
                    <a:pt x="2758" y="2912"/>
                  </a:lnTo>
                  <a:lnTo>
                    <a:pt x="2758" y="2845"/>
                  </a:lnTo>
                  <a:lnTo>
                    <a:pt x="2751" y="2710"/>
                  </a:lnTo>
                  <a:lnTo>
                    <a:pt x="2740" y="2578"/>
                  </a:lnTo>
                  <a:lnTo>
                    <a:pt x="2722" y="2446"/>
                  </a:lnTo>
                  <a:lnTo>
                    <a:pt x="2699" y="2318"/>
                  </a:lnTo>
                  <a:lnTo>
                    <a:pt x="2670" y="2191"/>
                  </a:lnTo>
                  <a:lnTo>
                    <a:pt x="2635" y="2066"/>
                  </a:lnTo>
                  <a:lnTo>
                    <a:pt x="2597" y="1944"/>
                  </a:lnTo>
                  <a:lnTo>
                    <a:pt x="2552" y="1823"/>
                  </a:lnTo>
                  <a:lnTo>
                    <a:pt x="2503" y="1706"/>
                  </a:lnTo>
                  <a:lnTo>
                    <a:pt x="2449" y="1591"/>
                  </a:lnTo>
                  <a:lnTo>
                    <a:pt x="2390" y="1479"/>
                  </a:lnTo>
                  <a:lnTo>
                    <a:pt x="2325" y="1369"/>
                  </a:lnTo>
                  <a:lnTo>
                    <a:pt x="2258" y="1263"/>
                  </a:lnTo>
                  <a:lnTo>
                    <a:pt x="2185" y="1160"/>
                  </a:lnTo>
                  <a:lnTo>
                    <a:pt x="2109" y="1060"/>
                  </a:lnTo>
                  <a:lnTo>
                    <a:pt x="2028" y="964"/>
                  </a:lnTo>
                  <a:lnTo>
                    <a:pt x="1944" y="870"/>
                  </a:lnTo>
                  <a:lnTo>
                    <a:pt x="1854" y="781"/>
                  </a:lnTo>
                  <a:lnTo>
                    <a:pt x="1762" y="696"/>
                  </a:lnTo>
                  <a:lnTo>
                    <a:pt x="1667" y="614"/>
                  </a:lnTo>
                  <a:lnTo>
                    <a:pt x="1567" y="537"/>
                  </a:lnTo>
                  <a:lnTo>
                    <a:pt x="1466" y="463"/>
                  </a:lnTo>
                  <a:lnTo>
                    <a:pt x="1360" y="395"/>
                  </a:lnTo>
                  <a:lnTo>
                    <a:pt x="1251" y="330"/>
                  </a:lnTo>
                  <a:lnTo>
                    <a:pt x="1139" y="270"/>
                  </a:lnTo>
                  <a:lnTo>
                    <a:pt x="1025" y="214"/>
                  </a:lnTo>
                  <a:lnTo>
                    <a:pt x="908" y="164"/>
                  </a:lnTo>
                  <a:lnTo>
                    <a:pt x="788" y="119"/>
                  </a:lnTo>
                  <a:lnTo>
                    <a:pt x="666" y="78"/>
                  </a:lnTo>
                  <a:lnTo>
                    <a:pt x="542" y="43"/>
                  </a:lnTo>
                  <a:lnTo>
                    <a:pt x="415" y="13"/>
                  </a:lnTo>
                  <a:lnTo>
                    <a:pt x="351" y="0"/>
                  </a:lnTo>
                  <a:lnTo>
                    <a:pt x="425" y="184"/>
                  </a:lnTo>
                  <a:lnTo>
                    <a:pt x="46" y="46"/>
                  </a:lnTo>
                  <a:lnTo>
                    <a:pt x="45" y="46"/>
                  </a:lnTo>
                  <a:lnTo>
                    <a:pt x="29" y="94"/>
                  </a:lnTo>
                  <a:lnTo>
                    <a:pt x="9" y="191"/>
                  </a:lnTo>
                  <a:lnTo>
                    <a:pt x="0" y="288"/>
                  </a:lnTo>
                  <a:lnTo>
                    <a:pt x="6" y="384"/>
                  </a:lnTo>
                  <a:lnTo>
                    <a:pt x="22" y="478"/>
                  </a:lnTo>
                  <a:lnTo>
                    <a:pt x="51" y="568"/>
                  </a:lnTo>
                  <a:lnTo>
                    <a:pt x="91" y="653"/>
                  </a:lnTo>
                  <a:lnTo>
                    <a:pt x="140" y="734"/>
                  </a:lnTo>
                  <a:lnTo>
                    <a:pt x="170" y="771"/>
                  </a:lnTo>
                  <a:lnTo>
                    <a:pt x="266" y="789"/>
                  </a:lnTo>
                  <a:lnTo>
                    <a:pt x="450" y="838"/>
                  </a:lnTo>
                  <a:lnTo>
                    <a:pt x="629" y="904"/>
                  </a:lnTo>
                  <a:lnTo>
                    <a:pt x="800" y="983"/>
                  </a:lnTo>
                  <a:lnTo>
                    <a:pt x="962" y="1078"/>
                  </a:lnTo>
                  <a:lnTo>
                    <a:pt x="1115" y="1186"/>
                  </a:lnTo>
                  <a:lnTo>
                    <a:pt x="1258" y="1305"/>
                  </a:lnTo>
                  <a:lnTo>
                    <a:pt x="1390" y="1437"/>
                  </a:lnTo>
                  <a:lnTo>
                    <a:pt x="1511" y="1579"/>
                  </a:lnTo>
                  <a:lnTo>
                    <a:pt x="1619" y="1730"/>
                  </a:lnTo>
                  <a:lnTo>
                    <a:pt x="1714" y="1892"/>
                  </a:lnTo>
                  <a:lnTo>
                    <a:pt x="1795" y="2062"/>
                  </a:lnTo>
                  <a:lnTo>
                    <a:pt x="1862" y="2240"/>
                  </a:lnTo>
                  <a:lnTo>
                    <a:pt x="1914" y="2425"/>
                  </a:lnTo>
                  <a:lnTo>
                    <a:pt x="1948" y="2615"/>
                  </a:lnTo>
                  <a:lnTo>
                    <a:pt x="1965" y="2811"/>
                  </a:lnTo>
                  <a:lnTo>
                    <a:pt x="1967" y="2912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6" name="Freeform 387">
              <a:extLst>
                <a:ext uri="{FF2B5EF4-FFF2-40B4-BE49-F238E27FC236}">
                  <a16:creationId xmlns:a16="http://schemas.microsoft.com/office/drawing/2014/main" id="{60A3087A-F9D2-5A46-84EB-E74C7FB10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963" y="1367326"/>
              <a:ext cx="1751634" cy="2924033"/>
            </a:xfrm>
            <a:custGeom>
              <a:avLst/>
              <a:gdLst>
                <a:gd name="T0" fmla="*/ 1265 w 2862"/>
                <a:gd name="T1" fmla="*/ 2588 h 4796"/>
                <a:gd name="T2" fmla="*/ 1402 w 2862"/>
                <a:gd name="T3" fmla="*/ 2646 h 4796"/>
                <a:gd name="T4" fmla="*/ 1570 w 2862"/>
                <a:gd name="T5" fmla="*/ 2746 h 4796"/>
                <a:gd name="T6" fmla="*/ 1720 w 2862"/>
                <a:gd name="T7" fmla="*/ 2870 h 4796"/>
                <a:gd name="T8" fmla="*/ 1851 w 2862"/>
                <a:gd name="T9" fmla="*/ 3015 h 4796"/>
                <a:gd name="T10" fmla="*/ 1958 w 2862"/>
                <a:gd name="T11" fmla="*/ 3179 h 4796"/>
                <a:gd name="T12" fmla="*/ 2040 w 2862"/>
                <a:gd name="T13" fmla="*/ 3358 h 4796"/>
                <a:gd name="T14" fmla="*/ 2095 w 2862"/>
                <a:gd name="T15" fmla="*/ 3551 h 4796"/>
                <a:gd name="T16" fmla="*/ 2119 w 2862"/>
                <a:gd name="T17" fmla="*/ 3754 h 4796"/>
                <a:gd name="T18" fmla="*/ 2118 w 2862"/>
                <a:gd name="T19" fmla="*/ 3881 h 4796"/>
                <a:gd name="T20" fmla="*/ 2070 w 2862"/>
                <a:gd name="T21" fmla="*/ 4165 h 4796"/>
                <a:gd name="T22" fmla="*/ 1965 w 2862"/>
                <a:gd name="T23" fmla="*/ 4424 h 4796"/>
                <a:gd name="T24" fmla="*/ 1808 w 2862"/>
                <a:gd name="T25" fmla="*/ 4651 h 4796"/>
                <a:gd name="T26" fmla="*/ 1661 w 2862"/>
                <a:gd name="T27" fmla="*/ 4796 h 4796"/>
                <a:gd name="T28" fmla="*/ 1666 w 2862"/>
                <a:gd name="T29" fmla="*/ 4792 h 4796"/>
                <a:gd name="T30" fmla="*/ 1666 w 2862"/>
                <a:gd name="T31" fmla="*/ 4793 h 4796"/>
                <a:gd name="T32" fmla="*/ 1852 w 2862"/>
                <a:gd name="T33" fmla="*/ 4659 h 4796"/>
                <a:gd name="T34" fmla="*/ 2118 w 2862"/>
                <a:gd name="T35" fmla="*/ 4532 h 4796"/>
                <a:gd name="T36" fmla="*/ 2399 w 2862"/>
                <a:gd name="T37" fmla="*/ 4461 h 4796"/>
                <a:gd name="T38" fmla="*/ 2685 w 2862"/>
                <a:gd name="T39" fmla="*/ 4447 h 4796"/>
                <a:gd name="T40" fmla="*/ 2781 w 2862"/>
                <a:gd name="T41" fmla="*/ 4376 h 4796"/>
                <a:gd name="T42" fmla="*/ 2846 w 2862"/>
                <a:gd name="T43" fmla="*/ 4057 h 4796"/>
                <a:gd name="T44" fmla="*/ 2862 w 2862"/>
                <a:gd name="T45" fmla="*/ 3807 h 4796"/>
                <a:gd name="T46" fmla="*/ 2847 w 2862"/>
                <a:gd name="T47" fmla="*/ 3562 h 4796"/>
                <a:gd name="T48" fmla="*/ 2785 w 2862"/>
                <a:gd name="T49" fmla="*/ 3250 h 4796"/>
                <a:gd name="T50" fmla="*/ 2677 w 2862"/>
                <a:gd name="T51" fmla="*/ 2958 h 4796"/>
                <a:gd name="T52" fmla="*/ 2528 w 2862"/>
                <a:gd name="T53" fmla="*/ 2688 h 4796"/>
                <a:gd name="T54" fmla="*/ 2340 w 2862"/>
                <a:gd name="T55" fmla="*/ 2445 h 4796"/>
                <a:gd name="T56" fmla="*/ 2119 w 2862"/>
                <a:gd name="T57" fmla="*/ 2233 h 4796"/>
                <a:gd name="T58" fmla="*/ 1868 w 2862"/>
                <a:gd name="T59" fmla="*/ 2056 h 4796"/>
                <a:gd name="T60" fmla="*/ 1591 w 2862"/>
                <a:gd name="T61" fmla="*/ 1918 h 4796"/>
                <a:gd name="T62" fmla="*/ 1519 w 2862"/>
                <a:gd name="T63" fmla="*/ 1891 h 4796"/>
                <a:gd name="T64" fmla="*/ 1415 w 2862"/>
                <a:gd name="T65" fmla="*/ 1844 h 4796"/>
                <a:gd name="T66" fmla="*/ 1295 w 2862"/>
                <a:gd name="T67" fmla="*/ 1761 h 4796"/>
                <a:gd name="T68" fmla="*/ 1194 w 2862"/>
                <a:gd name="T69" fmla="*/ 1659 h 4796"/>
                <a:gd name="T70" fmla="*/ 1116 w 2862"/>
                <a:gd name="T71" fmla="*/ 1539 h 4796"/>
                <a:gd name="T72" fmla="*/ 1063 w 2862"/>
                <a:gd name="T73" fmla="*/ 1408 h 4796"/>
                <a:gd name="T74" fmla="*/ 1035 w 2862"/>
                <a:gd name="T75" fmla="*/ 1268 h 4796"/>
                <a:gd name="T76" fmla="*/ 1034 w 2862"/>
                <a:gd name="T77" fmla="*/ 1124 h 4796"/>
                <a:gd name="T78" fmla="*/ 1063 w 2862"/>
                <a:gd name="T79" fmla="*/ 977 h 4796"/>
                <a:gd name="T80" fmla="*/ 1076 w 2862"/>
                <a:gd name="T81" fmla="*/ 941 h 4796"/>
                <a:gd name="T82" fmla="*/ 1024 w 2862"/>
                <a:gd name="T83" fmla="*/ 0 h 4796"/>
                <a:gd name="T84" fmla="*/ 379 w 2862"/>
                <a:gd name="T85" fmla="*/ 688 h 4796"/>
                <a:gd name="T86" fmla="*/ 317 w 2862"/>
                <a:gd name="T87" fmla="*/ 906 h 4796"/>
                <a:gd name="T88" fmla="*/ 289 w 2862"/>
                <a:gd name="T89" fmla="*/ 1197 h 4796"/>
                <a:gd name="T90" fmla="*/ 317 w 2862"/>
                <a:gd name="T91" fmla="*/ 1483 h 4796"/>
                <a:gd name="T92" fmla="*/ 400 w 2862"/>
                <a:gd name="T93" fmla="*/ 1756 h 4796"/>
                <a:gd name="T94" fmla="*/ 532 w 2862"/>
                <a:gd name="T95" fmla="*/ 2007 h 4796"/>
                <a:gd name="T96" fmla="*/ 711 w 2862"/>
                <a:gd name="T97" fmla="*/ 2230 h 4796"/>
                <a:gd name="T98" fmla="*/ 932 w 2862"/>
                <a:gd name="T99" fmla="*/ 2417 h 4796"/>
                <a:gd name="T100" fmla="*/ 1193 w 2862"/>
                <a:gd name="T101" fmla="*/ 2560 h 4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62" h="4796">
                  <a:moveTo>
                    <a:pt x="1265" y="2587"/>
                  </a:moveTo>
                  <a:lnTo>
                    <a:pt x="1265" y="2588"/>
                  </a:lnTo>
                  <a:lnTo>
                    <a:pt x="1311" y="2604"/>
                  </a:lnTo>
                  <a:lnTo>
                    <a:pt x="1402" y="2646"/>
                  </a:lnTo>
                  <a:lnTo>
                    <a:pt x="1488" y="2692"/>
                  </a:lnTo>
                  <a:lnTo>
                    <a:pt x="1570" y="2746"/>
                  </a:lnTo>
                  <a:lnTo>
                    <a:pt x="1647" y="2805"/>
                  </a:lnTo>
                  <a:lnTo>
                    <a:pt x="1720" y="2870"/>
                  </a:lnTo>
                  <a:lnTo>
                    <a:pt x="1788" y="2940"/>
                  </a:lnTo>
                  <a:lnTo>
                    <a:pt x="1851" y="3015"/>
                  </a:lnTo>
                  <a:lnTo>
                    <a:pt x="1908" y="3095"/>
                  </a:lnTo>
                  <a:lnTo>
                    <a:pt x="1958" y="3179"/>
                  </a:lnTo>
                  <a:lnTo>
                    <a:pt x="2003" y="3267"/>
                  </a:lnTo>
                  <a:lnTo>
                    <a:pt x="2040" y="3358"/>
                  </a:lnTo>
                  <a:lnTo>
                    <a:pt x="2072" y="3452"/>
                  </a:lnTo>
                  <a:lnTo>
                    <a:pt x="2095" y="3551"/>
                  </a:lnTo>
                  <a:lnTo>
                    <a:pt x="2111" y="3651"/>
                  </a:lnTo>
                  <a:lnTo>
                    <a:pt x="2119" y="3754"/>
                  </a:lnTo>
                  <a:lnTo>
                    <a:pt x="2120" y="3807"/>
                  </a:lnTo>
                  <a:lnTo>
                    <a:pt x="2118" y="3881"/>
                  </a:lnTo>
                  <a:lnTo>
                    <a:pt x="2103" y="4026"/>
                  </a:lnTo>
                  <a:lnTo>
                    <a:pt x="2070" y="4165"/>
                  </a:lnTo>
                  <a:lnTo>
                    <a:pt x="2025" y="4297"/>
                  </a:lnTo>
                  <a:lnTo>
                    <a:pt x="1965" y="4424"/>
                  </a:lnTo>
                  <a:lnTo>
                    <a:pt x="1892" y="4542"/>
                  </a:lnTo>
                  <a:lnTo>
                    <a:pt x="1808" y="4651"/>
                  </a:lnTo>
                  <a:lnTo>
                    <a:pt x="1713" y="4751"/>
                  </a:lnTo>
                  <a:lnTo>
                    <a:pt x="1661" y="4796"/>
                  </a:lnTo>
                  <a:lnTo>
                    <a:pt x="1664" y="4794"/>
                  </a:lnTo>
                  <a:lnTo>
                    <a:pt x="1666" y="4792"/>
                  </a:lnTo>
                  <a:lnTo>
                    <a:pt x="1666" y="4793"/>
                  </a:lnTo>
                  <a:lnTo>
                    <a:pt x="1666" y="4793"/>
                  </a:lnTo>
                  <a:lnTo>
                    <a:pt x="1726" y="4744"/>
                  </a:lnTo>
                  <a:lnTo>
                    <a:pt x="1852" y="4659"/>
                  </a:lnTo>
                  <a:lnTo>
                    <a:pt x="1982" y="4589"/>
                  </a:lnTo>
                  <a:lnTo>
                    <a:pt x="2118" y="4532"/>
                  </a:lnTo>
                  <a:lnTo>
                    <a:pt x="2257" y="4490"/>
                  </a:lnTo>
                  <a:lnTo>
                    <a:pt x="2399" y="4461"/>
                  </a:lnTo>
                  <a:lnTo>
                    <a:pt x="2542" y="4448"/>
                  </a:lnTo>
                  <a:lnTo>
                    <a:pt x="2685" y="4447"/>
                  </a:lnTo>
                  <a:lnTo>
                    <a:pt x="2757" y="4452"/>
                  </a:lnTo>
                  <a:lnTo>
                    <a:pt x="2781" y="4376"/>
                  </a:lnTo>
                  <a:lnTo>
                    <a:pt x="2820" y="4219"/>
                  </a:lnTo>
                  <a:lnTo>
                    <a:pt x="2846" y="4057"/>
                  </a:lnTo>
                  <a:lnTo>
                    <a:pt x="2861" y="3891"/>
                  </a:lnTo>
                  <a:lnTo>
                    <a:pt x="2862" y="3807"/>
                  </a:lnTo>
                  <a:lnTo>
                    <a:pt x="2861" y="3725"/>
                  </a:lnTo>
                  <a:lnTo>
                    <a:pt x="2847" y="3562"/>
                  </a:lnTo>
                  <a:lnTo>
                    <a:pt x="2822" y="3405"/>
                  </a:lnTo>
                  <a:lnTo>
                    <a:pt x="2785" y="3250"/>
                  </a:lnTo>
                  <a:lnTo>
                    <a:pt x="2736" y="3102"/>
                  </a:lnTo>
                  <a:lnTo>
                    <a:pt x="2677" y="2958"/>
                  </a:lnTo>
                  <a:lnTo>
                    <a:pt x="2608" y="2820"/>
                  </a:lnTo>
                  <a:lnTo>
                    <a:pt x="2528" y="2688"/>
                  </a:lnTo>
                  <a:lnTo>
                    <a:pt x="2439" y="2563"/>
                  </a:lnTo>
                  <a:lnTo>
                    <a:pt x="2340" y="2445"/>
                  </a:lnTo>
                  <a:lnTo>
                    <a:pt x="2233" y="2335"/>
                  </a:lnTo>
                  <a:lnTo>
                    <a:pt x="2119" y="2233"/>
                  </a:lnTo>
                  <a:lnTo>
                    <a:pt x="1997" y="2140"/>
                  </a:lnTo>
                  <a:lnTo>
                    <a:pt x="1868" y="2056"/>
                  </a:lnTo>
                  <a:lnTo>
                    <a:pt x="1732" y="1982"/>
                  </a:lnTo>
                  <a:lnTo>
                    <a:pt x="1591" y="1918"/>
                  </a:lnTo>
                  <a:lnTo>
                    <a:pt x="1518" y="1890"/>
                  </a:lnTo>
                  <a:lnTo>
                    <a:pt x="1519" y="1891"/>
                  </a:lnTo>
                  <a:lnTo>
                    <a:pt x="1483" y="1877"/>
                  </a:lnTo>
                  <a:lnTo>
                    <a:pt x="1415" y="1844"/>
                  </a:lnTo>
                  <a:lnTo>
                    <a:pt x="1353" y="1806"/>
                  </a:lnTo>
                  <a:lnTo>
                    <a:pt x="1295" y="1761"/>
                  </a:lnTo>
                  <a:lnTo>
                    <a:pt x="1242" y="1713"/>
                  </a:lnTo>
                  <a:lnTo>
                    <a:pt x="1194" y="1659"/>
                  </a:lnTo>
                  <a:lnTo>
                    <a:pt x="1152" y="1601"/>
                  </a:lnTo>
                  <a:lnTo>
                    <a:pt x="1116" y="1539"/>
                  </a:lnTo>
                  <a:lnTo>
                    <a:pt x="1086" y="1475"/>
                  </a:lnTo>
                  <a:lnTo>
                    <a:pt x="1063" y="1408"/>
                  </a:lnTo>
                  <a:lnTo>
                    <a:pt x="1045" y="1339"/>
                  </a:lnTo>
                  <a:lnTo>
                    <a:pt x="1035" y="1268"/>
                  </a:lnTo>
                  <a:lnTo>
                    <a:pt x="1030" y="1196"/>
                  </a:lnTo>
                  <a:lnTo>
                    <a:pt x="1034" y="1124"/>
                  </a:lnTo>
                  <a:lnTo>
                    <a:pt x="1045" y="1050"/>
                  </a:lnTo>
                  <a:lnTo>
                    <a:pt x="1063" y="977"/>
                  </a:lnTo>
                  <a:lnTo>
                    <a:pt x="1075" y="941"/>
                  </a:lnTo>
                  <a:lnTo>
                    <a:pt x="1076" y="941"/>
                  </a:lnTo>
                  <a:lnTo>
                    <a:pt x="1455" y="1079"/>
                  </a:lnTo>
                  <a:lnTo>
                    <a:pt x="1024" y="0"/>
                  </a:lnTo>
                  <a:lnTo>
                    <a:pt x="0" y="550"/>
                  </a:lnTo>
                  <a:lnTo>
                    <a:pt x="379" y="688"/>
                  </a:lnTo>
                  <a:lnTo>
                    <a:pt x="354" y="760"/>
                  </a:lnTo>
                  <a:lnTo>
                    <a:pt x="317" y="906"/>
                  </a:lnTo>
                  <a:lnTo>
                    <a:pt x="295" y="1052"/>
                  </a:lnTo>
                  <a:lnTo>
                    <a:pt x="289" y="1197"/>
                  </a:lnTo>
                  <a:lnTo>
                    <a:pt x="296" y="1341"/>
                  </a:lnTo>
                  <a:lnTo>
                    <a:pt x="317" y="1483"/>
                  </a:lnTo>
                  <a:lnTo>
                    <a:pt x="352" y="1621"/>
                  </a:lnTo>
                  <a:lnTo>
                    <a:pt x="400" y="1756"/>
                  </a:lnTo>
                  <a:lnTo>
                    <a:pt x="460" y="1885"/>
                  </a:lnTo>
                  <a:lnTo>
                    <a:pt x="532" y="2007"/>
                  </a:lnTo>
                  <a:lnTo>
                    <a:pt x="616" y="2123"/>
                  </a:lnTo>
                  <a:lnTo>
                    <a:pt x="711" y="2230"/>
                  </a:lnTo>
                  <a:lnTo>
                    <a:pt x="817" y="2328"/>
                  </a:lnTo>
                  <a:lnTo>
                    <a:pt x="932" y="2417"/>
                  </a:lnTo>
                  <a:lnTo>
                    <a:pt x="1058" y="2494"/>
                  </a:lnTo>
                  <a:lnTo>
                    <a:pt x="1193" y="2560"/>
                  </a:lnTo>
                  <a:lnTo>
                    <a:pt x="1265" y="25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7" name="Freeform 389">
              <a:extLst>
                <a:ext uri="{FF2B5EF4-FFF2-40B4-BE49-F238E27FC236}">
                  <a16:creationId xmlns:a16="http://schemas.microsoft.com/office/drawing/2014/main" id="{328A88DA-9C2B-784F-B56C-2AE23AAD1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129" y="1898763"/>
              <a:ext cx="1536351" cy="2524702"/>
            </a:xfrm>
            <a:custGeom>
              <a:avLst/>
              <a:gdLst>
                <a:gd name="T0" fmla="*/ 356 w 2515"/>
                <a:gd name="T1" fmla="*/ 4128 h 4128"/>
                <a:gd name="T2" fmla="*/ 406 w 2515"/>
                <a:gd name="T3" fmla="*/ 4117 h 4128"/>
                <a:gd name="T4" fmla="*/ 587 w 2515"/>
                <a:gd name="T5" fmla="*/ 4046 h 4128"/>
                <a:gd name="T6" fmla="*/ 740 w 2515"/>
                <a:gd name="T7" fmla="*/ 3934 h 4128"/>
                <a:gd name="T8" fmla="*/ 858 w 2515"/>
                <a:gd name="T9" fmla="*/ 3788 h 4128"/>
                <a:gd name="T10" fmla="*/ 920 w 2515"/>
                <a:gd name="T11" fmla="*/ 3660 h 4128"/>
                <a:gd name="T12" fmla="*/ 842 w 2515"/>
                <a:gd name="T13" fmla="*/ 3395 h 4128"/>
                <a:gd name="T14" fmla="*/ 793 w 2515"/>
                <a:gd name="T15" fmla="*/ 3019 h 4128"/>
                <a:gd name="T16" fmla="*/ 793 w 2515"/>
                <a:gd name="T17" fmla="*/ 2826 h 4128"/>
                <a:gd name="T18" fmla="*/ 843 w 2515"/>
                <a:gd name="T19" fmla="*/ 2447 h 4128"/>
                <a:gd name="T20" fmla="*/ 955 w 2515"/>
                <a:gd name="T21" fmla="*/ 2093 h 4128"/>
                <a:gd name="T22" fmla="*/ 1123 w 2515"/>
                <a:gd name="T23" fmla="*/ 1766 h 4128"/>
                <a:gd name="T24" fmla="*/ 1342 w 2515"/>
                <a:gd name="T25" fmla="*/ 1476 h 4128"/>
                <a:gd name="T26" fmla="*/ 1607 w 2515"/>
                <a:gd name="T27" fmla="*/ 1226 h 4128"/>
                <a:gd name="T28" fmla="*/ 1908 w 2515"/>
                <a:gd name="T29" fmla="*/ 1022 h 4128"/>
                <a:gd name="T30" fmla="*/ 2244 w 2515"/>
                <a:gd name="T31" fmla="*/ 871 h 4128"/>
                <a:gd name="T32" fmla="*/ 2515 w 2515"/>
                <a:gd name="T33" fmla="*/ 795 h 4128"/>
                <a:gd name="T34" fmla="*/ 2472 w 2515"/>
                <a:gd name="T35" fmla="*/ 653 h 4128"/>
                <a:gd name="T36" fmla="*/ 2439 w 2515"/>
                <a:gd name="T37" fmla="*/ 456 h 4128"/>
                <a:gd name="T38" fmla="*/ 2433 w 2515"/>
                <a:gd name="T39" fmla="*/ 255 h 4128"/>
                <a:gd name="T40" fmla="*/ 2455 w 2515"/>
                <a:gd name="T41" fmla="*/ 51 h 4128"/>
                <a:gd name="T42" fmla="*/ 2400 w 2515"/>
                <a:gd name="T43" fmla="*/ 12 h 4128"/>
                <a:gd name="T44" fmla="*/ 2144 w 2515"/>
                <a:gd name="T45" fmla="*/ 74 h 4128"/>
                <a:gd name="T46" fmla="*/ 1897 w 2515"/>
                <a:gd name="T47" fmla="*/ 157 h 4128"/>
                <a:gd name="T48" fmla="*/ 1661 w 2515"/>
                <a:gd name="T49" fmla="*/ 260 h 4128"/>
                <a:gd name="T50" fmla="*/ 1434 w 2515"/>
                <a:gd name="T51" fmla="*/ 384 h 4128"/>
                <a:gd name="T52" fmla="*/ 1222 w 2515"/>
                <a:gd name="T53" fmla="*/ 525 h 4128"/>
                <a:gd name="T54" fmla="*/ 1022 w 2515"/>
                <a:gd name="T55" fmla="*/ 683 h 4128"/>
                <a:gd name="T56" fmla="*/ 837 w 2515"/>
                <a:gd name="T57" fmla="*/ 859 h 4128"/>
                <a:gd name="T58" fmla="*/ 667 w 2515"/>
                <a:gd name="T59" fmla="*/ 1049 h 4128"/>
                <a:gd name="T60" fmla="*/ 515 w 2515"/>
                <a:gd name="T61" fmla="*/ 1254 h 4128"/>
                <a:gd name="T62" fmla="*/ 379 w 2515"/>
                <a:gd name="T63" fmla="*/ 1471 h 4128"/>
                <a:gd name="T64" fmla="*/ 263 w 2515"/>
                <a:gd name="T65" fmla="*/ 1702 h 4128"/>
                <a:gd name="T66" fmla="*/ 166 w 2515"/>
                <a:gd name="T67" fmla="*/ 1942 h 4128"/>
                <a:gd name="T68" fmla="*/ 92 w 2515"/>
                <a:gd name="T69" fmla="*/ 2192 h 4128"/>
                <a:gd name="T70" fmla="*/ 38 w 2515"/>
                <a:gd name="T71" fmla="*/ 2451 h 4128"/>
                <a:gd name="T72" fmla="*/ 8 w 2515"/>
                <a:gd name="T73" fmla="*/ 2719 h 4128"/>
                <a:gd name="T74" fmla="*/ 0 w 2515"/>
                <a:gd name="T75" fmla="*/ 2923 h 4128"/>
                <a:gd name="T76" fmla="*/ 7 w 2515"/>
                <a:gd name="T77" fmla="*/ 3112 h 4128"/>
                <a:gd name="T78" fmla="*/ 64 w 2515"/>
                <a:gd name="T79" fmla="*/ 3539 h 4128"/>
                <a:gd name="T80" fmla="*/ 161 w 2515"/>
                <a:gd name="T81" fmla="*/ 3888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5" h="4128">
                  <a:moveTo>
                    <a:pt x="286" y="3731"/>
                  </a:moveTo>
                  <a:lnTo>
                    <a:pt x="356" y="4128"/>
                  </a:lnTo>
                  <a:lnTo>
                    <a:pt x="356" y="4128"/>
                  </a:lnTo>
                  <a:lnTo>
                    <a:pt x="406" y="4117"/>
                  </a:lnTo>
                  <a:lnTo>
                    <a:pt x="499" y="4087"/>
                  </a:lnTo>
                  <a:lnTo>
                    <a:pt x="587" y="4046"/>
                  </a:lnTo>
                  <a:lnTo>
                    <a:pt x="667" y="3995"/>
                  </a:lnTo>
                  <a:lnTo>
                    <a:pt x="740" y="3934"/>
                  </a:lnTo>
                  <a:lnTo>
                    <a:pt x="803" y="3864"/>
                  </a:lnTo>
                  <a:lnTo>
                    <a:pt x="858" y="3788"/>
                  </a:lnTo>
                  <a:lnTo>
                    <a:pt x="903" y="3705"/>
                  </a:lnTo>
                  <a:lnTo>
                    <a:pt x="920" y="3660"/>
                  </a:lnTo>
                  <a:lnTo>
                    <a:pt x="890" y="3574"/>
                  </a:lnTo>
                  <a:lnTo>
                    <a:pt x="842" y="3395"/>
                  </a:lnTo>
                  <a:lnTo>
                    <a:pt x="809" y="3209"/>
                  </a:lnTo>
                  <a:lnTo>
                    <a:pt x="793" y="3019"/>
                  </a:lnTo>
                  <a:lnTo>
                    <a:pt x="792" y="2923"/>
                  </a:lnTo>
                  <a:lnTo>
                    <a:pt x="793" y="2826"/>
                  </a:lnTo>
                  <a:lnTo>
                    <a:pt x="810" y="2634"/>
                  </a:lnTo>
                  <a:lnTo>
                    <a:pt x="843" y="2447"/>
                  </a:lnTo>
                  <a:lnTo>
                    <a:pt x="892" y="2267"/>
                  </a:lnTo>
                  <a:lnTo>
                    <a:pt x="955" y="2093"/>
                  </a:lnTo>
                  <a:lnTo>
                    <a:pt x="1033" y="1926"/>
                  </a:lnTo>
                  <a:lnTo>
                    <a:pt x="1123" y="1766"/>
                  </a:lnTo>
                  <a:lnTo>
                    <a:pt x="1227" y="1617"/>
                  </a:lnTo>
                  <a:lnTo>
                    <a:pt x="1342" y="1476"/>
                  </a:lnTo>
                  <a:lnTo>
                    <a:pt x="1469" y="1345"/>
                  </a:lnTo>
                  <a:lnTo>
                    <a:pt x="1607" y="1226"/>
                  </a:lnTo>
                  <a:lnTo>
                    <a:pt x="1753" y="1118"/>
                  </a:lnTo>
                  <a:lnTo>
                    <a:pt x="1908" y="1022"/>
                  </a:lnTo>
                  <a:lnTo>
                    <a:pt x="2073" y="940"/>
                  </a:lnTo>
                  <a:lnTo>
                    <a:pt x="2244" y="871"/>
                  </a:lnTo>
                  <a:lnTo>
                    <a:pt x="2423" y="816"/>
                  </a:lnTo>
                  <a:lnTo>
                    <a:pt x="2515" y="795"/>
                  </a:lnTo>
                  <a:lnTo>
                    <a:pt x="2499" y="749"/>
                  </a:lnTo>
                  <a:lnTo>
                    <a:pt x="2472" y="653"/>
                  </a:lnTo>
                  <a:lnTo>
                    <a:pt x="2453" y="555"/>
                  </a:lnTo>
                  <a:lnTo>
                    <a:pt x="2439" y="456"/>
                  </a:lnTo>
                  <a:lnTo>
                    <a:pt x="2433" y="356"/>
                  </a:lnTo>
                  <a:lnTo>
                    <a:pt x="2433" y="255"/>
                  </a:lnTo>
                  <a:lnTo>
                    <a:pt x="2440" y="154"/>
                  </a:lnTo>
                  <a:lnTo>
                    <a:pt x="2455" y="51"/>
                  </a:lnTo>
                  <a:lnTo>
                    <a:pt x="2465" y="0"/>
                  </a:lnTo>
                  <a:lnTo>
                    <a:pt x="2400" y="12"/>
                  </a:lnTo>
                  <a:lnTo>
                    <a:pt x="2271" y="40"/>
                  </a:lnTo>
                  <a:lnTo>
                    <a:pt x="2144" y="74"/>
                  </a:lnTo>
                  <a:lnTo>
                    <a:pt x="2019" y="112"/>
                  </a:lnTo>
                  <a:lnTo>
                    <a:pt x="1897" y="157"/>
                  </a:lnTo>
                  <a:lnTo>
                    <a:pt x="1778" y="205"/>
                  </a:lnTo>
                  <a:lnTo>
                    <a:pt x="1661" y="260"/>
                  </a:lnTo>
                  <a:lnTo>
                    <a:pt x="1546" y="320"/>
                  </a:lnTo>
                  <a:lnTo>
                    <a:pt x="1434" y="384"/>
                  </a:lnTo>
                  <a:lnTo>
                    <a:pt x="1327" y="452"/>
                  </a:lnTo>
                  <a:lnTo>
                    <a:pt x="1222" y="525"/>
                  </a:lnTo>
                  <a:lnTo>
                    <a:pt x="1120" y="603"/>
                  </a:lnTo>
                  <a:lnTo>
                    <a:pt x="1022" y="683"/>
                  </a:lnTo>
                  <a:lnTo>
                    <a:pt x="927" y="769"/>
                  </a:lnTo>
                  <a:lnTo>
                    <a:pt x="837" y="859"/>
                  </a:lnTo>
                  <a:lnTo>
                    <a:pt x="750" y="953"/>
                  </a:lnTo>
                  <a:lnTo>
                    <a:pt x="667" y="1049"/>
                  </a:lnTo>
                  <a:lnTo>
                    <a:pt x="588" y="1150"/>
                  </a:lnTo>
                  <a:lnTo>
                    <a:pt x="515" y="1254"/>
                  </a:lnTo>
                  <a:lnTo>
                    <a:pt x="444" y="1362"/>
                  </a:lnTo>
                  <a:lnTo>
                    <a:pt x="379" y="1471"/>
                  </a:lnTo>
                  <a:lnTo>
                    <a:pt x="319" y="1585"/>
                  </a:lnTo>
                  <a:lnTo>
                    <a:pt x="263" y="1702"/>
                  </a:lnTo>
                  <a:lnTo>
                    <a:pt x="212" y="1821"/>
                  </a:lnTo>
                  <a:lnTo>
                    <a:pt x="166" y="1942"/>
                  </a:lnTo>
                  <a:lnTo>
                    <a:pt x="126" y="2066"/>
                  </a:lnTo>
                  <a:lnTo>
                    <a:pt x="92" y="2192"/>
                  </a:lnTo>
                  <a:lnTo>
                    <a:pt x="62" y="2321"/>
                  </a:lnTo>
                  <a:lnTo>
                    <a:pt x="38" y="2451"/>
                  </a:lnTo>
                  <a:lnTo>
                    <a:pt x="19" y="2584"/>
                  </a:lnTo>
                  <a:lnTo>
                    <a:pt x="8" y="2719"/>
                  </a:lnTo>
                  <a:lnTo>
                    <a:pt x="1" y="2855"/>
                  </a:lnTo>
                  <a:lnTo>
                    <a:pt x="0" y="2923"/>
                  </a:lnTo>
                  <a:lnTo>
                    <a:pt x="1" y="2986"/>
                  </a:lnTo>
                  <a:lnTo>
                    <a:pt x="7" y="3112"/>
                  </a:lnTo>
                  <a:lnTo>
                    <a:pt x="23" y="3297"/>
                  </a:lnTo>
                  <a:lnTo>
                    <a:pt x="64" y="3539"/>
                  </a:lnTo>
                  <a:lnTo>
                    <a:pt x="124" y="3774"/>
                  </a:lnTo>
                  <a:lnTo>
                    <a:pt x="161" y="3888"/>
                  </a:lnTo>
                  <a:lnTo>
                    <a:pt x="286" y="37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8" name="Freeform 390">
              <a:extLst>
                <a:ext uri="{FF2B5EF4-FFF2-40B4-BE49-F238E27FC236}">
                  <a16:creationId xmlns:a16="http://schemas.microsoft.com/office/drawing/2014/main" id="{D2C02CC9-E7B5-C94B-8A18-A49A272C5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4" y="4531106"/>
              <a:ext cx="2845183" cy="968781"/>
            </a:xfrm>
            <a:custGeom>
              <a:avLst/>
              <a:gdLst>
                <a:gd name="T0" fmla="*/ 4617 w 4651"/>
                <a:gd name="T1" fmla="*/ 226 h 1585"/>
                <a:gd name="T2" fmla="*/ 4464 w 4651"/>
                <a:gd name="T3" fmla="*/ 104 h 1585"/>
                <a:gd name="T4" fmla="*/ 4287 w 4651"/>
                <a:gd name="T5" fmla="*/ 28 h 1585"/>
                <a:gd name="T6" fmla="*/ 4101 w 4651"/>
                <a:gd name="T7" fmla="*/ 0 h 1585"/>
                <a:gd name="T8" fmla="*/ 3959 w 4651"/>
                <a:gd name="T9" fmla="*/ 10 h 1585"/>
                <a:gd name="T10" fmla="*/ 3841 w 4651"/>
                <a:gd name="T11" fmla="*/ 141 h 1585"/>
                <a:gd name="T12" fmla="*/ 3669 w 4651"/>
                <a:gd name="T13" fmla="*/ 299 h 1585"/>
                <a:gd name="T14" fmla="*/ 3481 w 4651"/>
                <a:gd name="T15" fmla="*/ 438 h 1585"/>
                <a:gd name="T16" fmla="*/ 3278 w 4651"/>
                <a:gd name="T17" fmla="*/ 556 h 1585"/>
                <a:gd name="T18" fmla="*/ 3062 w 4651"/>
                <a:gd name="T19" fmla="*/ 652 h 1585"/>
                <a:gd name="T20" fmla="*/ 2833 w 4651"/>
                <a:gd name="T21" fmla="*/ 725 h 1585"/>
                <a:gd name="T22" fmla="*/ 2596 w 4651"/>
                <a:gd name="T23" fmla="*/ 772 h 1585"/>
                <a:gd name="T24" fmla="*/ 2349 w 4651"/>
                <a:gd name="T25" fmla="*/ 793 h 1585"/>
                <a:gd name="T26" fmla="*/ 2227 w 4651"/>
                <a:gd name="T27" fmla="*/ 794 h 1585"/>
                <a:gd name="T28" fmla="*/ 1989 w 4651"/>
                <a:gd name="T29" fmla="*/ 775 h 1585"/>
                <a:gd name="T30" fmla="*/ 1761 w 4651"/>
                <a:gd name="T31" fmla="*/ 731 h 1585"/>
                <a:gd name="T32" fmla="*/ 1541 w 4651"/>
                <a:gd name="T33" fmla="*/ 664 h 1585"/>
                <a:gd name="T34" fmla="*/ 1332 w 4651"/>
                <a:gd name="T35" fmla="*/ 574 h 1585"/>
                <a:gd name="T36" fmla="*/ 1135 w 4651"/>
                <a:gd name="T37" fmla="*/ 465 h 1585"/>
                <a:gd name="T38" fmla="*/ 951 w 4651"/>
                <a:gd name="T39" fmla="*/ 336 h 1585"/>
                <a:gd name="T40" fmla="*/ 781 w 4651"/>
                <a:gd name="T41" fmla="*/ 190 h 1585"/>
                <a:gd name="T42" fmla="*/ 665 w 4651"/>
                <a:gd name="T43" fmla="*/ 68 h 1585"/>
                <a:gd name="T44" fmla="*/ 563 w 4651"/>
                <a:gd name="T45" fmla="*/ 176 h 1585"/>
                <a:gd name="T46" fmla="*/ 408 w 4651"/>
                <a:gd name="T47" fmla="*/ 303 h 1585"/>
                <a:gd name="T48" fmla="*/ 236 w 4651"/>
                <a:gd name="T49" fmla="*/ 409 h 1585"/>
                <a:gd name="T50" fmla="*/ 48 w 4651"/>
                <a:gd name="T51" fmla="*/ 490 h 1585"/>
                <a:gd name="T52" fmla="*/ 50 w 4651"/>
                <a:gd name="T53" fmla="*/ 568 h 1585"/>
                <a:gd name="T54" fmla="*/ 273 w 4651"/>
                <a:gd name="T55" fmla="*/ 797 h 1585"/>
                <a:gd name="T56" fmla="*/ 520 w 4651"/>
                <a:gd name="T57" fmla="*/ 1002 h 1585"/>
                <a:gd name="T58" fmla="*/ 788 w 4651"/>
                <a:gd name="T59" fmla="*/ 1179 h 1585"/>
                <a:gd name="T60" fmla="*/ 1075 w 4651"/>
                <a:gd name="T61" fmla="*/ 1327 h 1585"/>
                <a:gd name="T62" fmla="*/ 1379 w 4651"/>
                <a:gd name="T63" fmla="*/ 1443 h 1585"/>
                <a:gd name="T64" fmla="*/ 1698 w 4651"/>
                <a:gd name="T65" fmla="*/ 1527 h 1585"/>
                <a:gd name="T66" fmla="*/ 2031 w 4651"/>
                <a:gd name="T67" fmla="*/ 1574 h 1585"/>
                <a:gd name="T68" fmla="*/ 2287 w 4651"/>
                <a:gd name="T69" fmla="*/ 1585 h 1585"/>
                <a:gd name="T70" fmla="*/ 2537 w 4651"/>
                <a:gd name="T71" fmla="*/ 1575 h 1585"/>
                <a:gd name="T72" fmla="*/ 2863 w 4651"/>
                <a:gd name="T73" fmla="*/ 1529 h 1585"/>
                <a:gd name="T74" fmla="*/ 3175 w 4651"/>
                <a:gd name="T75" fmla="*/ 1451 h 1585"/>
                <a:gd name="T76" fmla="*/ 3473 w 4651"/>
                <a:gd name="T77" fmla="*/ 1339 h 1585"/>
                <a:gd name="T78" fmla="*/ 3755 w 4651"/>
                <a:gd name="T79" fmla="*/ 1197 h 1585"/>
                <a:gd name="T80" fmla="*/ 4019 w 4651"/>
                <a:gd name="T81" fmla="*/ 1028 h 1585"/>
                <a:gd name="T82" fmla="*/ 4262 w 4651"/>
                <a:gd name="T83" fmla="*/ 831 h 1585"/>
                <a:gd name="T84" fmla="*/ 4484 w 4651"/>
                <a:gd name="T85" fmla="*/ 611 h 1585"/>
                <a:gd name="T86" fmla="*/ 4341 w 4651"/>
                <a:gd name="T87" fmla="*/ 524 h 1585"/>
                <a:gd name="T88" fmla="*/ 4651 w 4651"/>
                <a:gd name="T89" fmla="*/ 26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1" h="1585">
                  <a:moveTo>
                    <a:pt x="4651" y="264"/>
                  </a:moveTo>
                  <a:lnTo>
                    <a:pt x="4617" y="226"/>
                  </a:lnTo>
                  <a:lnTo>
                    <a:pt x="4543" y="160"/>
                  </a:lnTo>
                  <a:lnTo>
                    <a:pt x="4464" y="104"/>
                  </a:lnTo>
                  <a:lnTo>
                    <a:pt x="4377" y="60"/>
                  </a:lnTo>
                  <a:lnTo>
                    <a:pt x="4287" y="28"/>
                  </a:lnTo>
                  <a:lnTo>
                    <a:pt x="4195" y="8"/>
                  </a:lnTo>
                  <a:lnTo>
                    <a:pt x="4101" y="0"/>
                  </a:lnTo>
                  <a:lnTo>
                    <a:pt x="4005" y="4"/>
                  </a:lnTo>
                  <a:lnTo>
                    <a:pt x="3959" y="10"/>
                  </a:lnTo>
                  <a:lnTo>
                    <a:pt x="3920" y="55"/>
                  </a:lnTo>
                  <a:lnTo>
                    <a:pt x="3841" y="141"/>
                  </a:lnTo>
                  <a:lnTo>
                    <a:pt x="3757" y="222"/>
                  </a:lnTo>
                  <a:lnTo>
                    <a:pt x="3669" y="299"/>
                  </a:lnTo>
                  <a:lnTo>
                    <a:pt x="3577" y="371"/>
                  </a:lnTo>
                  <a:lnTo>
                    <a:pt x="3481" y="438"/>
                  </a:lnTo>
                  <a:lnTo>
                    <a:pt x="3381" y="500"/>
                  </a:lnTo>
                  <a:lnTo>
                    <a:pt x="3278" y="556"/>
                  </a:lnTo>
                  <a:lnTo>
                    <a:pt x="3172" y="608"/>
                  </a:lnTo>
                  <a:lnTo>
                    <a:pt x="3062" y="652"/>
                  </a:lnTo>
                  <a:lnTo>
                    <a:pt x="2950" y="692"/>
                  </a:lnTo>
                  <a:lnTo>
                    <a:pt x="2833" y="725"/>
                  </a:lnTo>
                  <a:lnTo>
                    <a:pt x="2716" y="752"/>
                  </a:lnTo>
                  <a:lnTo>
                    <a:pt x="2596" y="772"/>
                  </a:lnTo>
                  <a:lnTo>
                    <a:pt x="2474" y="787"/>
                  </a:lnTo>
                  <a:lnTo>
                    <a:pt x="2349" y="793"/>
                  </a:lnTo>
                  <a:lnTo>
                    <a:pt x="2287" y="794"/>
                  </a:lnTo>
                  <a:lnTo>
                    <a:pt x="2227" y="794"/>
                  </a:lnTo>
                  <a:lnTo>
                    <a:pt x="2108" y="787"/>
                  </a:lnTo>
                  <a:lnTo>
                    <a:pt x="1989" y="775"/>
                  </a:lnTo>
                  <a:lnTo>
                    <a:pt x="1874" y="756"/>
                  </a:lnTo>
                  <a:lnTo>
                    <a:pt x="1761" y="731"/>
                  </a:lnTo>
                  <a:lnTo>
                    <a:pt x="1650" y="700"/>
                  </a:lnTo>
                  <a:lnTo>
                    <a:pt x="1541" y="664"/>
                  </a:lnTo>
                  <a:lnTo>
                    <a:pt x="1436" y="621"/>
                  </a:lnTo>
                  <a:lnTo>
                    <a:pt x="1332" y="574"/>
                  </a:lnTo>
                  <a:lnTo>
                    <a:pt x="1232" y="523"/>
                  </a:lnTo>
                  <a:lnTo>
                    <a:pt x="1135" y="465"/>
                  </a:lnTo>
                  <a:lnTo>
                    <a:pt x="1042" y="402"/>
                  </a:lnTo>
                  <a:lnTo>
                    <a:pt x="951" y="336"/>
                  </a:lnTo>
                  <a:lnTo>
                    <a:pt x="864" y="264"/>
                  </a:lnTo>
                  <a:lnTo>
                    <a:pt x="781" y="190"/>
                  </a:lnTo>
                  <a:lnTo>
                    <a:pt x="703" y="110"/>
                  </a:lnTo>
                  <a:lnTo>
                    <a:pt x="665" y="68"/>
                  </a:lnTo>
                  <a:lnTo>
                    <a:pt x="632" y="106"/>
                  </a:lnTo>
                  <a:lnTo>
                    <a:pt x="563" y="176"/>
                  </a:lnTo>
                  <a:lnTo>
                    <a:pt x="487" y="242"/>
                  </a:lnTo>
                  <a:lnTo>
                    <a:pt x="408" y="303"/>
                  </a:lnTo>
                  <a:lnTo>
                    <a:pt x="324" y="358"/>
                  </a:lnTo>
                  <a:lnTo>
                    <a:pt x="236" y="409"/>
                  </a:lnTo>
                  <a:lnTo>
                    <a:pt x="145" y="452"/>
                  </a:lnTo>
                  <a:lnTo>
                    <a:pt x="48" y="490"/>
                  </a:lnTo>
                  <a:lnTo>
                    <a:pt x="0" y="507"/>
                  </a:lnTo>
                  <a:lnTo>
                    <a:pt x="50" y="568"/>
                  </a:lnTo>
                  <a:lnTo>
                    <a:pt x="159" y="685"/>
                  </a:lnTo>
                  <a:lnTo>
                    <a:pt x="273" y="797"/>
                  </a:lnTo>
                  <a:lnTo>
                    <a:pt x="394" y="903"/>
                  </a:lnTo>
                  <a:lnTo>
                    <a:pt x="520" y="1002"/>
                  </a:lnTo>
                  <a:lnTo>
                    <a:pt x="652" y="1094"/>
                  </a:lnTo>
                  <a:lnTo>
                    <a:pt x="788" y="1179"/>
                  </a:lnTo>
                  <a:lnTo>
                    <a:pt x="929" y="1257"/>
                  </a:lnTo>
                  <a:lnTo>
                    <a:pt x="1075" y="1327"/>
                  </a:lnTo>
                  <a:lnTo>
                    <a:pt x="1225" y="1389"/>
                  </a:lnTo>
                  <a:lnTo>
                    <a:pt x="1379" y="1443"/>
                  </a:lnTo>
                  <a:lnTo>
                    <a:pt x="1537" y="1490"/>
                  </a:lnTo>
                  <a:lnTo>
                    <a:pt x="1698" y="1527"/>
                  </a:lnTo>
                  <a:lnTo>
                    <a:pt x="1863" y="1555"/>
                  </a:lnTo>
                  <a:lnTo>
                    <a:pt x="2031" y="1574"/>
                  </a:lnTo>
                  <a:lnTo>
                    <a:pt x="2201" y="1584"/>
                  </a:lnTo>
                  <a:lnTo>
                    <a:pt x="2287" y="1585"/>
                  </a:lnTo>
                  <a:lnTo>
                    <a:pt x="2371" y="1584"/>
                  </a:lnTo>
                  <a:lnTo>
                    <a:pt x="2537" y="1575"/>
                  </a:lnTo>
                  <a:lnTo>
                    <a:pt x="2701" y="1556"/>
                  </a:lnTo>
                  <a:lnTo>
                    <a:pt x="2863" y="1529"/>
                  </a:lnTo>
                  <a:lnTo>
                    <a:pt x="3020" y="1494"/>
                  </a:lnTo>
                  <a:lnTo>
                    <a:pt x="3175" y="1451"/>
                  </a:lnTo>
                  <a:lnTo>
                    <a:pt x="3326" y="1399"/>
                  </a:lnTo>
                  <a:lnTo>
                    <a:pt x="3473" y="1339"/>
                  </a:lnTo>
                  <a:lnTo>
                    <a:pt x="3616" y="1271"/>
                  </a:lnTo>
                  <a:lnTo>
                    <a:pt x="3755" y="1197"/>
                  </a:lnTo>
                  <a:lnTo>
                    <a:pt x="3889" y="1116"/>
                  </a:lnTo>
                  <a:lnTo>
                    <a:pt x="4019" y="1028"/>
                  </a:lnTo>
                  <a:lnTo>
                    <a:pt x="4143" y="932"/>
                  </a:lnTo>
                  <a:lnTo>
                    <a:pt x="4262" y="831"/>
                  </a:lnTo>
                  <a:lnTo>
                    <a:pt x="4376" y="724"/>
                  </a:lnTo>
                  <a:lnTo>
                    <a:pt x="4484" y="611"/>
                  </a:lnTo>
                  <a:lnTo>
                    <a:pt x="4536" y="552"/>
                  </a:lnTo>
                  <a:lnTo>
                    <a:pt x="4341" y="524"/>
                  </a:lnTo>
                  <a:lnTo>
                    <a:pt x="4650" y="264"/>
                  </a:lnTo>
                  <a:lnTo>
                    <a:pt x="4651" y="2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9" name="Freeform: Shape 59">
              <a:extLst>
                <a:ext uri="{FF2B5EF4-FFF2-40B4-BE49-F238E27FC236}">
                  <a16:creationId xmlns:a16="http://schemas.microsoft.com/office/drawing/2014/main" id="{44C995D8-0482-D04C-A7C9-79E40D44A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574" y="4572671"/>
              <a:ext cx="573807" cy="439804"/>
            </a:xfrm>
            <a:custGeom>
              <a:avLst/>
              <a:gdLst>
                <a:gd name="connsiteX0" fmla="*/ 406805 w 573807"/>
                <a:gd name="connsiteY0" fmla="*/ 0 h 439805"/>
                <a:gd name="connsiteX1" fmla="*/ 430051 w 573807"/>
                <a:gd name="connsiteY1" fmla="*/ 25671 h 439805"/>
                <a:gd name="connsiteX2" fmla="*/ 477766 w 573807"/>
                <a:gd name="connsiteY2" fmla="*/ 74569 h 439805"/>
                <a:gd name="connsiteX3" fmla="*/ 528540 w 573807"/>
                <a:gd name="connsiteY3" fmla="*/ 119799 h 439805"/>
                <a:gd name="connsiteX4" fmla="*/ 573807 w 573807"/>
                <a:gd name="connsiteY4" fmla="*/ 157230 h 439805"/>
                <a:gd name="connsiteX5" fmla="*/ 537318 w 573807"/>
                <a:gd name="connsiteY5" fmla="*/ 200438 h 439805"/>
                <a:gd name="connsiteX6" fmla="*/ 474274 w 573807"/>
                <a:gd name="connsiteY6" fmla="*/ 261612 h 439805"/>
                <a:gd name="connsiteX7" fmla="*/ 405721 w 573807"/>
                <a:gd name="connsiteY7" fmla="*/ 316058 h 439805"/>
                <a:gd name="connsiteX8" fmla="*/ 331659 w 573807"/>
                <a:gd name="connsiteY8" fmla="*/ 363774 h 439805"/>
                <a:gd name="connsiteX9" fmla="*/ 252088 w 573807"/>
                <a:gd name="connsiteY9" fmla="*/ 404761 h 439805"/>
                <a:gd name="connsiteX10" fmla="*/ 168233 w 573807"/>
                <a:gd name="connsiteY10" fmla="*/ 437795 h 439805"/>
                <a:gd name="connsiteX11" fmla="*/ 161122 w 573807"/>
                <a:gd name="connsiteY11" fmla="*/ 439805 h 439805"/>
                <a:gd name="connsiteX12" fmla="*/ 97266 w 573807"/>
                <a:gd name="connsiteY12" fmla="*/ 377122 h 439805"/>
                <a:gd name="connsiteX13" fmla="*/ 30587 w 573807"/>
                <a:gd name="connsiteY13" fmla="*/ 305610 h 439805"/>
                <a:gd name="connsiteX14" fmla="*/ 0 w 573807"/>
                <a:gd name="connsiteY14" fmla="*/ 268325 h 439805"/>
                <a:gd name="connsiteX15" fmla="*/ 29364 w 573807"/>
                <a:gd name="connsiteY15" fmla="*/ 257935 h 439805"/>
                <a:gd name="connsiteX16" fmla="*/ 88702 w 573807"/>
                <a:gd name="connsiteY16" fmla="*/ 234708 h 439805"/>
                <a:gd name="connsiteX17" fmla="*/ 144370 w 573807"/>
                <a:gd name="connsiteY17" fmla="*/ 208426 h 439805"/>
                <a:gd name="connsiteX18" fmla="*/ 198203 w 573807"/>
                <a:gd name="connsiteY18" fmla="*/ 177254 h 439805"/>
                <a:gd name="connsiteX19" fmla="*/ 249589 w 573807"/>
                <a:gd name="connsiteY19" fmla="*/ 143637 h 439805"/>
                <a:gd name="connsiteX20" fmla="*/ 297916 w 573807"/>
                <a:gd name="connsiteY20" fmla="*/ 106352 h 439805"/>
                <a:gd name="connsiteX21" fmla="*/ 344408 w 573807"/>
                <a:gd name="connsiteY21" fmla="*/ 66012 h 439805"/>
                <a:gd name="connsiteX22" fmla="*/ 386618 w 573807"/>
                <a:gd name="connsiteY22" fmla="*/ 23226 h 43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3807" h="439805">
                  <a:moveTo>
                    <a:pt x="406805" y="0"/>
                  </a:moveTo>
                  <a:lnTo>
                    <a:pt x="430051" y="25671"/>
                  </a:lnTo>
                  <a:lnTo>
                    <a:pt x="477766" y="74569"/>
                  </a:lnTo>
                  <a:lnTo>
                    <a:pt x="528540" y="119799"/>
                  </a:lnTo>
                  <a:lnTo>
                    <a:pt x="573807" y="157230"/>
                  </a:lnTo>
                  <a:lnTo>
                    <a:pt x="537318" y="200438"/>
                  </a:lnTo>
                  <a:lnTo>
                    <a:pt x="474274" y="261612"/>
                  </a:lnTo>
                  <a:lnTo>
                    <a:pt x="405721" y="316058"/>
                  </a:lnTo>
                  <a:lnTo>
                    <a:pt x="331659" y="363774"/>
                  </a:lnTo>
                  <a:lnTo>
                    <a:pt x="252088" y="404761"/>
                  </a:lnTo>
                  <a:lnTo>
                    <a:pt x="168233" y="437795"/>
                  </a:lnTo>
                  <a:lnTo>
                    <a:pt x="161122" y="439805"/>
                  </a:lnTo>
                  <a:lnTo>
                    <a:pt x="97266" y="377122"/>
                  </a:lnTo>
                  <a:lnTo>
                    <a:pt x="30587" y="305610"/>
                  </a:lnTo>
                  <a:lnTo>
                    <a:pt x="0" y="268325"/>
                  </a:lnTo>
                  <a:lnTo>
                    <a:pt x="29364" y="257935"/>
                  </a:lnTo>
                  <a:lnTo>
                    <a:pt x="88702" y="234708"/>
                  </a:lnTo>
                  <a:lnTo>
                    <a:pt x="144370" y="208426"/>
                  </a:lnTo>
                  <a:lnTo>
                    <a:pt x="198203" y="177254"/>
                  </a:lnTo>
                  <a:lnTo>
                    <a:pt x="249589" y="143637"/>
                  </a:lnTo>
                  <a:lnTo>
                    <a:pt x="297916" y="106352"/>
                  </a:lnTo>
                  <a:lnTo>
                    <a:pt x="344408" y="66012"/>
                  </a:lnTo>
                  <a:lnTo>
                    <a:pt x="386618" y="23226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0" name="Freeform 386">
              <a:extLst>
                <a:ext uri="{FF2B5EF4-FFF2-40B4-BE49-F238E27FC236}">
                  <a16:creationId xmlns:a16="http://schemas.microsoft.com/office/drawing/2014/main" id="{E0CBC9EB-79A4-4A42-BB84-0617E2524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0" y="3814306"/>
              <a:ext cx="2921021" cy="1137584"/>
            </a:xfrm>
            <a:custGeom>
              <a:avLst/>
              <a:gdLst>
                <a:gd name="T0" fmla="*/ 4418 w 4776"/>
                <a:gd name="T1" fmla="*/ 902 h 1863"/>
                <a:gd name="T2" fmla="*/ 4194 w 4776"/>
                <a:gd name="T3" fmla="*/ 705 h 1863"/>
                <a:gd name="T4" fmla="*/ 3943 w 4776"/>
                <a:gd name="T5" fmla="*/ 561 h 1863"/>
                <a:gd name="T6" fmla="*/ 3672 w 4776"/>
                <a:gd name="T7" fmla="*/ 470 h 1863"/>
                <a:gd name="T8" fmla="*/ 3390 w 4776"/>
                <a:gd name="T9" fmla="*/ 432 h 1863"/>
                <a:gd name="T10" fmla="*/ 3106 w 4776"/>
                <a:gd name="T11" fmla="*/ 447 h 1863"/>
                <a:gd name="T12" fmla="*/ 2827 w 4776"/>
                <a:gd name="T13" fmla="*/ 519 h 1863"/>
                <a:gd name="T14" fmla="*/ 2563 w 4776"/>
                <a:gd name="T15" fmla="*/ 645 h 1863"/>
                <a:gd name="T16" fmla="*/ 2379 w 4776"/>
                <a:gd name="T17" fmla="*/ 778 h 1863"/>
                <a:gd name="T18" fmla="*/ 2379 w 4776"/>
                <a:gd name="T19" fmla="*/ 777 h 1863"/>
                <a:gd name="T20" fmla="*/ 2244 w 4776"/>
                <a:gd name="T21" fmla="*/ 879 h 1863"/>
                <a:gd name="T22" fmla="*/ 2046 w 4776"/>
                <a:gd name="T23" fmla="*/ 985 h 1863"/>
                <a:gd name="T24" fmla="*/ 1828 w 4776"/>
                <a:gd name="T25" fmla="*/ 1056 h 1863"/>
                <a:gd name="T26" fmla="*/ 1596 w 4776"/>
                <a:gd name="T27" fmla="*/ 1088 h 1863"/>
                <a:gd name="T28" fmla="*/ 1476 w 4776"/>
                <a:gd name="T29" fmla="*/ 1088 h 1863"/>
                <a:gd name="T30" fmla="*/ 1243 w 4776"/>
                <a:gd name="T31" fmla="*/ 1056 h 1863"/>
                <a:gd name="T32" fmla="*/ 1025 w 4776"/>
                <a:gd name="T33" fmla="*/ 985 h 1863"/>
                <a:gd name="T34" fmla="*/ 826 w 4776"/>
                <a:gd name="T35" fmla="*/ 878 h 1863"/>
                <a:gd name="T36" fmla="*/ 649 w 4776"/>
                <a:gd name="T37" fmla="*/ 740 h 1863"/>
                <a:gd name="T38" fmla="*/ 499 w 4776"/>
                <a:gd name="T39" fmla="*/ 573 h 1863"/>
                <a:gd name="T40" fmla="*/ 380 w 4776"/>
                <a:gd name="T41" fmla="*/ 382 h 1863"/>
                <a:gd name="T42" fmla="*/ 295 w 4776"/>
                <a:gd name="T43" fmla="*/ 170 h 1863"/>
                <a:gd name="T44" fmla="*/ 255 w 4776"/>
                <a:gd name="T45" fmla="*/ 0 h 1863"/>
                <a:gd name="T46" fmla="*/ 256 w 4776"/>
                <a:gd name="T47" fmla="*/ 10 h 1863"/>
                <a:gd name="T48" fmla="*/ 279 w 4776"/>
                <a:gd name="T49" fmla="*/ 239 h 1863"/>
                <a:gd name="T50" fmla="*/ 255 w 4776"/>
                <a:gd name="T51" fmla="*/ 535 h 1863"/>
                <a:gd name="T52" fmla="*/ 175 w 4776"/>
                <a:gd name="T53" fmla="*/ 815 h 1863"/>
                <a:gd name="T54" fmla="*/ 41 w 4776"/>
                <a:gd name="T55" fmla="*/ 1073 h 1863"/>
                <a:gd name="T56" fmla="*/ 36 w 4776"/>
                <a:gd name="T57" fmla="*/ 1172 h 1863"/>
                <a:gd name="T58" fmla="*/ 187 w 4776"/>
                <a:gd name="T59" fmla="*/ 1321 h 1863"/>
                <a:gd name="T60" fmla="*/ 354 w 4776"/>
                <a:gd name="T61" fmla="*/ 1453 h 1863"/>
                <a:gd name="T62" fmla="*/ 534 w 4776"/>
                <a:gd name="T63" fmla="*/ 1568 h 1863"/>
                <a:gd name="T64" fmla="*/ 727 w 4776"/>
                <a:gd name="T65" fmla="*/ 1664 h 1863"/>
                <a:gd name="T66" fmla="*/ 930 w 4776"/>
                <a:gd name="T67" fmla="*/ 1739 h 1863"/>
                <a:gd name="T68" fmla="*/ 1144 w 4776"/>
                <a:gd name="T69" fmla="*/ 1793 h 1863"/>
                <a:gd name="T70" fmla="*/ 1365 w 4776"/>
                <a:gd name="T71" fmla="*/ 1823 h 1863"/>
                <a:gd name="T72" fmla="*/ 1536 w 4776"/>
                <a:gd name="T73" fmla="*/ 1830 h 1863"/>
                <a:gd name="T74" fmla="*/ 1814 w 4776"/>
                <a:gd name="T75" fmla="*/ 1812 h 1863"/>
                <a:gd name="T76" fmla="*/ 2168 w 4776"/>
                <a:gd name="T77" fmla="*/ 1732 h 1863"/>
                <a:gd name="T78" fmla="*/ 2493 w 4776"/>
                <a:gd name="T79" fmla="*/ 1592 h 1863"/>
                <a:gd name="T80" fmla="*/ 2788 w 4776"/>
                <a:gd name="T81" fmla="*/ 1401 h 1863"/>
                <a:gd name="T82" fmla="*/ 2856 w 4776"/>
                <a:gd name="T83" fmla="*/ 1345 h 1863"/>
                <a:gd name="T84" fmla="*/ 2947 w 4776"/>
                <a:gd name="T85" fmla="*/ 1279 h 1863"/>
                <a:gd name="T86" fmla="*/ 3080 w 4776"/>
                <a:gd name="T87" fmla="*/ 1216 h 1863"/>
                <a:gd name="T88" fmla="*/ 3219 w 4776"/>
                <a:gd name="T89" fmla="*/ 1180 h 1863"/>
                <a:gd name="T90" fmla="*/ 3361 w 4776"/>
                <a:gd name="T91" fmla="*/ 1172 h 1863"/>
                <a:gd name="T92" fmla="*/ 3502 w 4776"/>
                <a:gd name="T93" fmla="*/ 1192 h 1863"/>
                <a:gd name="T94" fmla="*/ 3637 w 4776"/>
                <a:gd name="T95" fmla="*/ 1237 h 1863"/>
                <a:gd name="T96" fmla="*/ 3763 w 4776"/>
                <a:gd name="T97" fmla="*/ 1309 h 1863"/>
                <a:gd name="T98" fmla="*/ 3874 w 4776"/>
                <a:gd name="T99" fmla="*/ 1407 h 1863"/>
                <a:gd name="T100" fmla="*/ 3899 w 4776"/>
                <a:gd name="T101" fmla="*/ 1436 h 1863"/>
                <a:gd name="T102" fmla="*/ 4740 w 4776"/>
                <a:gd name="T103" fmla="*/ 1863 h 1863"/>
                <a:gd name="T104" fmla="*/ 4467 w 4776"/>
                <a:gd name="T105" fmla="*/ 959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76" h="1863">
                  <a:moveTo>
                    <a:pt x="4467" y="959"/>
                  </a:moveTo>
                  <a:lnTo>
                    <a:pt x="4418" y="902"/>
                  </a:lnTo>
                  <a:lnTo>
                    <a:pt x="4310" y="798"/>
                  </a:lnTo>
                  <a:lnTo>
                    <a:pt x="4194" y="705"/>
                  </a:lnTo>
                  <a:lnTo>
                    <a:pt x="4071" y="627"/>
                  </a:lnTo>
                  <a:lnTo>
                    <a:pt x="3943" y="561"/>
                  </a:lnTo>
                  <a:lnTo>
                    <a:pt x="3809" y="508"/>
                  </a:lnTo>
                  <a:lnTo>
                    <a:pt x="3672" y="470"/>
                  </a:lnTo>
                  <a:lnTo>
                    <a:pt x="3532" y="444"/>
                  </a:lnTo>
                  <a:lnTo>
                    <a:pt x="3390" y="432"/>
                  </a:lnTo>
                  <a:lnTo>
                    <a:pt x="3248" y="433"/>
                  </a:lnTo>
                  <a:lnTo>
                    <a:pt x="3106" y="447"/>
                  </a:lnTo>
                  <a:lnTo>
                    <a:pt x="2966" y="476"/>
                  </a:lnTo>
                  <a:lnTo>
                    <a:pt x="2827" y="519"/>
                  </a:lnTo>
                  <a:lnTo>
                    <a:pt x="2693" y="575"/>
                  </a:lnTo>
                  <a:lnTo>
                    <a:pt x="2563" y="645"/>
                  </a:lnTo>
                  <a:lnTo>
                    <a:pt x="2439" y="729"/>
                  </a:lnTo>
                  <a:lnTo>
                    <a:pt x="2379" y="778"/>
                  </a:lnTo>
                  <a:lnTo>
                    <a:pt x="2379" y="778"/>
                  </a:lnTo>
                  <a:lnTo>
                    <a:pt x="2379" y="777"/>
                  </a:lnTo>
                  <a:lnTo>
                    <a:pt x="2336" y="813"/>
                  </a:lnTo>
                  <a:lnTo>
                    <a:pt x="2244" y="879"/>
                  </a:lnTo>
                  <a:lnTo>
                    <a:pt x="2148" y="936"/>
                  </a:lnTo>
                  <a:lnTo>
                    <a:pt x="2046" y="985"/>
                  </a:lnTo>
                  <a:lnTo>
                    <a:pt x="1939" y="1026"/>
                  </a:lnTo>
                  <a:lnTo>
                    <a:pt x="1828" y="1056"/>
                  </a:lnTo>
                  <a:lnTo>
                    <a:pt x="1714" y="1078"/>
                  </a:lnTo>
                  <a:lnTo>
                    <a:pt x="1596" y="1088"/>
                  </a:lnTo>
                  <a:lnTo>
                    <a:pt x="1536" y="1089"/>
                  </a:lnTo>
                  <a:lnTo>
                    <a:pt x="1476" y="1088"/>
                  </a:lnTo>
                  <a:lnTo>
                    <a:pt x="1358" y="1078"/>
                  </a:lnTo>
                  <a:lnTo>
                    <a:pt x="1243" y="1056"/>
                  </a:lnTo>
                  <a:lnTo>
                    <a:pt x="1132" y="1025"/>
                  </a:lnTo>
                  <a:lnTo>
                    <a:pt x="1025" y="985"/>
                  </a:lnTo>
                  <a:lnTo>
                    <a:pt x="922" y="936"/>
                  </a:lnTo>
                  <a:lnTo>
                    <a:pt x="826" y="878"/>
                  </a:lnTo>
                  <a:lnTo>
                    <a:pt x="734" y="812"/>
                  </a:lnTo>
                  <a:lnTo>
                    <a:pt x="649" y="740"/>
                  </a:lnTo>
                  <a:lnTo>
                    <a:pt x="571" y="659"/>
                  </a:lnTo>
                  <a:lnTo>
                    <a:pt x="499" y="573"/>
                  </a:lnTo>
                  <a:lnTo>
                    <a:pt x="436" y="479"/>
                  </a:lnTo>
                  <a:lnTo>
                    <a:pt x="380" y="382"/>
                  </a:lnTo>
                  <a:lnTo>
                    <a:pt x="332" y="278"/>
                  </a:lnTo>
                  <a:lnTo>
                    <a:pt x="295" y="170"/>
                  </a:lnTo>
                  <a:lnTo>
                    <a:pt x="266" y="58"/>
                  </a:lnTo>
                  <a:lnTo>
                    <a:pt x="255" y="0"/>
                  </a:lnTo>
                  <a:lnTo>
                    <a:pt x="256" y="8"/>
                  </a:lnTo>
                  <a:lnTo>
                    <a:pt x="256" y="10"/>
                  </a:lnTo>
                  <a:lnTo>
                    <a:pt x="269" y="86"/>
                  </a:lnTo>
                  <a:lnTo>
                    <a:pt x="279" y="239"/>
                  </a:lnTo>
                  <a:lnTo>
                    <a:pt x="275" y="388"/>
                  </a:lnTo>
                  <a:lnTo>
                    <a:pt x="255" y="535"/>
                  </a:lnTo>
                  <a:lnTo>
                    <a:pt x="222" y="679"/>
                  </a:lnTo>
                  <a:lnTo>
                    <a:pt x="175" y="815"/>
                  </a:lnTo>
                  <a:lnTo>
                    <a:pt x="114" y="948"/>
                  </a:lnTo>
                  <a:lnTo>
                    <a:pt x="41" y="1073"/>
                  </a:lnTo>
                  <a:lnTo>
                    <a:pt x="0" y="1133"/>
                  </a:lnTo>
                  <a:lnTo>
                    <a:pt x="36" y="1172"/>
                  </a:lnTo>
                  <a:lnTo>
                    <a:pt x="109" y="1249"/>
                  </a:lnTo>
                  <a:lnTo>
                    <a:pt x="187" y="1321"/>
                  </a:lnTo>
                  <a:lnTo>
                    <a:pt x="269" y="1390"/>
                  </a:lnTo>
                  <a:lnTo>
                    <a:pt x="354" y="1453"/>
                  </a:lnTo>
                  <a:lnTo>
                    <a:pt x="443" y="1513"/>
                  </a:lnTo>
                  <a:lnTo>
                    <a:pt x="534" y="1568"/>
                  </a:lnTo>
                  <a:lnTo>
                    <a:pt x="630" y="1619"/>
                  </a:lnTo>
                  <a:lnTo>
                    <a:pt x="727" y="1664"/>
                  </a:lnTo>
                  <a:lnTo>
                    <a:pt x="828" y="1704"/>
                  </a:lnTo>
                  <a:lnTo>
                    <a:pt x="930" y="1739"/>
                  </a:lnTo>
                  <a:lnTo>
                    <a:pt x="1036" y="1769"/>
                  </a:lnTo>
                  <a:lnTo>
                    <a:pt x="1144" y="1793"/>
                  </a:lnTo>
                  <a:lnTo>
                    <a:pt x="1254" y="1812"/>
                  </a:lnTo>
                  <a:lnTo>
                    <a:pt x="1365" y="1823"/>
                  </a:lnTo>
                  <a:lnTo>
                    <a:pt x="1478" y="1829"/>
                  </a:lnTo>
                  <a:lnTo>
                    <a:pt x="1536" y="1830"/>
                  </a:lnTo>
                  <a:lnTo>
                    <a:pt x="1629" y="1829"/>
                  </a:lnTo>
                  <a:lnTo>
                    <a:pt x="1814" y="1812"/>
                  </a:lnTo>
                  <a:lnTo>
                    <a:pt x="1993" y="1780"/>
                  </a:lnTo>
                  <a:lnTo>
                    <a:pt x="2168" y="1732"/>
                  </a:lnTo>
                  <a:lnTo>
                    <a:pt x="2334" y="1669"/>
                  </a:lnTo>
                  <a:lnTo>
                    <a:pt x="2493" y="1592"/>
                  </a:lnTo>
                  <a:lnTo>
                    <a:pt x="2646" y="1503"/>
                  </a:lnTo>
                  <a:lnTo>
                    <a:pt x="2788" y="1401"/>
                  </a:lnTo>
                  <a:lnTo>
                    <a:pt x="2856" y="1345"/>
                  </a:lnTo>
                  <a:lnTo>
                    <a:pt x="2856" y="1345"/>
                  </a:lnTo>
                  <a:lnTo>
                    <a:pt x="2885" y="1321"/>
                  </a:lnTo>
                  <a:lnTo>
                    <a:pt x="2947" y="1279"/>
                  </a:lnTo>
                  <a:lnTo>
                    <a:pt x="3013" y="1244"/>
                  </a:lnTo>
                  <a:lnTo>
                    <a:pt x="3080" y="1216"/>
                  </a:lnTo>
                  <a:lnTo>
                    <a:pt x="3148" y="1195"/>
                  </a:lnTo>
                  <a:lnTo>
                    <a:pt x="3219" y="1180"/>
                  </a:lnTo>
                  <a:lnTo>
                    <a:pt x="3291" y="1173"/>
                  </a:lnTo>
                  <a:lnTo>
                    <a:pt x="3361" y="1172"/>
                  </a:lnTo>
                  <a:lnTo>
                    <a:pt x="3432" y="1178"/>
                  </a:lnTo>
                  <a:lnTo>
                    <a:pt x="3502" y="1192"/>
                  </a:lnTo>
                  <a:lnTo>
                    <a:pt x="3571" y="1211"/>
                  </a:lnTo>
                  <a:lnTo>
                    <a:pt x="3637" y="1237"/>
                  </a:lnTo>
                  <a:lnTo>
                    <a:pt x="3701" y="1271"/>
                  </a:lnTo>
                  <a:lnTo>
                    <a:pt x="3763" y="1309"/>
                  </a:lnTo>
                  <a:lnTo>
                    <a:pt x="3820" y="1356"/>
                  </a:lnTo>
                  <a:lnTo>
                    <a:pt x="3874" y="1407"/>
                  </a:lnTo>
                  <a:lnTo>
                    <a:pt x="3900" y="1436"/>
                  </a:lnTo>
                  <a:lnTo>
                    <a:pt x="3899" y="1436"/>
                  </a:lnTo>
                  <a:lnTo>
                    <a:pt x="3590" y="1696"/>
                  </a:lnTo>
                  <a:lnTo>
                    <a:pt x="4740" y="1863"/>
                  </a:lnTo>
                  <a:lnTo>
                    <a:pt x="4776" y="701"/>
                  </a:lnTo>
                  <a:lnTo>
                    <a:pt x="4467" y="9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1" name="Freeform: Shape 61">
              <a:extLst>
                <a:ext uri="{FF2B5EF4-FFF2-40B4-BE49-F238E27FC236}">
                  <a16:creationId xmlns:a16="http://schemas.microsoft.com/office/drawing/2014/main" id="{30713BF0-E23E-4B45-8318-366A6321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500" y="3814306"/>
              <a:ext cx="322034" cy="848681"/>
            </a:xfrm>
            <a:custGeom>
              <a:avLst/>
              <a:gdLst>
                <a:gd name="connsiteX0" fmla="*/ 155959 w 322034"/>
                <a:gd name="connsiteY0" fmla="*/ 0 h 848682"/>
                <a:gd name="connsiteX1" fmla="*/ 162687 w 322034"/>
                <a:gd name="connsiteY1" fmla="*/ 35416 h 848682"/>
                <a:gd name="connsiteX2" fmla="*/ 180424 w 322034"/>
                <a:gd name="connsiteY2" fmla="*/ 103806 h 848682"/>
                <a:gd name="connsiteX3" fmla="*/ 203053 w 322034"/>
                <a:gd name="connsiteY3" fmla="*/ 169752 h 848682"/>
                <a:gd name="connsiteX4" fmla="*/ 232410 w 322034"/>
                <a:gd name="connsiteY4" fmla="*/ 233257 h 848682"/>
                <a:gd name="connsiteX5" fmla="*/ 266660 w 322034"/>
                <a:gd name="connsiteY5" fmla="*/ 292487 h 848682"/>
                <a:gd name="connsiteX6" fmla="*/ 305191 w 322034"/>
                <a:gd name="connsiteY6" fmla="*/ 349885 h 848682"/>
                <a:gd name="connsiteX7" fmla="*/ 322034 w 322034"/>
                <a:gd name="connsiteY7" fmla="*/ 369972 h 848682"/>
                <a:gd name="connsiteX8" fmla="*/ 321000 w 322034"/>
                <a:gd name="connsiteY8" fmla="*/ 408230 h 848682"/>
                <a:gd name="connsiteX9" fmla="*/ 309982 w 322034"/>
                <a:gd name="connsiteY9" fmla="*/ 496322 h 848682"/>
                <a:gd name="connsiteX10" fmla="*/ 290396 w 322034"/>
                <a:gd name="connsiteY10" fmla="*/ 582578 h 848682"/>
                <a:gd name="connsiteX11" fmla="*/ 262852 w 322034"/>
                <a:gd name="connsiteY11" fmla="*/ 665775 h 848682"/>
                <a:gd name="connsiteX12" fmla="*/ 227351 w 322034"/>
                <a:gd name="connsiteY12" fmla="*/ 745914 h 848682"/>
                <a:gd name="connsiteX13" fmla="*/ 183893 w 322034"/>
                <a:gd name="connsiteY13" fmla="*/ 821159 h 848682"/>
                <a:gd name="connsiteX14" fmla="*/ 164427 w 322034"/>
                <a:gd name="connsiteY14" fmla="*/ 848682 h 848682"/>
                <a:gd name="connsiteX15" fmla="*/ 114370 w 322034"/>
                <a:gd name="connsiteY15" fmla="*/ 806629 h 848682"/>
                <a:gd name="connsiteX16" fmla="*/ 66665 w 322034"/>
                <a:gd name="connsiteY16" fmla="*/ 762665 h 848682"/>
                <a:gd name="connsiteX17" fmla="*/ 22018 w 322034"/>
                <a:gd name="connsiteY17" fmla="*/ 715647 h 848682"/>
                <a:gd name="connsiteX18" fmla="*/ 0 w 322034"/>
                <a:gd name="connsiteY18" fmla="*/ 691833 h 848682"/>
                <a:gd name="connsiteX19" fmla="*/ 25076 w 322034"/>
                <a:gd name="connsiteY19" fmla="*/ 655195 h 848682"/>
                <a:gd name="connsiteX20" fmla="*/ 69723 w 322034"/>
                <a:gd name="connsiteY20" fmla="*/ 578868 h 848682"/>
                <a:gd name="connsiteX21" fmla="*/ 107031 w 322034"/>
                <a:gd name="connsiteY21" fmla="*/ 497656 h 848682"/>
                <a:gd name="connsiteX22" fmla="*/ 135776 w 322034"/>
                <a:gd name="connsiteY22" fmla="*/ 414611 h 848682"/>
                <a:gd name="connsiteX23" fmla="*/ 155959 w 322034"/>
                <a:gd name="connsiteY23" fmla="*/ 326682 h 848682"/>
                <a:gd name="connsiteX24" fmla="*/ 168191 w 322034"/>
                <a:gd name="connsiteY24" fmla="*/ 236921 h 848682"/>
                <a:gd name="connsiteX25" fmla="*/ 170638 w 322034"/>
                <a:gd name="connsiteY25" fmla="*/ 145938 h 848682"/>
                <a:gd name="connsiteX26" fmla="*/ 164522 w 322034"/>
                <a:gd name="connsiteY26" fmla="*/ 52513 h 848682"/>
                <a:gd name="connsiteX27" fmla="*/ 156571 w 322034"/>
                <a:gd name="connsiteY27" fmla="*/ 6106 h 848682"/>
                <a:gd name="connsiteX28" fmla="*/ 156571 w 322034"/>
                <a:gd name="connsiteY28" fmla="*/ 4885 h 84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2034" h="848682">
                  <a:moveTo>
                    <a:pt x="155959" y="0"/>
                  </a:moveTo>
                  <a:lnTo>
                    <a:pt x="162687" y="35416"/>
                  </a:lnTo>
                  <a:lnTo>
                    <a:pt x="180424" y="103806"/>
                  </a:lnTo>
                  <a:lnTo>
                    <a:pt x="203053" y="169752"/>
                  </a:lnTo>
                  <a:lnTo>
                    <a:pt x="232410" y="233257"/>
                  </a:lnTo>
                  <a:lnTo>
                    <a:pt x="266660" y="292487"/>
                  </a:lnTo>
                  <a:lnTo>
                    <a:pt x="305191" y="349885"/>
                  </a:lnTo>
                  <a:lnTo>
                    <a:pt x="322034" y="369972"/>
                  </a:lnTo>
                  <a:lnTo>
                    <a:pt x="321000" y="408230"/>
                  </a:lnTo>
                  <a:lnTo>
                    <a:pt x="309982" y="496322"/>
                  </a:lnTo>
                  <a:lnTo>
                    <a:pt x="290396" y="582578"/>
                  </a:lnTo>
                  <a:lnTo>
                    <a:pt x="262852" y="665775"/>
                  </a:lnTo>
                  <a:lnTo>
                    <a:pt x="227351" y="745914"/>
                  </a:lnTo>
                  <a:lnTo>
                    <a:pt x="183893" y="821159"/>
                  </a:lnTo>
                  <a:lnTo>
                    <a:pt x="164427" y="848682"/>
                  </a:lnTo>
                  <a:lnTo>
                    <a:pt x="114370" y="806629"/>
                  </a:lnTo>
                  <a:lnTo>
                    <a:pt x="66665" y="762665"/>
                  </a:lnTo>
                  <a:lnTo>
                    <a:pt x="22018" y="715647"/>
                  </a:lnTo>
                  <a:lnTo>
                    <a:pt x="0" y="691833"/>
                  </a:lnTo>
                  <a:lnTo>
                    <a:pt x="25076" y="655195"/>
                  </a:lnTo>
                  <a:lnTo>
                    <a:pt x="69723" y="578868"/>
                  </a:lnTo>
                  <a:lnTo>
                    <a:pt x="107031" y="497656"/>
                  </a:lnTo>
                  <a:lnTo>
                    <a:pt x="135776" y="414611"/>
                  </a:lnTo>
                  <a:lnTo>
                    <a:pt x="155959" y="326682"/>
                  </a:lnTo>
                  <a:lnTo>
                    <a:pt x="168191" y="236921"/>
                  </a:lnTo>
                  <a:lnTo>
                    <a:pt x="170638" y="145938"/>
                  </a:lnTo>
                  <a:lnTo>
                    <a:pt x="164522" y="52513"/>
                  </a:lnTo>
                  <a:lnTo>
                    <a:pt x="156571" y="6106"/>
                  </a:lnTo>
                  <a:lnTo>
                    <a:pt x="156571" y="4885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2" name="Freeform: Shape 62">
              <a:extLst>
                <a:ext uri="{FF2B5EF4-FFF2-40B4-BE49-F238E27FC236}">
                  <a16:creationId xmlns:a16="http://schemas.microsoft.com/office/drawing/2014/main" id="{9E677476-2355-E44A-A4D7-B62F2DA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74" y="1898764"/>
              <a:ext cx="243905" cy="546305"/>
            </a:xfrm>
            <a:custGeom>
              <a:avLst/>
              <a:gdLst>
                <a:gd name="connsiteX0" fmla="*/ 213361 w 243905"/>
                <a:gd name="connsiteY0" fmla="*/ 0 h 546305"/>
                <a:gd name="connsiteX1" fmla="*/ 207253 w 243905"/>
                <a:gd name="connsiteY1" fmla="*/ 31192 h 546305"/>
                <a:gd name="connsiteX2" fmla="*/ 198090 w 243905"/>
                <a:gd name="connsiteY2" fmla="*/ 94187 h 546305"/>
                <a:gd name="connsiteX3" fmla="*/ 193813 w 243905"/>
                <a:gd name="connsiteY3" fmla="*/ 155959 h 546305"/>
                <a:gd name="connsiteX4" fmla="*/ 193813 w 243905"/>
                <a:gd name="connsiteY4" fmla="*/ 217731 h 546305"/>
                <a:gd name="connsiteX5" fmla="*/ 197479 w 243905"/>
                <a:gd name="connsiteY5" fmla="*/ 278892 h 546305"/>
                <a:gd name="connsiteX6" fmla="*/ 206031 w 243905"/>
                <a:gd name="connsiteY6" fmla="*/ 339441 h 546305"/>
                <a:gd name="connsiteX7" fmla="*/ 217638 w 243905"/>
                <a:gd name="connsiteY7" fmla="*/ 399378 h 546305"/>
                <a:gd name="connsiteX8" fmla="*/ 234131 w 243905"/>
                <a:gd name="connsiteY8" fmla="*/ 458092 h 546305"/>
                <a:gd name="connsiteX9" fmla="*/ 243905 w 243905"/>
                <a:gd name="connsiteY9" fmla="*/ 486226 h 546305"/>
                <a:gd name="connsiteX10" fmla="*/ 187705 w 243905"/>
                <a:gd name="connsiteY10" fmla="*/ 499070 h 546305"/>
                <a:gd name="connsiteX11" fmla="*/ 78358 w 243905"/>
                <a:gd name="connsiteY11" fmla="*/ 532708 h 546305"/>
                <a:gd name="connsiteX12" fmla="*/ 44702 w 243905"/>
                <a:gd name="connsiteY12" fmla="*/ 546305 h 546305"/>
                <a:gd name="connsiteX13" fmla="*/ 38558 w 243905"/>
                <a:gd name="connsiteY13" fmla="*/ 529037 h 546305"/>
                <a:gd name="connsiteX14" fmla="*/ 17137 w 243905"/>
                <a:gd name="connsiteY14" fmla="*/ 444636 h 546305"/>
                <a:gd name="connsiteX15" fmla="*/ 4285 w 243905"/>
                <a:gd name="connsiteY15" fmla="*/ 357788 h 546305"/>
                <a:gd name="connsiteX16" fmla="*/ 0 w 243905"/>
                <a:gd name="connsiteY16" fmla="*/ 269717 h 546305"/>
                <a:gd name="connsiteX17" fmla="*/ 3673 w 243905"/>
                <a:gd name="connsiteY17" fmla="*/ 181034 h 546305"/>
                <a:gd name="connsiteX18" fmla="*/ 17137 w 243905"/>
                <a:gd name="connsiteY18" fmla="*/ 91740 h 546305"/>
                <a:gd name="connsiteX19" fmla="*/ 29775 w 243905"/>
                <a:gd name="connsiteY19" fmla="*/ 41907 h 546305"/>
                <a:gd name="connsiteX20" fmla="*/ 94852 w 243905"/>
                <a:gd name="connsiteY20" fmla="*/ 24464 h 546305"/>
                <a:gd name="connsiteX21" fmla="*/ 173655 w 243905"/>
                <a:gd name="connsiteY21" fmla="*/ 7339 h 54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905" h="546305">
                  <a:moveTo>
                    <a:pt x="213361" y="0"/>
                  </a:moveTo>
                  <a:lnTo>
                    <a:pt x="207253" y="31192"/>
                  </a:lnTo>
                  <a:lnTo>
                    <a:pt x="198090" y="94187"/>
                  </a:lnTo>
                  <a:lnTo>
                    <a:pt x="193813" y="155959"/>
                  </a:lnTo>
                  <a:lnTo>
                    <a:pt x="193813" y="217731"/>
                  </a:lnTo>
                  <a:lnTo>
                    <a:pt x="197479" y="278892"/>
                  </a:lnTo>
                  <a:lnTo>
                    <a:pt x="206031" y="339441"/>
                  </a:lnTo>
                  <a:lnTo>
                    <a:pt x="217638" y="399378"/>
                  </a:lnTo>
                  <a:lnTo>
                    <a:pt x="234131" y="458092"/>
                  </a:lnTo>
                  <a:lnTo>
                    <a:pt x="243905" y="486226"/>
                  </a:lnTo>
                  <a:lnTo>
                    <a:pt x="187705" y="499070"/>
                  </a:lnTo>
                  <a:lnTo>
                    <a:pt x="78358" y="532708"/>
                  </a:lnTo>
                  <a:lnTo>
                    <a:pt x="44702" y="546305"/>
                  </a:lnTo>
                  <a:lnTo>
                    <a:pt x="38558" y="529037"/>
                  </a:lnTo>
                  <a:lnTo>
                    <a:pt x="17137" y="444636"/>
                  </a:lnTo>
                  <a:lnTo>
                    <a:pt x="4285" y="357788"/>
                  </a:lnTo>
                  <a:lnTo>
                    <a:pt x="0" y="269717"/>
                  </a:lnTo>
                  <a:lnTo>
                    <a:pt x="3673" y="181034"/>
                  </a:lnTo>
                  <a:lnTo>
                    <a:pt x="17137" y="91740"/>
                  </a:lnTo>
                  <a:lnTo>
                    <a:pt x="29775" y="41907"/>
                  </a:lnTo>
                  <a:lnTo>
                    <a:pt x="94852" y="24464"/>
                  </a:lnTo>
                  <a:lnTo>
                    <a:pt x="173655" y="733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3" name="Freeform 385">
              <a:extLst>
                <a:ext uri="{FF2B5EF4-FFF2-40B4-BE49-F238E27FC236}">
                  <a16:creationId xmlns:a16="http://schemas.microsoft.com/office/drawing/2014/main" id="{A832ED0B-D928-404A-AE55-FF5966AE0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71" y="2463885"/>
              <a:ext cx="2353452" cy="2649470"/>
            </a:xfrm>
            <a:custGeom>
              <a:avLst/>
              <a:gdLst>
                <a:gd name="T0" fmla="*/ 3841 w 3845"/>
                <a:gd name="T1" fmla="*/ 779 h 4331"/>
                <a:gd name="T2" fmla="*/ 3631 w 3845"/>
                <a:gd name="T3" fmla="*/ 685 h 4331"/>
                <a:gd name="T4" fmla="*/ 3388 w 3845"/>
                <a:gd name="T5" fmla="*/ 516 h 4331"/>
                <a:gd name="T6" fmla="*/ 3185 w 3845"/>
                <a:gd name="T7" fmla="*/ 307 h 4331"/>
                <a:gd name="T8" fmla="*/ 3030 w 3845"/>
                <a:gd name="T9" fmla="*/ 65 h 4331"/>
                <a:gd name="T10" fmla="*/ 2912 w 3845"/>
                <a:gd name="T11" fmla="*/ 19 h 4331"/>
                <a:gd name="T12" fmla="*/ 2580 w 3845"/>
                <a:gd name="T13" fmla="*/ 132 h 4331"/>
                <a:gd name="T14" fmla="*/ 2275 w 3845"/>
                <a:gd name="T15" fmla="*/ 298 h 4331"/>
                <a:gd name="T16" fmla="*/ 2005 w 3845"/>
                <a:gd name="T17" fmla="*/ 510 h 4331"/>
                <a:gd name="T18" fmla="*/ 1775 w 3845"/>
                <a:gd name="T19" fmla="*/ 765 h 4331"/>
                <a:gd name="T20" fmla="*/ 1591 w 3845"/>
                <a:gd name="T21" fmla="*/ 1057 h 4331"/>
                <a:gd name="T22" fmla="*/ 1456 w 3845"/>
                <a:gd name="T23" fmla="*/ 1378 h 4331"/>
                <a:gd name="T24" fmla="*/ 1378 w 3845"/>
                <a:gd name="T25" fmla="*/ 1725 h 4331"/>
                <a:gd name="T26" fmla="*/ 1360 w 3845"/>
                <a:gd name="T27" fmla="*/ 1999 h 4331"/>
                <a:gd name="T28" fmla="*/ 1376 w 3845"/>
                <a:gd name="T29" fmla="*/ 2260 h 4331"/>
                <a:gd name="T30" fmla="*/ 1389 w 3845"/>
                <a:gd name="T31" fmla="*/ 2345 h 4331"/>
                <a:gd name="T32" fmla="*/ 1401 w 3845"/>
                <a:gd name="T33" fmla="*/ 2458 h 4331"/>
                <a:gd name="T34" fmla="*/ 1389 w 3845"/>
                <a:gd name="T35" fmla="*/ 2603 h 4331"/>
                <a:gd name="T36" fmla="*/ 1351 w 3845"/>
                <a:gd name="T37" fmla="*/ 2742 h 4331"/>
                <a:gd name="T38" fmla="*/ 1287 w 3845"/>
                <a:gd name="T39" fmla="*/ 2869 h 4331"/>
                <a:gd name="T40" fmla="*/ 1200 w 3845"/>
                <a:gd name="T41" fmla="*/ 2982 h 4331"/>
                <a:gd name="T42" fmla="*/ 1093 w 3845"/>
                <a:gd name="T43" fmla="*/ 3076 h 4331"/>
                <a:gd name="T44" fmla="*/ 967 w 3845"/>
                <a:gd name="T45" fmla="*/ 3149 h 4331"/>
                <a:gd name="T46" fmla="*/ 826 w 3845"/>
                <a:gd name="T47" fmla="*/ 3197 h 4331"/>
                <a:gd name="T48" fmla="*/ 789 w 3845"/>
                <a:gd name="T49" fmla="*/ 3204 h 4331"/>
                <a:gd name="T50" fmla="*/ 0 w 3845"/>
                <a:gd name="T51" fmla="*/ 3719 h 4331"/>
                <a:gd name="T52" fmla="*/ 918 w 3845"/>
                <a:gd name="T53" fmla="*/ 3934 h 4331"/>
                <a:gd name="T54" fmla="*/ 1137 w 3845"/>
                <a:gd name="T55" fmla="*/ 3878 h 4331"/>
                <a:gd name="T56" fmla="*/ 1404 w 3845"/>
                <a:gd name="T57" fmla="*/ 3757 h 4331"/>
                <a:gd name="T58" fmla="*/ 1637 w 3845"/>
                <a:gd name="T59" fmla="*/ 3590 h 4331"/>
                <a:gd name="T60" fmla="*/ 1832 w 3845"/>
                <a:gd name="T61" fmla="*/ 3381 h 4331"/>
                <a:gd name="T62" fmla="*/ 1985 w 3845"/>
                <a:gd name="T63" fmla="*/ 3142 h 4331"/>
                <a:gd name="T64" fmla="*/ 2088 w 3845"/>
                <a:gd name="T65" fmla="*/ 2875 h 4331"/>
                <a:gd name="T66" fmla="*/ 2138 w 3845"/>
                <a:gd name="T67" fmla="*/ 2590 h 4331"/>
                <a:gd name="T68" fmla="*/ 2132 w 3845"/>
                <a:gd name="T69" fmla="*/ 2292 h 4331"/>
                <a:gd name="T70" fmla="*/ 2110 w 3845"/>
                <a:gd name="T71" fmla="*/ 2145 h 4331"/>
                <a:gd name="T72" fmla="*/ 2103 w 3845"/>
                <a:gd name="T73" fmla="*/ 1933 h 4331"/>
                <a:gd name="T74" fmla="*/ 2142 w 3845"/>
                <a:gd name="T75" fmla="*/ 1674 h 4331"/>
                <a:gd name="T76" fmla="*/ 2229 w 3845"/>
                <a:gd name="T77" fmla="*/ 1436 h 4331"/>
                <a:gd name="T78" fmla="*/ 2359 w 3845"/>
                <a:gd name="T79" fmla="*/ 1222 h 4331"/>
                <a:gd name="T80" fmla="*/ 2526 w 3845"/>
                <a:gd name="T81" fmla="*/ 1039 h 4331"/>
                <a:gd name="T82" fmla="*/ 2726 w 3845"/>
                <a:gd name="T83" fmla="*/ 890 h 4331"/>
                <a:gd name="T84" fmla="*/ 2952 w 3845"/>
                <a:gd name="T85" fmla="*/ 780 h 4331"/>
                <a:gd name="T86" fmla="*/ 3201 w 3845"/>
                <a:gd name="T87" fmla="*/ 716 h 4331"/>
                <a:gd name="T88" fmla="*/ 3399 w 3845"/>
                <a:gd name="T89" fmla="*/ 702 h 4331"/>
                <a:gd name="T90" fmla="*/ 3572 w 3845"/>
                <a:gd name="T91" fmla="*/ 713 h 4331"/>
                <a:gd name="T92" fmla="*/ 3792 w 3845"/>
                <a:gd name="T93" fmla="*/ 762 h 4331"/>
                <a:gd name="T94" fmla="*/ 3841 w 3845"/>
                <a:gd name="T95" fmla="*/ 780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45" h="4331">
                  <a:moveTo>
                    <a:pt x="3841" y="780"/>
                  </a:moveTo>
                  <a:lnTo>
                    <a:pt x="3841" y="779"/>
                  </a:lnTo>
                  <a:lnTo>
                    <a:pt x="3768" y="752"/>
                  </a:lnTo>
                  <a:lnTo>
                    <a:pt x="3631" y="685"/>
                  </a:lnTo>
                  <a:lnTo>
                    <a:pt x="3505" y="607"/>
                  </a:lnTo>
                  <a:lnTo>
                    <a:pt x="3388" y="516"/>
                  </a:lnTo>
                  <a:lnTo>
                    <a:pt x="3281" y="417"/>
                  </a:lnTo>
                  <a:lnTo>
                    <a:pt x="3185" y="307"/>
                  </a:lnTo>
                  <a:lnTo>
                    <a:pt x="3101" y="190"/>
                  </a:lnTo>
                  <a:lnTo>
                    <a:pt x="3030" y="65"/>
                  </a:lnTo>
                  <a:lnTo>
                    <a:pt x="2999" y="0"/>
                  </a:lnTo>
                  <a:lnTo>
                    <a:pt x="2912" y="19"/>
                  </a:lnTo>
                  <a:lnTo>
                    <a:pt x="2743" y="68"/>
                  </a:lnTo>
                  <a:lnTo>
                    <a:pt x="2580" y="132"/>
                  </a:lnTo>
                  <a:lnTo>
                    <a:pt x="2423" y="208"/>
                  </a:lnTo>
                  <a:lnTo>
                    <a:pt x="2275" y="298"/>
                  </a:lnTo>
                  <a:lnTo>
                    <a:pt x="2136" y="398"/>
                  </a:lnTo>
                  <a:lnTo>
                    <a:pt x="2005" y="510"/>
                  </a:lnTo>
                  <a:lnTo>
                    <a:pt x="1885" y="632"/>
                  </a:lnTo>
                  <a:lnTo>
                    <a:pt x="1775" y="765"/>
                  </a:lnTo>
                  <a:lnTo>
                    <a:pt x="1677" y="907"/>
                  </a:lnTo>
                  <a:lnTo>
                    <a:pt x="1591" y="1057"/>
                  </a:lnTo>
                  <a:lnTo>
                    <a:pt x="1516" y="1214"/>
                  </a:lnTo>
                  <a:lnTo>
                    <a:pt x="1456" y="1378"/>
                  </a:lnTo>
                  <a:lnTo>
                    <a:pt x="1409" y="1549"/>
                  </a:lnTo>
                  <a:lnTo>
                    <a:pt x="1378" y="1725"/>
                  </a:lnTo>
                  <a:lnTo>
                    <a:pt x="1361" y="1907"/>
                  </a:lnTo>
                  <a:lnTo>
                    <a:pt x="1360" y="1999"/>
                  </a:lnTo>
                  <a:lnTo>
                    <a:pt x="1361" y="2087"/>
                  </a:lnTo>
                  <a:lnTo>
                    <a:pt x="1376" y="2260"/>
                  </a:lnTo>
                  <a:lnTo>
                    <a:pt x="1389" y="2345"/>
                  </a:lnTo>
                  <a:lnTo>
                    <a:pt x="1389" y="2345"/>
                  </a:lnTo>
                  <a:lnTo>
                    <a:pt x="1396" y="2383"/>
                  </a:lnTo>
                  <a:lnTo>
                    <a:pt x="1401" y="2458"/>
                  </a:lnTo>
                  <a:lnTo>
                    <a:pt x="1399" y="2532"/>
                  </a:lnTo>
                  <a:lnTo>
                    <a:pt x="1389" y="2603"/>
                  </a:lnTo>
                  <a:lnTo>
                    <a:pt x="1374" y="2674"/>
                  </a:lnTo>
                  <a:lnTo>
                    <a:pt x="1351" y="2742"/>
                  </a:lnTo>
                  <a:lnTo>
                    <a:pt x="1322" y="2808"/>
                  </a:lnTo>
                  <a:lnTo>
                    <a:pt x="1287" y="2869"/>
                  </a:lnTo>
                  <a:lnTo>
                    <a:pt x="1246" y="2928"/>
                  </a:lnTo>
                  <a:lnTo>
                    <a:pt x="1200" y="2982"/>
                  </a:lnTo>
                  <a:lnTo>
                    <a:pt x="1149" y="3032"/>
                  </a:lnTo>
                  <a:lnTo>
                    <a:pt x="1093" y="3076"/>
                  </a:lnTo>
                  <a:lnTo>
                    <a:pt x="1032" y="3116"/>
                  </a:lnTo>
                  <a:lnTo>
                    <a:pt x="967" y="3149"/>
                  </a:lnTo>
                  <a:lnTo>
                    <a:pt x="899" y="3176"/>
                  </a:lnTo>
                  <a:lnTo>
                    <a:pt x="826" y="3197"/>
                  </a:lnTo>
                  <a:lnTo>
                    <a:pt x="789" y="3204"/>
                  </a:lnTo>
                  <a:lnTo>
                    <a:pt x="789" y="3204"/>
                  </a:lnTo>
                  <a:lnTo>
                    <a:pt x="719" y="2807"/>
                  </a:lnTo>
                  <a:lnTo>
                    <a:pt x="0" y="3719"/>
                  </a:lnTo>
                  <a:lnTo>
                    <a:pt x="988" y="4331"/>
                  </a:lnTo>
                  <a:lnTo>
                    <a:pt x="918" y="3934"/>
                  </a:lnTo>
                  <a:lnTo>
                    <a:pt x="992" y="3919"/>
                  </a:lnTo>
                  <a:lnTo>
                    <a:pt x="1137" y="3878"/>
                  </a:lnTo>
                  <a:lnTo>
                    <a:pt x="1274" y="3824"/>
                  </a:lnTo>
                  <a:lnTo>
                    <a:pt x="1404" y="3757"/>
                  </a:lnTo>
                  <a:lnTo>
                    <a:pt x="1525" y="3679"/>
                  </a:lnTo>
                  <a:lnTo>
                    <a:pt x="1637" y="3590"/>
                  </a:lnTo>
                  <a:lnTo>
                    <a:pt x="1740" y="3490"/>
                  </a:lnTo>
                  <a:lnTo>
                    <a:pt x="1832" y="3381"/>
                  </a:lnTo>
                  <a:lnTo>
                    <a:pt x="1914" y="3265"/>
                  </a:lnTo>
                  <a:lnTo>
                    <a:pt x="1985" y="3142"/>
                  </a:lnTo>
                  <a:lnTo>
                    <a:pt x="2043" y="3011"/>
                  </a:lnTo>
                  <a:lnTo>
                    <a:pt x="2088" y="2875"/>
                  </a:lnTo>
                  <a:lnTo>
                    <a:pt x="2120" y="2734"/>
                  </a:lnTo>
                  <a:lnTo>
                    <a:pt x="2138" y="2590"/>
                  </a:lnTo>
                  <a:lnTo>
                    <a:pt x="2142" y="2442"/>
                  </a:lnTo>
                  <a:lnTo>
                    <a:pt x="2132" y="2292"/>
                  </a:lnTo>
                  <a:lnTo>
                    <a:pt x="2119" y="2217"/>
                  </a:lnTo>
                  <a:lnTo>
                    <a:pt x="2110" y="2145"/>
                  </a:lnTo>
                  <a:lnTo>
                    <a:pt x="2102" y="1999"/>
                  </a:lnTo>
                  <a:lnTo>
                    <a:pt x="2103" y="1933"/>
                  </a:lnTo>
                  <a:lnTo>
                    <a:pt x="2116" y="1801"/>
                  </a:lnTo>
                  <a:lnTo>
                    <a:pt x="2142" y="1674"/>
                  </a:lnTo>
                  <a:lnTo>
                    <a:pt x="2180" y="1553"/>
                  </a:lnTo>
                  <a:lnTo>
                    <a:pt x="2229" y="1436"/>
                  </a:lnTo>
                  <a:lnTo>
                    <a:pt x="2288" y="1326"/>
                  </a:lnTo>
                  <a:lnTo>
                    <a:pt x="2359" y="1222"/>
                  </a:lnTo>
                  <a:lnTo>
                    <a:pt x="2438" y="1127"/>
                  </a:lnTo>
                  <a:lnTo>
                    <a:pt x="2526" y="1039"/>
                  </a:lnTo>
                  <a:lnTo>
                    <a:pt x="2622" y="959"/>
                  </a:lnTo>
                  <a:lnTo>
                    <a:pt x="2726" y="890"/>
                  </a:lnTo>
                  <a:lnTo>
                    <a:pt x="2836" y="829"/>
                  </a:lnTo>
                  <a:lnTo>
                    <a:pt x="2952" y="780"/>
                  </a:lnTo>
                  <a:lnTo>
                    <a:pt x="3074" y="742"/>
                  </a:lnTo>
                  <a:lnTo>
                    <a:pt x="3201" y="716"/>
                  </a:lnTo>
                  <a:lnTo>
                    <a:pt x="3332" y="703"/>
                  </a:lnTo>
                  <a:lnTo>
                    <a:pt x="3399" y="702"/>
                  </a:lnTo>
                  <a:lnTo>
                    <a:pt x="3457" y="703"/>
                  </a:lnTo>
                  <a:lnTo>
                    <a:pt x="3572" y="713"/>
                  </a:lnTo>
                  <a:lnTo>
                    <a:pt x="3684" y="733"/>
                  </a:lnTo>
                  <a:lnTo>
                    <a:pt x="3792" y="762"/>
                  </a:lnTo>
                  <a:lnTo>
                    <a:pt x="3845" y="781"/>
                  </a:lnTo>
                  <a:lnTo>
                    <a:pt x="3841" y="780"/>
                  </a:lnTo>
                  <a:close/>
                </a:path>
              </a:pathLst>
            </a:custGeom>
            <a:solidFill>
              <a:srgbClr val="FBC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4" name="Freeform: Shape 64">
              <a:extLst>
                <a:ext uri="{FF2B5EF4-FFF2-40B4-BE49-F238E27FC236}">
                  <a16:creationId xmlns:a16="http://schemas.microsoft.com/office/drawing/2014/main" id="{403828E8-894C-3044-86F9-E8BBD1857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604" y="2463885"/>
              <a:ext cx="720320" cy="477774"/>
            </a:xfrm>
            <a:custGeom>
              <a:avLst/>
              <a:gdLst>
                <a:gd name="connsiteX0" fmla="*/ 717872 w 720320"/>
                <a:gd name="connsiteY0" fmla="*/ 476897 h 477774"/>
                <a:gd name="connsiteX1" fmla="*/ 720320 w 720320"/>
                <a:gd name="connsiteY1" fmla="*/ 477774 h 477774"/>
                <a:gd name="connsiteX2" fmla="*/ 717872 w 720320"/>
                <a:gd name="connsiteY2" fmla="*/ 477162 h 477774"/>
                <a:gd name="connsiteX3" fmla="*/ 202499 w 720320"/>
                <a:gd name="connsiteY3" fmla="*/ 0 h 477774"/>
                <a:gd name="connsiteX4" fmla="*/ 221474 w 720320"/>
                <a:gd name="connsiteY4" fmla="*/ 39764 h 477774"/>
                <a:gd name="connsiteX5" fmla="*/ 264931 w 720320"/>
                <a:gd name="connsiteY5" fmla="*/ 116232 h 477774"/>
                <a:gd name="connsiteX6" fmla="*/ 316346 w 720320"/>
                <a:gd name="connsiteY6" fmla="*/ 187806 h 477774"/>
                <a:gd name="connsiteX7" fmla="*/ 375106 w 720320"/>
                <a:gd name="connsiteY7" fmla="*/ 255098 h 477774"/>
                <a:gd name="connsiteX8" fmla="*/ 440599 w 720320"/>
                <a:gd name="connsiteY8" fmla="*/ 315661 h 477774"/>
                <a:gd name="connsiteX9" fmla="*/ 512212 w 720320"/>
                <a:gd name="connsiteY9" fmla="*/ 371330 h 477774"/>
                <a:gd name="connsiteX10" fmla="*/ 589335 w 720320"/>
                <a:gd name="connsiteY10" fmla="*/ 419046 h 477774"/>
                <a:gd name="connsiteX11" fmla="*/ 673190 w 720320"/>
                <a:gd name="connsiteY11" fmla="*/ 460033 h 477774"/>
                <a:gd name="connsiteX12" fmla="*/ 717872 w 720320"/>
                <a:gd name="connsiteY12" fmla="*/ 476550 h 477774"/>
                <a:gd name="connsiteX13" fmla="*/ 717872 w 720320"/>
                <a:gd name="connsiteY13" fmla="*/ 476897 h 477774"/>
                <a:gd name="connsiteX14" fmla="*/ 687880 w 720320"/>
                <a:gd name="connsiteY14" fmla="*/ 466151 h 477774"/>
                <a:gd name="connsiteX15" fmla="*/ 621775 w 720320"/>
                <a:gd name="connsiteY15" fmla="*/ 448410 h 477774"/>
                <a:gd name="connsiteX16" fmla="*/ 553222 w 720320"/>
                <a:gd name="connsiteY16" fmla="*/ 436175 h 477774"/>
                <a:gd name="connsiteX17" fmla="*/ 482832 w 720320"/>
                <a:gd name="connsiteY17" fmla="*/ 430058 h 477774"/>
                <a:gd name="connsiteX18" fmla="*/ 447332 w 720320"/>
                <a:gd name="connsiteY18" fmla="*/ 429446 h 477774"/>
                <a:gd name="connsiteX19" fmla="*/ 406322 w 720320"/>
                <a:gd name="connsiteY19" fmla="*/ 430058 h 477774"/>
                <a:gd name="connsiteX20" fmla="*/ 326140 w 720320"/>
                <a:gd name="connsiteY20" fmla="*/ 438010 h 477774"/>
                <a:gd name="connsiteX21" fmla="*/ 307866 w 720320"/>
                <a:gd name="connsiteY21" fmla="*/ 441749 h 477774"/>
                <a:gd name="connsiteX22" fmla="*/ 249124 w 720320"/>
                <a:gd name="connsiteY22" fmla="*/ 396320 h 477774"/>
                <a:gd name="connsiteX23" fmla="*/ 184249 w 720320"/>
                <a:gd name="connsiteY23" fmla="*/ 336383 h 477774"/>
                <a:gd name="connsiteX24" fmla="*/ 126106 w 720320"/>
                <a:gd name="connsiteY24" fmla="*/ 270941 h 477774"/>
                <a:gd name="connsiteX25" fmla="*/ 74695 w 720320"/>
                <a:gd name="connsiteY25" fmla="*/ 199995 h 477774"/>
                <a:gd name="connsiteX26" fmla="*/ 30629 w 720320"/>
                <a:gd name="connsiteY26" fmla="*/ 125379 h 477774"/>
                <a:gd name="connsiteX27" fmla="*/ 0 w 720320"/>
                <a:gd name="connsiteY27" fmla="*/ 59574 h 477774"/>
                <a:gd name="connsiteX28" fmla="*/ 45806 w 720320"/>
                <a:gd name="connsiteY28" fmla="*/ 41599 h 477774"/>
                <a:gd name="connsiteX29" fmla="*/ 149248 w 720320"/>
                <a:gd name="connsiteY29" fmla="*/ 11623 h 4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0320" h="477774">
                  <a:moveTo>
                    <a:pt x="717872" y="476897"/>
                  </a:moveTo>
                  <a:lnTo>
                    <a:pt x="720320" y="477774"/>
                  </a:lnTo>
                  <a:lnTo>
                    <a:pt x="717872" y="477162"/>
                  </a:lnTo>
                  <a:close/>
                  <a:moveTo>
                    <a:pt x="202499" y="0"/>
                  </a:moveTo>
                  <a:lnTo>
                    <a:pt x="221474" y="39764"/>
                  </a:lnTo>
                  <a:lnTo>
                    <a:pt x="264931" y="116232"/>
                  </a:lnTo>
                  <a:lnTo>
                    <a:pt x="316346" y="187806"/>
                  </a:lnTo>
                  <a:lnTo>
                    <a:pt x="375106" y="255098"/>
                  </a:lnTo>
                  <a:lnTo>
                    <a:pt x="440599" y="315661"/>
                  </a:lnTo>
                  <a:lnTo>
                    <a:pt x="512212" y="371330"/>
                  </a:lnTo>
                  <a:lnTo>
                    <a:pt x="589335" y="419046"/>
                  </a:lnTo>
                  <a:lnTo>
                    <a:pt x="673190" y="460033"/>
                  </a:lnTo>
                  <a:lnTo>
                    <a:pt x="717872" y="476550"/>
                  </a:lnTo>
                  <a:lnTo>
                    <a:pt x="717872" y="476897"/>
                  </a:lnTo>
                  <a:lnTo>
                    <a:pt x="687880" y="466151"/>
                  </a:lnTo>
                  <a:lnTo>
                    <a:pt x="621775" y="448410"/>
                  </a:lnTo>
                  <a:lnTo>
                    <a:pt x="553222" y="436175"/>
                  </a:lnTo>
                  <a:lnTo>
                    <a:pt x="482832" y="430058"/>
                  </a:lnTo>
                  <a:lnTo>
                    <a:pt x="447332" y="429446"/>
                  </a:lnTo>
                  <a:lnTo>
                    <a:pt x="406322" y="430058"/>
                  </a:lnTo>
                  <a:lnTo>
                    <a:pt x="326140" y="438010"/>
                  </a:lnTo>
                  <a:lnTo>
                    <a:pt x="307866" y="441749"/>
                  </a:lnTo>
                  <a:lnTo>
                    <a:pt x="249124" y="396320"/>
                  </a:lnTo>
                  <a:lnTo>
                    <a:pt x="184249" y="336383"/>
                  </a:lnTo>
                  <a:lnTo>
                    <a:pt x="126106" y="270941"/>
                  </a:lnTo>
                  <a:lnTo>
                    <a:pt x="74695" y="199995"/>
                  </a:lnTo>
                  <a:lnTo>
                    <a:pt x="30629" y="125379"/>
                  </a:lnTo>
                  <a:lnTo>
                    <a:pt x="0" y="59574"/>
                  </a:lnTo>
                  <a:lnTo>
                    <a:pt x="45806" y="41599"/>
                  </a:lnTo>
                  <a:lnTo>
                    <a:pt x="149248" y="11623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5" name="Freeform: Shape 65">
              <a:extLst>
                <a:ext uri="{FF2B5EF4-FFF2-40B4-BE49-F238E27FC236}">
                  <a16:creationId xmlns:a16="http://schemas.microsoft.com/office/drawing/2014/main" id="{32D912F8-FC8D-C645-A798-D906E69B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47" y="3860292"/>
              <a:ext cx="721045" cy="431068"/>
            </a:xfrm>
            <a:custGeom>
              <a:avLst/>
              <a:gdLst>
                <a:gd name="connsiteX0" fmla="*/ 657988 w 721045"/>
                <a:gd name="connsiteY0" fmla="*/ 0 h 431068"/>
                <a:gd name="connsiteX1" fmla="*/ 721045 w 721045"/>
                <a:gd name="connsiteY1" fmla="*/ 5320 h 431068"/>
                <a:gd name="connsiteX2" fmla="*/ 709345 w 721045"/>
                <a:gd name="connsiteY2" fmla="*/ 78172 h 431068"/>
                <a:gd name="connsiteX3" fmla="*/ 685476 w 721045"/>
                <a:gd name="connsiteY3" fmla="*/ 174194 h 431068"/>
                <a:gd name="connsiteX4" fmla="*/ 670787 w 721045"/>
                <a:gd name="connsiteY4" fmla="*/ 220676 h 431068"/>
                <a:gd name="connsiteX5" fmla="*/ 626721 w 721045"/>
                <a:gd name="connsiteY5" fmla="*/ 217618 h 431068"/>
                <a:gd name="connsiteX6" fmla="*/ 539200 w 721045"/>
                <a:gd name="connsiteY6" fmla="*/ 218230 h 431068"/>
                <a:gd name="connsiteX7" fmla="*/ 451679 w 721045"/>
                <a:gd name="connsiteY7" fmla="*/ 226181 h 431068"/>
                <a:gd name="connsiteX8" fmla="*/ 364771 w 721045"/>
                <a:gd name="connsiteY8" fmla="*/ 243917 h 431068"/>
                <a:gd name="connsiteX9" fmla="*/ 279699 w 721045"/>
                <a:gd name="connsiteY9" fmla="*/ 269604 h 431068"/>
                <a:gd name="connsiteX10" fmla="*/ 196462 w 721045"/>
                <a:gd name="connsiteY10" fmla="*/ 304466 h 431068"/>
                <a:gd name="connsiteX11" fmla="*/ 116898 w 721045"/>
                <a:gd name="connsiteY11" fmla="*/ 347278 h 431068"/>
                <a:gd name="connsiteX12" fmla="*/ 39782 w 721045"/>
                <a:gd name="connsiteY12" fmla="*/ 399265 h 431068"/>
                <a:gd name="connsiteX13" fmla="*/ 3060 w 721045"/>
                <a:gd name="connsiteY13" fmla="*/ 429233 h 431068"/>
                <a:gd name="connsiteX14" fmla="*/ 3060 w 721045"/>
                <a:gd name="connsiteY14" fmla="*/ 428622 h 431068"/>
                <a:gd name="connsiteX15" fmla="*/ 1836 w 721045"/>
                <a:gd name="connsiteY15" fmla="*/ 429845 h 431068"/>
                <a:gd name="connsiteX16" fmla="*/ 0 w 721045"/>
                <a:gd name="connsiteY16" fmla="*/ 431068 h 431068"/>
                <a:gd name="connsiteX17" fmla="*/ 31826 w 721045"/>
                <a:gd name="connsiteY17" fmla="*/ 403546 h 431068"/>
                <a:gd name="connsiteX18" fmla="*/ 89969 w 721045"/>
                <a:gd name="connsiteY18" fmla="*/ 342385 h 431068"/>
                <a:gd name="connsiteX19" fmla="*/ 141379 w 721045"/>
                <a:gd name="connsiteY19" fmla="*/ 275721 h 431068"/>
                <a:gd name="connsiteX20" fmla="*/ 186058 w 721045"/>
                <a:gd name="connsiteY20" fmla="*/ 203551 h 431068"/>
                <a:gd name="connsiteX21" fmla="*/ 222780 w 721045"/>
                <a:gd name="connsiteY21" fmla="*/ 125877 h 431068"/>
                <a:gd name="connsiteX22" fmla="*/ 236637 w 721045"/>
                <a:gd name="connsiteY22" fmla="*/ 85259 h 431068"/>
                <a:gd name="connsiteX23" fmla="*/ 313655 w 721045"/>
                <a:gd name="connsiteY23" fmla="*/ 53124 h 431068"/>
                <a:gd name="connsiteX24" fmla="*/ 398668 w 721045"/>
                <a:gd name="connsiteY24" fmla="*/ 26867 h 431068"/>
                <a:gd name="connsiteX25" fmla="*/ 484293 w 721045"/>
                <a:gd name="connsiteY25" fmla="*/ 9159 h 431068"/>
                <a:gd name="connsiteX26" fmla="*/ 571141 w 721045"/>
                <a:gd name="connsiteY26" fmla="*/ 611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1045" h="431068">
                  <a:moveTo>
                    <a:pt x="657988" y="0"/>
                  </a:moveTo>
                  <a:lnTo>
                    <a:pt x="721045" y="5320"/>
                  </a:lnTo>
                  <a:lnTo>
                    <a:pt x="709345" y="78172"/>
                  </a:lnTo>
                  <a:lnTo>
                    <a:pt x="685476" y="174194"/>
                  </a:lnTo>
                  <a:lnTo>
                    <a:pt x="670787" y="220676"/>
                  </a:lnTo>
                  <a:lnTo>
                    <a:pt x="626721" y="217618"/>
                  </a:lnTo>
                  <a:lnTo>
                    <a:pt x="539200" y="218230"/>
                  </a:lnTo>
                  <a:lnTo>
                    <a:pt x="451679" y="226181"/>
                  </a:lnTo>
                  <a:lnTo>
                    <a:pt x="364771" y="243917"/>
                  </a:lnTo>
                  <a:lnTo>
                    <a:pt x="279699" y="269604"/>
                  </a:lnTo>
                  <a:lnTo>
                    <a:pt x="196462" y="304466"/>
                  </a:lnTo>
                  <a:lnTo>
                    <a:pt x="116898" y="347278"/>
                  </a:lnTo>
                  <a:lnTo>
                    <a:pt x="39782" y="399265"/>
                  </a:lnTo>
                  <a:lnTo>
                    <a:pt x="3060" y="429233"/>
                  </a:lnTo>
                  <a:lnTo>
                    <a:pt x="3060" y="428622"/>
                  </a:lnTo>
                  <a:lnTo>
                    <a:pt x="1836" y="429845"/>
                  </a:lnTo>
                  <a:lnTo>
                    <a:pt x="0" y="431068"/>
                  </a:lnTo>
                  <a:lnTo>
                    <a:pt x="31826" y="403546"/>
                  </a:lnTo>
                  <a:lnTo>
                    <a:pt x="89969" y="342385"/>
                  </a:lnTo>
                  <a:lnTo>
                    <a:pt x="141379" y="275721"/>
                  </a:lnTo>
                  <a:lnTo>
                    <a:pt x="186058" y="203551"/>
                  </a:lnTo>
                  <a:lnTo>
                    <a:pt x="222780" y="125877"/>
                  </a:lnTo>
                  <a:lnTo>
                    <a:pt x="236637" y="85259"/>
                  </a:lnTo>
                  <a:lnTo>
                    <a:pt x="313655" y="53124"/>
                  </a:lnTo>
                  <a:lnTo>
                    <a:pt x="398668" y="26867"/>
                  </a:lnTo>
                  <a:lnTo>
                    <a:pt x="484293" y="9159"/>
                  </a:lnTo>
                  <a:lnTo>
                    <a:pt x="571141" y="611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56" name="Freeform: Shape 66">
              <a:extLst>
                <a:ext uri="{FF2B5EF4-FFF2-40B4-BE49-F238E27FC236}">
                  <a16:creationId xmlns:a16="http://schemas.microsoft.com/office/drawing/2014/main" id="{F86A87B8-8C3F-E741-A46C-46A1321C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47" y="3878327"/>
              <a:ext cx="496198" cy="430160"/>
            </a:xfrm>
            <a:custGeom>
              <a:avLst/>
              <a:gdLst>
                <a:gd name="connsiteX0" fmla="*/ 48778 w 496198"/>
                <a:gd name="connsiteY0" fmla="*/ 0 h 430160"/>
                <a:gd name="connsiteX1" fmla="*/ 76665 w 496198"/>
                <a:gd name="connsiteY1" fmla="*/ 5171 h 430160"/>
                <a:gd name="connsiteX2" fmla="*/ 160455 w 496198"/>
                <a:gd name="connsiteY2" fmla="*/ 28374 h 430160"/>
                <a:gd name="connsiteX3" fmla="*/ 242410 w 496198"/>
                <a:gd name="connsiteY3" fmla="*/ 60737 h 430160"/>
                <a:gd name="connsiteX4" fmla="*/ 320695 w 496198"/>
                <a:gd name="connsiteY4" fmla="*/ 101038 h 430160"/>
                <a:gd name="connsiteX5" fmla="*/ 395922 w 496198"/>
                <a:gd name="connsiteY5" fmla="*/ 148666 h 430160"/>
                <a:gd name="connsiteX6" fmla="*/ 466868 w 496198"/>
                <a:gd name="connsiteY6" fmla="*/ 205454 h 430160"/>
                <a:gd name="connsiteX7" fmla="*/ 496198 w 496198"/>
                <a:gd name="connsiteY7" fmla="*/ 233652 h 430160"/>
                <a:gd name="connsiteX8" fmla="*/ 493818 w 496198"/>
                <a:gd name="connsiteY8" fmla="*/ 244280 h 430160"/>
                <a:gd name="connsiteX9" fmla="*/ 473039 w 496198"/>
                <a:gd name="connsiteY9" fmla="*/ 320099 h 430160"/>
                <a:gd name="connsiteX10" fmla="*/ 449815 w 496198"/>
                <a:gd name="connsiteY10" fmla="*/ 394085 h 430160"/>
                <a:gd name="connsiteX11" fmla="*/ 436369 w 496198"/>
                <a:gd name="connsiteY11" fmla="*/ 430160 h 430160"/>
                <a:gd name="connsiteX12" fmla="*/ 413145 w 496198"/>
                <a:gd name="connsiteY12" fmla="*/ 409371 h 430160"/>
                <a:gd name="connsiteX13" fmla="*/ 363641 w 496198"/>
                <a:gd name="connsiteY13" fmla="*/ 370850 h 430160"/>
                <a:gd name="connsiteX14" fmla="*/ 311692 w 496198"/>
                <a:gd name="connsiteY14" fmla="*/ 335997 h 430160"/>
                <a:gd name="connsiteX15" fmla="*/ 257910 w 496198"/>
                <a:gd name="connsiteY15" fmla="*/ 305425 h 430160"/>
                <a:gd name="connsiteX16" fmla="*/ 202906 w 496198"/>
                <a:gd name="connsiteY16" fmla="*/ 277909 h 430160"/>
                <a:gd name="connsiteX17" fmla="*/ 146068 w 496198"/>
                <a:gd name="connsiteY17" fmla="*/ 254674 h 430160"/>
                <a:gd name="connsiteX18" fmla="*/ 88618 w 496198"/>
                <a:gd name="connsiteY18" fmla="*/ 235719 h 430160"/>
                <a:gd name="connsiteX19" fmla="*/ 29947 w 496198"/>
                <a:gd name="connsiteY19" fmla="*/ 220433 h 430160"/>
                <a:gd name="connsiteX20" fmla="*/ 0 w 496198"/>
                <a:gd name="connsiteY20" fmla="*/ 214930 h 430160"/>
                <a:gd name="connsiteX21" fmla="*/ 14668 w 496198"/>
                <a:gd name="connsiteY21" fmla="*/ 166626 h 430160"/>
                <a:gd name="connsiteX22" fmla="*/ 37892 w 496198"/>
                <a:gd name="connsiteY22" fmla="*/ 66959 h 43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6198" h="430160">
                  <a:moveTo>
                    <a:pt x="48778" y="0"/>
                  </a:moveTo>
                  <a:lnTo>
                    <a:pt x="76665" y="5171"/>
                  </a:lnTo>
                  <a:lnTo>
                    <a:pt x="160455" y="28374"/>
                  </a:lnTo>
                  <a:lnTo>
                    <a:pt x="242410" y="60737"/>
                  </a:lnTo>
                  <a:lnTo>
                    <a:pt x="320695" y="101038"/>
                  </a:lnTo>
                  <a:lnTo>
                    <a:pt x="395922" y="148666"/>
                  </a:lnTo>
                  <a:lnTo>
                    <a:pt x="466868" y="205454"/>
                  </a:lnTo>
                  <a:lnTo>
                    <a:pt x="496198" y="233652"/>
                  </a:lnTo>
                  <a:lnTo>
                    <a:pt x="493818" y="244280"/>
                  </a:lnTo>
                  <a:lnTo>
                    <a:pt x="473039" y="320099"/>
                  </a:lnTo>
                  <a:lnTo>
                    <a:pt x="449815" y="394085"/>
                  </a:lnTo>
                  <a:lnTo>
                    <a:pt x="436369" y="430160"/>
                  </a:lnTo>
                  <a:lnTo>
                    <a:pt x="413145" y="409371"/>
                  </a:lnTo>
                  <a:lnTo>
                    <a:pt x="363641" y="370850"/>
                  </a:lnTo>
                  <a:lnTo>
                    <a:pt x="311692" y="335997"/>
                  </a:lnTo>
                  <a:lnTo>
                    <a:pt x="257910" y="305425"/>
                  </a:lnTo>
                  <a:lnTo>
                    <a:pt x="202906" y="277909"/>
                  </a:lnTo>
                  <a:lnTo>
                    <a:pt x="146068" y="254674"/>
                  </a:lnTo>
                  <a:lnTo>
                    <a:pt x="88618" y="235719"/>
                  </a:lnTo>
                  <a:lnTo>
                    <a:pt x="29947" y="220433"/>
                  </a:lnTo>
                  <a:lnTo>
                    <a:pt x="0" y="214930"/>
                  </a:lnTo>
                  <a:lnTo>
                    <a:pt x="14668" y="166626"/>
                  </a:lnTo>
                  <a:lnTo>
                    <a:pt x="37892" y="66959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26" tIns="44313" rIns="88626" bIns="44313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45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pic>
        <p:nvPicPr>
          <p:cNvPr id="357" name="Graphic 356">
            <a:extLst>
              <a:ext uri="{FF2B5EF4-FFF2-40B4-BE49-F238E27FC236}">
                <a16:creationId xmlns:a16="http://schemas.microsoft.com/office/drawing/2014/main" id="{124EC3AF-C412-B741-9F51-56F8D6A5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2493" y="17237076"/>
            <a:ext cx="826240" cy="762894"/>
          </a:xfrm>
          <a:prstGeom prst="rect">
            <a:avLst/>
          </a:prstGeom>
        </p:spPr>
      </p:pic>
      <p:pic>
        <p:nvPicPr>
          <p:cNvPr id="358" name="Graphic 357">
            <a:extLst>
              <a:ext uri="{FF2B5EF4-FFF2-40B4-BE49-F238E27FC236}">
                <a16:creationId xmlns:a16="http://schemas.microsoft.com/office/drawing/2014/main" id="{F9AEBC2F-6283-A945-9399-C95728594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75344" y="12402685"/>
            <a:ext cx="764272" cy="826240"/>
          </a:xfrm>
          <a:prstGeom prst="rect">
            <a:avLst/>
          </a:prstGeom>
        </p:spPr>
      </p:pic>
      <p:pic>
        <p:nvPicPr>
          <p:cNvPr id="359" name="Graphic 358">
            <a:extLst>
              <a:ext uri="{FF2B5EF4-FFF2-40B4-BE49-F238E27FC236}">
                <a16:creationId xmlns:a16="http://schemas.microsoft.com/office/drawing/2014/main" id="{972C7B16-3228-7B44-9B7B-F21C5C898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16087" y="17330998"/>
            <a:ext cx="826240" cy="5329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D940947-6E0B-CA4D-9E4A-F0FAA226F1DD}"/>
              </a:ext>
            </a:extLst>
          </p:cNvPr>
          <p:cNvGrpSpPr/>
          <p:nvPr/>
        </p:nvGrpSpPr>
        <p:grpSpPr>
          <a:xfrm>
            <a:off x="26116935" y="13145918"/>
            <a:ext cx="2148250" cy="490134"/>
            <a:chOff x="25480893" y="12628530"/>
            <a:chExt cx="2148250" cy="490134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CD7370C-E757-EB42-9546-FD45AAC501F5}"/>
                </a:ext>
              </a:extLst>
            </p:cNvPr>
            <p:cNvSpPr txBox="1"/>
            <p:nvPr/>
          </p:nvSpPr>
          <p:spPr>
            <a:xfrm>
              <a:off x="25793165" y="12628530"/>
              <a:ext cx="1835978" cy="4901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585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IntelliSense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CE6AE43-4735-4940-9EFE-5217CFB89741}"/>
                </a:ext>
              </a:extLst>
            </p:cNvPr>
            <p:cNvSpPr/>
            <p:nvPr/>
          </p:nvSpPr>
          <p:spPr>
            <a:xfrm>
              <a:off x="25480893" y="12682948"/>
              <a:ext cx="138007" cy="407844"/>
            </a:xfrm>
            <a:prstGeom prst="rect">
              <a:avLst/>
            </a:prstGeom>
            <a:solidFill>
              <a:srgbClr val="F65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26" tIns="44313" rIns="88626" bIns="44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30" name="Freeform 66">
            <a:extLst>
              <a:ext uri="{FF2B5EF4-FFF2-40B4-BE49-F238E27FC236}">
                <a16:creationId xmlns:a16="http://schemas.microsoft.com/office/drawing/2014/main" id="{7912C21C-FF4C-424F-814E-3A55DD61C2A2}"/>
              </a:ext>
            </a:extLst>
          </p:cNvPr>
          <p:cNvSpPr>
            <a:spLocks/>
          </p:cNvSpPr>
          <p:nvPr/>
        </p:nvSpPr>
        <p:spPr bwMode="auto">
          <a:xfrm>
            <a:off x="5846882" y="3298755"/>
            <a:ext cx="2264352" cy="2262189"/>
          </a:xfrm>
          <a:custGeom>
            <a:avLst/>
            <a:gdLst>
              <a:gd name="T0" fmla="*/ 3135 w 3137"/>
              <a:gd name="T1" fmla="*/ 1518 h 3136"/>
              <a:gd name="T2" fmla="*/ 3049 w 3137"/>
              <a:gd name="T3" fmla="*/ 1048 h 3136"/>
              <a:gd name="T4" fmla="*/ 2932 w 3137"/>
              <a:gd name="T5" fmla="*/ 793 h 3136"/>
              <a:gd name="T6" fmla="*/ 2757 w 3137"/>
              <a:gd name="T7" fmla="*/ 544 h 3136"/>
              <a:gd name="T8" fmla="*/ 2280 w 3137"/>
              <a:gd name="T9" fmla="*/ 169 h 3136"/>
              <a:gd name="T10" fmla="*/ 1732 w 3137"/>
              <a:gd name="T11" fmla="*/ 9 h 3136"/>
              <a:gd name="T12" fmla="*/ 1489 w 3137"/>
              <a:gd name="T13" fmla="*/ 2 h 3136"/>
              <a:gd name="T14" fmla="*/ 1029 w 3137"/>
              <a:gd name="T15" fmla="*/ 95 h 3136"/>
              <a:gd name="T16" fmla="*/ 631 w 3137"/>
              <a:gd name="T17" fmla="*/ 311 h 3136"/>
              <a:gd name="T18" fmla="*/ 313 w 3137"/>
              <a:gd name="T19" fmla="*/ 629 h 3136"/>
              <a:gd name="T20" fmla="*/ 95 w 3137"/>
              <a:gd name="T21" fmla="*/ 1029 h 3136"/>
              <a:gd name="T22" fmla="*/ 2 w 3137"/>
              <a:gd name="T23" fmla="*/ 1487 h 3136"/>
              <a:gd name="T24" fmla="*/ 2 w 3137"/>
              <a:gd name="T25" fmla="*/ 1587 h 3136"/>
              <a:gd name="T26" fmla="*/ 92 w 3137"/>
              <a:gd name="T27" fmla="*/ 2101 h 3136"/>
              <a:gd name="T28" fmla="*/ 403 w 3137"/>
              <a:gd name="T29" fmla="*/ 2619 h 3136"/>
              <a:gd name="T30" fmla="*/ 795 w 3137"/>
              <a:gd name="T31" fmla="*/ 2931 h 3136"/>
              <a:gd name="T32" fmla="*/ 1241 w 3137"/>
              <a:gd name="T33" fmla="*/ 3102 h 3136"/>
              <a:gd name="T34" fmla="*/ 1552 w 3137"/>
              <a:gd name="T35" fmla="*/ 3136 h 3136"/>
              <a:gd name="T36" fmla="*/ 1586 w 3137"/>
              <a:gd name="T37" fmla="*/ 3136 h 3136"/>
              <a:gd name="T38" fmla="*/ 1897 w 3137"/>
              <a:gd name="T39" fmla="*/ 3102 h 3136"/>
              <a:gd name="T40" fmla="*/ 2342 w 3137"/>
              <a:gd name="T41" fmla="*/ 2931 h 3136"/>
              <a:gd name="T42" fmla="*/ 1897 w 3137"/>
              <a:gd name="T43" fmla="*/ 2761 h 3136"/>
              <a:gd name="T44" fmla="*/ 1586 w 3137"/>
              <a:gd name="T45" fmla="*/ 2728 h 3136"/>
              <a:gd name="T46" fmla="*/ 1552 w 3137"/>
              <a:gd name="T47" fmla="*/ 2728 h 3136"/>
              <a:gd name="T48" fmla="*/ 1365 w 3137"/>
              <a:gd name="T49" fmla="*/ 2711 h 3136"/>
              <a:gd name="T50" fmla="*/ 1050 w 3137"/>
              <a:gd name="T51" fmla="*/ 2608 h 3136"/>
              <a:gd name="T52" fmla="*/ 782 w 3137"/>
              <a:gd name="T53" fmla="*/ 2422 h 3136"/>
              <a:gd name="T54" fmla="*/ 576 w 3137"/>
              <a:gd name="T55" fmla="*/ 2172 h 3136"/>
              <a:gd name="T56" fmla="*/ 446 w 3137"/>
              <a:gd name="T57" fmla="*/ 1868 h 3136"/>
              <a:gd name="T58" fmla="*/ 408 w 3137"/>
              <a:gd name="T59" fmla="*/ 1587 h 3136"/>
              <a:gd name="T60" fmla="*/ 409 w 3137"/>
              <a:gd name="T61" fmla="*/ 1508 h 3136"/>
              <a:gd name="T62" fmla="*/ 478 w 3137"/>
              <a:gd name="T63" fmla="*/ 1169 h 3136"/>
              <a:gd name="T64" fmla="*/ 638 w 3137"/>
              <a:gd name="T65" fmla="*/ 874 h 3136"/>
              <a:gd name="T66" fmla="*/ 874 w 3137"/>
              <a:gd name="T67" fmla="*/ 638 h 3136"/>
              <a:gd name="T68" fmla="*/ 1169 w 3137"/>
              <a:gd name="T69" fmla="*/ 477 h 3136"/>
              <a:gd name="T70" fmla="*/ 1509 w 3137"/>
              <a:gd name="T71" fmla="*/ 408 h 3136"/>
              <a:gd name="T72" fmla="*/ 1742 w 3137"/>
              <a:gd name="T73" fmla="*/ 419 h 3136"/>
              <a:gd name="T74" fmla="*/ 2060 w 3137"/>
              <a:gd name="T75" fmla="*/ 516 h 3136"/>
              <a:gd name="T76" fmla="*/ 2334 w 3137"/>
              <a:gd name="T77" fmla="*/ 694 h 3136"/>
              <a:gd name="T78" fmla="*/ 2547 w 3137"/>
              <a:gd name="T79" fmla="*/ 940 h 3136"/>
              <a:gd name="T80" fmla="*/ 2683 w 3137"/>
              <a:gd name="T81" fmla="*/ 1239 h 3136"/>
              <a:gd name="T82" fmla="*/ 2729 w 3137"/>
              <a:gd name="T83" fmla="*/ 1518 h 3136"/>
              <a:gd name="T84" fmla="*/ 2729 w 3137"/>
              <a:gd name="T85" fmla="*/ 1543 h 3136"/>
              <a:gd name="T86" fmla="*/ 2729 w 3137"/>
              <a:gd name="T87" fmla="*/ 1587 h 3136"/>
              <a:gd name="T88" fmla="*/ 3135 w 3137"/>
              <a:gd name="T89" fmla="*/ 1569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37" h="3136">
                <a:moveTo>
                  <a:pt x="3137" y="1521"/>
                </a:moveTo>
                <a:lnTo>
                  <a:pt x="3135" y="1520"/>
                </a:lnTo>
                <a:lnTo>
                  <a:pt x="3135" y="1518"/>
                </a:lnTo>
                <a:lnTo>
                  <a:pt x="3131" y="1421"/>
                </a:lnTo>
                <a:lnTo>
                  <a:pt x="3101" y="1229"/>
                </a:lnTo>
                <a:lnTo>
                  <a:pt x="3049" y="1048"/>
                </a:lnTo>
                <a:lnTo>
                  <a:pt x="2977" y="875"/>
                </a:lnTo>
                <a:lnTo>
                  <a:pt x="2932" y="795"/>
                </a:lnTo>
                <a:lnTo>
                  <a:pt x="2932" y="793"/>
                </a:lnTo>
                <a:lnTo>
                  <a:pt x="2932" y="793"/>
                </a:lnTo>
                <a:lnTo>
                  <a:pt x="2881" y="707"/>
                </a:lnTo>
                <a:lnTo>
                  <a:pt x="2757" y="544"/>
                </a:lnTo>
                <a:lnTo>
                  <a:pt x="2616" y="399"/>
                </a:lnTo>
                <a:lnTo>
                  <a:pt x="2456" y="274"/>
                </a:lnTo>
                <a:lnTo>
                  <a:pt x="2280" y="169"/>
                </a:lnTo>
                <a:lnTo>
                  <a:pt x="2090" y="88"/>
                </a:lnTo>
                <a:lnTo>
                  <a:pt x="1889" y="32"/>
                </a:lnTo>
                <a:lnTo>
                  <a:pt x="1732" y="9"/>
                </a:lnTo>
                <a:lnTo>
                  <a:pt x="1624" y="2"/>
                </a:lnTo>
                <a:lnTo>
                  <a:pt x="1569" y="0"/>
                </a:lnTo>
                <a:lnTo>
                  <a:pt x="1489" y="2"/>
                </a:lnTo>
                <a:lnTo>
                  <a:pt x="1330" y="18"/>
                </a:lnTo>
                <a:lnTo>
                  <a:pt x="1176" y="49"/>
                </a:lnTo>
                <a:lnTo>
                  <a:pt x="1029" y="95"/>
                </a:lnTo>
                <a:lnTo>
                  <a:pt x="888" y="154"/>
                </a:lnTo>
                <a:lnTo>
                  <a:pt x="756" y="228"/>
                </a:lnTo>
                <a:lnTo>
                  <a:pt x="631" y="311"/>
                </a:lnTo>
                <a:lnTo>
                  <a:pt x="514" y="408"/>
                </a:lnTo>
                <a:lnTo>
                  <a:pt x="408" y="514"/>
                </a:lnTo>
                <a:lnTo>
                  <a:pt x="313" y="629"/>
                </a:lnTo>
                <a:lnTo>
                  <a:pt x="228" y="754"/>
                </a:lnTo>
                <a:lnTo>
                  <a:pt x="154" y="888"/>
                </a:lnTo>
                <a:lnTo>
                  <a:pt x="95" y="1029"/>
                </a:lnTo>
                <a:lnTo>
                  <a:pt x="49" y="1176"/>
                </a:lnTo>
                <a:lnTo>
                  <a:pt x="19" y="1330"/>
                </a:lnTo>
                <a:lnTo>
                  <a:pt x="2" y="1487"/>
                </a:lnTo>
                <a:lnTo>
                  <a:pt x="0" y="1569"/>
                </a:lnTo>
                <a:lnTo>
                  <a:pt x="0" y="1577"/>
                </a:lnTo>
                <a:lnTo>
                  <a:pt x="2" y="1587"/>
                </a:lnTo>
                <a:lnTo>
                  <a:pt x="4" y="1694"/>
                </a:lnTo>
                <a:lnTo>
                  <a:pt x="36" y="1903"/>
                </a:lnTo>
                <a:lnTo>
                  <a:pt x="92" y="2101"/>
                </a:lnTo>
                <a:lnTo>
                  <a:pt x="174" y="2288"/>
                </a:lnTo>
                <a:lnTo>
                  <a:pt x="278" y="2461"/>
                </a:lnTo>
                <a:lnTo>
                  <a:pt x="403" y="2619"/>
                </a:lnTo>
                <a:lnTo>
                  <a:pt x="547" y="2759"/>
                </a:lnTo>
                <a:lnTo>
                  <a:pt x="708" y="2879"/>
                </a:lnTo>
                <a:lnTo>
                  <a:pt x="795" y="2931"/>
                </a:lnTo>
                <a:lnTo>
                  <a:pt x="878" y="2977"/>
                </a:lnTo>
                <a:lnTo>
                  <a:pt x="1055" y="3051"/>
                </a:lnTo>
                <a:lnTo>
                  <a:pt x="1241" y="3102"/>
                </a:lnTo>
                <a:lnTo>
                  <a:pt x="1435" y="3131"/>
                </a:lnTo>
                <a:lnTo>
                  <a:pt x="1536" y="3136"/>
                </a:lnTo>
                <a:lnTo>
                  <a:pt x="1552" y="3136"/>
                </a:lnTo>
                <a:lnTo>
                  <a:pt x="1569" y="3136"/>
                </a:lnTo>
                <a:lnTo>
                  <a:pt x="1571" y="3136"/>
                </a:lnTo>
                <a:lnTo>
                  <a:pt x="1586" y="3136"/>
                </a:lnTo>
                <a:lnTo>
                  <a:pt x="1601" y="3136"/>
                </a:lnTo>
                <a:lnTo>
                  <a:pt x="1702" y="3131"/>
                </a:lnTo>
                <a:lnTo>
                  <a:pt x="1897" y="3102"/>
                </a:lnTo>
                <a:lnTo>
                  <a:pt x="2083" y="3051"/>
                </a:lnTo>
                <a:lnTo>
                  <a:pt x="2259" y="2977"/>
                </a:lnTo>
                <a:lnTo>
                  <a:pt x="2342" y="2931"/>
                </a:lnTo>
                <a:lnTo>
                  <a:pt x="2259" y="2887"/>
                </a:lnTo>
                <a:lnTo>
                  <a:pt x="2083" y="2813"/>
                </a:lnTo>
                <a:lnTo>
                  <a:pt x="1897" y="2761"/>
                </a:lnTo>
                <a:lnTo>
                  <a:pt x="1702" y="2733"/>
                </a:lnTo>
                <a:lnTo>
                  <a:pt x="1601" y="2728"/>
                </a:lnTo>
                <a:lnTo>
                  <a:pt x="1586" y="2728"/>
                </a:lnTo>
                <a:lnTo>
                  <a:pt x="1571" y="2728"/>
                </a:lnTo>
                <a:lnTo>
                  <a:pt x="1569" y="2728"/>
                </a:lnTo>
                <a:lnTo>
                  <a:pt x="1552" y="2728"/>
                </a:lnTo>
                <a:lnTo>
                  <a:pt x="1536" y="2728"/>
                </a:lnTo>
                <a:lnTo>
                  <a:pt x="1479" y="2726"/>
                </a:lnTo>
                <a:lnTo>
                  <a:pt x="1365" y="2711"/>
                </a:lnTo>
                <a:lnTo>
                  <a:pt x="1255" y="2687"/>
                </a:lnTo>
                <a:lnTo>
                  <a:pt x="1150" y="2652"/>
                </a:lnTo>
                <a:lnTo>
                  <a:pt x="1050" y="2608"/>
                </a:lnTo>
                <a:lnTo>
                  <a:pt x="955" y="2554"/>
                </a:lnTo>
                <a:lnTo>
                  <a:pt x="865" y="2492"/>
                </a:lnTo>
                <a:lnTo>
                  <a:pt x="782" y="2422"/>
                </a:lnTo>
                <a:lnTo>
                  <a:pt x="706" y="2346"/>
                </a:lnTo>
                <a:lnTo>
                  <a:pt x="636" y="2261"/>
                </a:lnTo>
                <a:lnTo>
                  <a:pt x="576" y="2172"/>
                </a:lnTo>
                <a:lnTo>
                  <a:pt x="524" y="2075"/>
                </a:lnTo>
                <a:lnTo>
                  <a:pt x="481" y="1974"/>
                </a:lnTo>
                <a:lnTo>
                  <a:pt x="446" y="1868"/>
                </a:lnTo>
                <a:lnTo>
                  <a:pt x="423" y="1759"/>
                </a:lnTo>
                <a:lnTo>
                  <a:pt x="410" y="1645"/>
                </a:lnTo>
                <a:lnTo>
                  <a:pt x="408" y="1587"/>
                </a:lnTo>
                <a:lnTo>
                  <a:pt x="408" y="1577"/>
                </a:lnTo>
                <a:lnTo>
                  <a:pt x="408" y="1569"/>
                </a:lnTo>
                <a:lnTo>
                  <a:pt x="409" y="1508"/>
                </a:lnTo>
                <a:lnTo>
                  <a:pt x="420" y="1392"/>
                </a:lnTo>
                <a:lnTo>
                  <a:pt x="444" y="1278"/>
                </a:lnTo>
                <a:lnTo>
                  <a:pt x="478" y="1169"/>
                </a:lnTo>
                <a:lnTo>
                  <a:pt x="521" y="1065"/>
                </a:lnTo>
                <a:lnTo>
                  <a:pt x="575" y="966"/>
                </a:lnTo>
                <a:lnTo>
                  <a:pt x="638" y="874"/>
                </a:lnTo>
                <a:lnTo>
                  <a:pt x="708" y="787"/>
                </a:lnTo>
                <a:lnTo>
                  <a:pt x="788" y="708"/>
                </a:lnTo>
                <a:lnTo>
                  <a:pt x="874" y="638"/>
                </a:lnTo>
                <a:lnTo>
                  <a:pt x="966" y="575"/>
                </a:lnTo>
                <a:lnTo>
                  <a:pt x="1065" y="521"/>
                </a:lnTo>
                <a:lnTo>
                  <a:pt x="1169" y="477"/>
                </a:lnTo>
                <a:lnTo>
                  <a:pt x="1278" y="444"/>
                </a:lnTo>
                <a:lnTo>
                  <a:pt x="1392" y="421"/>
                </a:lnTo>
                <a:lnTo>
                  <a:pt x="1509" y="408"/>
                </a:lnTo>
                <a:lnTo>
                  <a:pt x="1569" y="408"/>
                </a:lnTo>
                <a:lnTo>
                  <a:pt x="1627" y="408"/>
                </a:lnTo>
                <a:lnTo>
                  <a:pt x="1742" y="419"/>
                </a:lnTo>
                <a:lnTo>
                  <a:pt x="1851" y="442"/>
                </a:lnTo>
                <a:lnTo>
                  <a:pt x="1958" y="474"/>
                </a:lnTo>
                <a:lnTo>
                  <a:pt x="2060" y="516"/>
                </a:lnTo>
                <a:lnTo>
                  <a:pt x="2158" y="567"/>
                </a:lnTo>
                <a:lnTo>
                  <a:pt x="2249" y="626"/>
                </a:lnTo>
                <a:lnTo>
                  <a:pt x="2334" y="694"/>
                </a:lnTo>
                <a:lnTo>
                  <a:pt x="2411" y="769"/>
                </a:lnTo>
                <a:lnTo>
                  <a:pt x="2483" y="851"/>
                </a:lnTo>
                <a:lnTo>
                  <a:pt x="2547" y="940"/>
                </a:lnTo>
                <a:lnTo>
                  <a:pt x="2601" y="1035"/>
                </a:lnTo>
                <a:lnTo>
                  <a:pt x="2647" y="1134"/>
                </a:lnTo>
                <a:lnTo>
                  <a:pt x="2683" y="1239"/>
                </a:lnTo>
                <a:lnTo>
                  <a:pt x="2709" y="1347"/>
                </a:lnTo>
                <a:lnTo>
                  <a:pt x="2725" y="1461"/>
                </a:lnTo>
                <a:lnTo>
                  <a:pt x="2729" y="1518"/>
                </a:lnTo>
                <a:lnTo>
                  <a:pt x="2729" y="1518"/>
                </a:lnTo>
                <a:lnTo>
                  <a:pt x="2729" y="1520"/>
                </a:lnTo>
                <a:lnTo>
                  <a:pt x="2729" y="1543"/>
                </a:lnTo>
                <a:lnTo>
                  <a:pt x="2729" y="1569"/>
                </a:lnTo>
                <a:lnTo>
                  <a:pt x="2729" y="1577"/>
                </a:lnTo>
                <a:lnTo>
                  <a:pt x="2729" y="1587"/>
                </a:lnTo>
                <a:lnTo>
                  <a:pt x="3135" y="1587"/>
                </a:lnTo>
                <a:lnTo>
                  <a:pt x="3135" y="1577"/>
                </a:lnTo>
                <a:lnTo>
                  <a:pt x="3135" y="1569"/>
                </a:lnTo>
                <a:lnTo>
                  <a:pt x="3135" y="1544"/>
                </a:lnTo>
                <a:lnTo>
                  <a:pt x="3137" y="152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1" name="Freeform 66">
            <a:extLst>
              <a:ext uri="{FF2B5EF4-FFF2-40B4-BE49-F238E27FC236}">
                <a16:creationId xmlns:a16="http://schemas.microsoft.com/office/drawing/2014/main" id="{3AD68A41-BAF0-3146-8DFB-F1ADE717ABAB}"/>
              </a:ext>
            </a:extLst>
          </p:cNvPr>
          <p:cNvSpPr>
            <a:spLocks/>
          </p:cNvSpPr>
          <p:nvPr/>
        </p:nvSpPr>
        <p:spPr bwMode="auto">
          <a:xfrm>
            <a:off x="3971118" y="5280307"/>
            <a:ext cx="2264352" cy="2262189"/>
          </a:xfrm>
          <a:custGeom>
            <a:avLst/>
            <a:gdLst>
              <a:gd name="T0" fmla="*/ 3135 w 3137"/>
              <a:gd name="T1" fmla="*/ 1518 h 3136"/>
              <a:gd name="T2" fmla="*/ 3049 w 3137"/>
              <a:gd name="T3" fmla="*/ 1048 h 3136"/>
              <a:gd name="T4" fmla="*/ 2932 w 3137"/>
              <a:gd name="T5" fmla="*/ 793 h 3136"/>
              <a:gd name="T6" fmla="*/ 2757 w 3137"/>
              <a:gd name="T7" fmla="*/ 544 h 3136"/>
              <a:gd name="T8" fmla="*/ 2280 w 3137"/>
              <a:gd name="T9" fmla="*/ 169 h 3136"/>
              <a:gd name="T10" fmla="*/ 1732 w 3137"/>
              <a:gd name="T11" fmla="*/ 9 h 3136"/>
              <a:gd name="T12" fmla="*/ 1489 w 3137"/>
              <a:gd name="T13" fmla="*/ 2 h 3136"/>
              <a:gd name="T14" fmla="*/ 1029 w 3137"/>
              <a:gd name="T15" fmla="*/ 95 h 3136"/>
              <a:gd name="T16" fmla="*/ 631 w 3137"/>
              <a:gd name="T17" fmla="*/ 311 h 3136"/>
              <a:gd name="T18" fmla="*/ 313 w 3137"/>
              <a:gd name="T19" fmla="*/ 629 h 3136"/>
              <a:gd name="T20" fmla="*/ 95 w 3137"/>
              <a:gd name="T21" fmla="*/ 1029 h 3136"/>
              <a:gd name="T22" fmla="*/ 2 w 3137"/>
              <a:gd name="T23" fmla="*/ 1487 h 3136"/>
              <a:gd name="T24" fmla="*/ 2 w 3137"/>
              <a:gd name="T25" fmla="*/ 1587 h 3136"/>
              <a:gd name="T26" fmla="*/ 92 w 3137"/>
              <a:gd name="T27" fmla="*/ 2101 h 3136"/>
              <a:gd name="T28" fmla="*/ 403 w 3137"/>
              <a:gd name="T29" fmla="*/ 2619 h 3136"/>
              <a:gd name="T30" fmla="*/ 795 w 3137"/>
              <a:gd name="T31" fmla="*/ 2931 h 3136"/>
              <a:gd name="T32" fmla="*/ 1241 w 3137"/>
              <a:gd name="T33" fmla="*/ 3102 h 3136"/>
              <a:gd name="T34" fmla="*/ 1552 w 3137"/>
              <a:gd name="T35" fmla="*/ 3136 h 3136"/>
              <a:gd name="T36" fmla="*/ 1586 w 3137"/>
              <a:gd name="T37" fmla="*/ 3136 h 3136"/>
              <a:gd name="T38" fmla="*/ 1897 w 3137"/>
              <a:gd name="T39" fmla="*/ 3102 h 3136"/>
              <a:gd name="T40" fmla="*/ 2342 w 3137"/>
              <a:gd name="T41" fmla="*/ 2931 h 3136"/>
              <a:gd name="T42" fmla="*/ 1897 w 3137"/>
              <a:gd name="T43" fmla="*/ 2761 h 3136"/>
              <a:gd name="T44" fmla="*/ 1586 w 3137"/>
              <a:gd name="T45" fmla="*/ 2728 h 3136"/>
              <a:gd name="T46" fmla="*/ 1552 w 3137"/>
              <a:gd name="T47" fmla="*/ 2728 h 3136"/>
              <a:gd name="T48" fmla="*/ 1365 w 3137"/>
              <a:gd name="T49" fmla="*/ 2711 h 3136"/>
              <a:gd name="T50" fmla="*/ 1050 w 3137"/>
              <a:gd name="T51" fmla="*/ 2608 h 3136"/>
              <a:gd name="T52" fmla="*/ 782 w 3137"/>
              <a:gd name="T53" fmla="*/ 2422 h 3136"/>
              <a:gd name="T54" fmla="*/ 576 w 3137"/>
              <a:gd name="T55" fmla="*/ 2172 h 3136"/>
              <a:gd name="T56" fmla="*/ 446 w 3137"/>
              <a:gd name="T57" fmla="*/ 1868 h 3136"/>
              <a:gd name="T58" fmla="*/ 408 w 3137"/>
              <a:gd name="T59" fmla="*/ 1587 h 3136"/>
              <a:gd name="T60" fmla="*/ 409 w 3137"/>
              <a:gd name="T61" fmla="*/ 1508 h 3136"/>
              <a:gd name="T62" fmla="*/ 478 w 3137"/>
              <a:gd name="T63" fmla="*/ 1169 h 3136"/>
              <a:gd name="T64" fmla="*/ 638 w 3137"/>
              <a:gd name="T65" fmla="*/ 874 h 3136"/>
              <a:gd name="T66" fmla="*/ 874 w 3137"/>
              <a:gd name="T67" fmla="*/ 638 h 3136"/>
              <a:gd name="T68" fmla="*/ 1169 w 3137"/>
              <a:gd name="T69" fmla="*/ 477 h 3136"/>
              <a:gd name="T70" fmla="*/ 1509 w 3137"/>
              <a:gd name="T71" fmla="*/ 408 h 3136"/>
              <a:gd name="T72" fmla="*/ 1742 w 3137"/>
              <a:gd name="T73" fmla="*/ 419 h 3136"/>
              <a:gd name="T74" fmla="*/ 2060 w 3137"/>
              <a:gd name="T75" fmla="*/ 516 h 3136"/>
              <a:gd name="T76" fmla="*/ 2334 w 3137"/>
              <a:gd name="T77" fmla="*/ 694 h 3136"/>
              <a:gd name="T78" fmla="*/ 2547 w 3137"/>
              <a:gd name="T79" fmla="*/ 940 h 3136"/>
              <a:gd name="T80" fmla="*/ 2683 w 3137"/>
              <a:gd name="T81" fmla="*/ 1239 h 3136"/>
              <a:gd name="T82" fmla="*/ 2729 w 3137"/>
              <a:gd name="T83" fmla="*/ 1518 h 3136"/>
              <a:gd name="T84" fmla="*/ 2729 w 3137"/>
              <a:gd name="T85" fmla="*/ 1543 h 3136"/>
              <a:gd name="T86" fmla="*/ 2729 w 3137"/>
              <a:gd name="T87" fmla="*/ 1587 h 3136"/>
              <a:gd name="T88" fmla="*/ 3135 w 3137"/>
              <a:gd name="T89" fmla="*/ 1569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37" h="3136">
                <a:moveTo>
                  <a:pt x="3137" y="1521"/>
                </a:moveTo>
                <a:lnTo>
                  <a:pt x="3135" y="1520"/>
                </a:lnTo>
                <a:lnTo>
                  <a:pt x="3135" y="1518"/>
                </a:lnTo>
                <a:lnTo>
                  <a:pt x="3131" y="1421"/>
                </a:lnTo>
                <a:lnTo>
                  <a:pt x="3101" y="1229"/>
                </a:lnTo>
                <a:lnTo>
                  <a:pt x="3049" y="1048"/>
                </a:lnTo>
                <a:lnTo>
                  <a:pt x="2977" y="875"/>
                </a:lnTo>
                <a:lnTo>
                  <a:pt x="2932" y="795"/>
                </a:lnTo>
                <a:lnTo>
                  <a:pt x="2932" y="793"/>
                </a:lnTo>
                <a:lnTo>
                  <a:pt x="2932" y="793"/>
                </a:lnTo>
                <a:lnTo>
                  <a:pt x="2881" y="707"/>
                </a:lnTo>
                <a:lnTo>
                  <a:pt x="2757" y="544"/>
                </a:lnTo>
                <a:lnTo>
                  <a:pt x="2616" y="399"/>
                </a:lnTo>
                <a:lnTo>
                  <a:pt x="2456" y="274"/>
                </a:lnTo>
                <a:lnTo>
                  <a:pt x="2280" y="169"/>
                </a:lnTo>
                <a:lnTo>
                  <a:pt x="2090" y="88"/>
                </a:lnTo>
                <a:lnTo>
                  <a:pt x="1889" y="32"/>
                </a:lnTo>
                <a:lnTo>
                  <a:pt x="1732" y="9"/>
                </a:lnTo>
                <a:lnTo>
                  <a:pt x="1624" y="2"/>
                </a:lnTo>
                <a:lnTo>
                  <a:pt x="1569" y="0"/>
                </a:lnTo>
                <a:lnTo>
                  <a:pt x="1489" y="2"/>
                </a:lnTo>
                <a:lnTo>
                  <a:pt x="1330" y="18"/>
                </a:lnTo>
                <a:lnTo>
                  <a:pt x="1176" y="49"/>
                </a:lnTo>
                <a:lnTo>
                  <a:pt x="1029" y="95"/>
                </a:lnTo>
                <a:lnTo>
                  <a:pt x="888" y="154"/>
                </a:lnTo>
                <a:lnTo>
                  <a:pt x="756" y="228"/>
                </a:lnTo>
                <a:lnTo>
                  <a:pt x="631" y="311"/>
                </a:lnTo>
                <a:lnTo>
                  <a:pt x="514" y="408"/>
                </a:lnTo>
                <a:lnTo>
                  <a:pt x="408" y="514"/>
                </a:lnTo>
                <a:lnTo>
                  <a:pt x="313" y="629"/>
                </a:lnTo>
                <a:lnTo>
                  <a:pt x="228" y="754"/>
                </a:lnTo>
                <a:lnTo>
                  <a:pt x="154" y="888"/>
                </a:lnTo>
                <a:lnTo>
                  <a:pt x="95" y="1029"/>
                </a:lnTo>
                <a:lnTo>
                  <a:pt x="49" y="1176"/>
                </a:lnTo>
                <a:lnTo>
                  <a:pt x="19" y="1330"/>
                </a:lnTo>
                <a:lnTo>
                  <a:pt x="2" y="1487"/>
                </a:lnTo>
                <a:lnTo>
                  <a:pt x="0" y="1569"/>
                </a:lnTo>
                <a:lnTo>
                  <a:pt x="0" y="1577"/>
                </a:lnTo>
                <a:lnTo>
                  <a:pt x="2" y="1587"/>
                </a:lnTo>
                <a:lnTo>
                  <a:pt x="4" y="1694"/>
                </a:lnTo>
                <a:lnTo>
                  <a:pt x="36" y="1903"/>
                </a:lnTo>
                <a:lnTo>
                  <a:pt x="92" y="2101"/>
                </a:lnTo>
                <a:lnTo>
                  <a:pt x="174" y="2288"/>
                </a:lnTo>
                <a:lnTo>
                  <a:pt x="278" y="2461"/>
                </a:lnTo>
                <a:lnTo>
                  <a:pt x="403" y="2619"/>
                </a:lnTo>
                <a:lnTo>
                  <a:pt x="547" y="2759"/>
                </a:lnTo>
                <a:lnTo>
                  <a:pt x="708" y="2879"/>
                </a:lnTo>
                <a:lnTo>
                  <a:pt x="795" y="2931"/>
                </a:lnTo>
                <a:lnTo>
                  <a:pt x="878" y="2977"/>
                </a:lnTo>
                <a:lnTo>
                  <a:pt x="1055" y="3051"/>
                </a:lnTo>
                <a:lnTo>
                  <a:pt x="1241" y="3102"/>
                </a:lnTo>
                <a:lnTo>
                  <a:pt x="1435" y="3131"/>
                </a:lnTo>
                <a:lnTo>
                  <a:pt x="1536" y="3136"/>
                </a:lnTo>
                <a:lnTo>
                  <a:pt x="1552" y="3136"/>
                </a:lnTo>
                <a:lnTo>
                  <a:pt x="1569" y="3136"/>
                </a:lnTo>
                <a:lnTo>
                  <a:pt x="1571" y="3136"/>
                </a:lnTo>
                <a:lnTo>
                  <a:pt x="1586" y="3136"/>
                </a:lnTo>
                <a:lnTo>
                  <a:pt x="1601" y="3136"/>
                </a:lnTo>
                <a:lnTo>
                  <a:pt x="1702" y="3131"/>
                </a:lnTo>
                <a:lnTo>
                  <a:pt x="1897" y="3102"/>
                </a:lnTo>
                <a:lnTo>
                  <a:pt x="2083" y="3051"/>
                </a:lnTo>
                <a:lnTo>
                  <a:pt x="2259" y="2977"/>
                </a:lnTo>
                <a:lnTo>
                  <a:pt x="2342" y="2931"/>
                </a:lnTo>
                <a:lnTo>
                  <a:pt x="2259" y="2887"/>
                </a:lnTo>
                <a:lnTo>
                  <a:pt x="2083" y="2813"/>
                </a:lnTo>
                <a:lnTo>
                  <a:pt x="1897" y="2761"/>
                </a:lnTo>
                <a:lnTo>
                  <a:pt x="1702" y="2733"/>
                </a:lnTo>
                <a:lnTo>
                  <a:pt x="1601" y="2728"/>
                </a:lnTo>
                <a:lnTo>
                  <a:pt x="1586" y="2728"/>
                </a:lnTo>
                <a:lnTo>
                  <a:pt x="1571" y="2728"/>
                </a:lnTo>
                <a:lnTo>
                  <a:pt x="1569" y="2728"/>
                </a:lnTo>
                <a:lnTo>
                  <a:pt x="1552" y="2728"/>
                </a:lnTo>
                <a:lnTo>
                  <a:pt x="1536" y="2728"/>
                </a:lnTo>
                <a:lnTo>
                  <a:pt x="1479" y="2726"/>
                </a:lnTo>
                <a:lnTo>
                  <a:pt x="1365" y="2711"/>
                </a:lnTo>
                <a:lnTo>
                  <a:pt x="1255" y="2687"/>
                </a:lnTo>
                <a:lnTo>
                  <a:pt x="1150" y="2652"/>
                </a:lnTo>
                <a:lnTo>
                  <a:pt x="1050" y="2608"/>
                </a:lnTo>
                <a:lnTo>
                  <a:pt x="955" y="2554"/>
                </a:lnTo>
                <a:lnTo>
                  <a:pt x="865" y="2492"/>
                </a:lnTo>
                <a:lnTo>
                  <a:pt x="782" y="2422"/>
                </a:lnTo>
                <a:lnTo>
                  <a:pt x="706" y="2346"/>
                </a:lnTo>
                <a:lnTo>
                  <a:pt x="636" y="2261"/>
                </a:lnTo>
                <a:lnTo>
                  <a:pt x="576" y="2172"/>
                </a:lnTo>
                <a:lnTo>
                  <a:pt x="524" y="2075"/>
                </a:lnTo>
                <a:lnTo>
                  <a:pt x="481" y="1974"/>
                </a:lnTo>
                <a:lnTo>
                  <a:pt x="446" y="1868"/>
                </a:lnTo>
                <a:lnTo>
                  <a:pt x="423" y="1759"/>
                </a:lnTo>
                <a:lnTo>
                  <a:pt x="410" y="1645"/>
                </a:lnTo>
                <a:lnTo>
                  <a:pt x="408" y="1587"/>
                </a:lnTo>
                <a:lnTo>
                  <a:pt x="408" y="1577"/>
                </a:lnTo>
                <a:lnTo>
                  <a:pt x="408" y="1569"/>
                </a:lnTo>
                <a:lnTo>
                  <a:pt x="409" y="1508"/>
                </a:lnTo>
                <a:lnTo>
                  <a:pt x="420" y="1392"/>
                </a:lnTo>
                <a:lnTo>
                  <a:pt x="444" y="1278"/>
                </a:lnTo>
                <a:lnTo>
                  <a:pt x="478" y="1169"/>
                </a:lnTo>
                <a:lnTo>
                  <a:pt x="521" y="1065"/>
                </a:lnTo>
                <a:lnTo>
                  <a:pt x="575" y="966"/>
                </a:lnTo>
                <a:lnTo>
                  <a:pt x="638" y="874"/>
                </a:lnTo>
                <a:lnTo>
                  <a:pt x="708" y="787"/>
                </a:lnTo>
                <a:lnTo>
                  <a:pt x="788" y="708"/>
                </a:lnTo>
                <a:lnTo>
                  <a:pt x="874" y="638"/>
                </a:lnTo>
                <a:lnTo>
                  <a:pt x="966" y="575"/>
                </a:lnTo>
                <a:lnTo>
                  <a:pt x="1065" y="521"/>
                </a:lnTo>
                <a:lnTo>
                  <a:pt x="1169" y="477"/>
                </a:lnTo>
                <a:lnTo>
                  <a:pt x="1278" y="444"/>
                </a:lnTo>
                <a:lnTo>
                  <a:pt x="1392" y="421"/>
                </a:lnTo>
                <a:lnTo>
                  <a:pt x="1509" y="408"/>
                </a:lnTo>
                <a:lnTo>
                  <a:pt x="1569" y="408"/>
                </a:lnTo>
                <a:lnTo>
                  <a:pt x="1627" y="408"/>
                </a:lnTo>
                <a:lnTo>
                  <a:pt x="1742" y="419"/>
                </a:lnTo>
                <a:lnTo>
                  <a:pt x="1851" y="442"/>
                </a:lnTo>
                <a:lnTo>
                  <a:pt x="1958" y="474"/>
                </a:lnTo>
                <a:lnTo>
                  <a:pt x="2060" y="516"/>
                </a:lnTo>
                <a:lnTo>
                  <a:pt x="2158" y="567"/>
                </a:lnTo>
                <a:lnTo>
                  <a:pt x="2249" y="626"/>
                </a:lnTo>
                <a:lnTo>
                  <a:pt x="2334" y="694"/>
                </a:lnTo>
                <a:lnTo>
                  <a:pt x="2411" y="769"/>
                </a:lnTo>
                <a:lnTo>
                  <a:pt x="2483" y="851"/>
                </a:lnTo>
                <a:lnTo>
                  <a:pt x="2547" y="940"/>
                </a:lnTo>
                <a:lnTo>
                  <a:pt x="2601" y="1035"/>
                </a:lnTo>
                <a:lnTo>
                  <a:pt x="2647" y="1134"/>
                </a:lnTo>
                <a:lnTo>
                  <a:pt x="2683" y="1239"/>
                </a:lnTo>
                <a:lnTo>
                  <a:pt x="2709" y="1347"/>
                </a:lnTo>
                <a:lnTo>
                  <a:pt x="2725" y="1461"/>
                </a:lnTo>
                <a:lnTo>
                  <a:pt x="2729" y="1518"/>
                </a:lnTo>
                <a:lnTo>
                  <a:pt x="2729" y="1518"/>
                </a:lnTo>
                <a:lnTo>
                  <a:pt x="2729" y="1520"/>
                </a:lnTo>
                <a:lnTo>
                  <a:pt x="2729" y="1543"/>
                </a:lnTo>
                <a:lnTo>
                  <a:pt x="2729" y="1569"/>
                </a:lnTo>
                <a:lnTo>
                  <a:pt x="2729" y="1577"/>
                </a:lnTo>
                <a:lnTo>
                  <a:pt x="2729" y="1587"/>
                </a:lnTo>
                <a:lnTo>
                  <a:pt x="3135" y="1587"/>
                </a:lnTo>
                <a:lnTo>
                  <a:pt x="3135" y="1577"/>
                </a:lnTo>
                <a:lnTo>
                  <a:pt x="3135" y="1569"/>
                </a:lnTo>
                <a:lnTo>
                  <a:pt x="3135" y="1544"/>
                </a:lnTo>
                <a:lnTo>
                  <a:pt x="3137" y="1521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3" name="Freeform 68">
            <a:extLst>
              <a:ext uri="{FF2B5EF4-FFF2-40B4-BE49-F238E27FC236}">
                <a16:creationId xmlns:a16="http://schemas.microsoft.com/office/drawing/2014/main" id="{2C989BF1-3561-E747-833B-F829A3EED3BC}"/>
              </a:ext>
            </a:extLst>
          </p:cNvPr>
          <p:cNvSpPr>
            <a:spLocks/>
          </p:cNvSpPr>
          <p:nvPr/>
        </p:nvSpPr>
        <p:spPr bwMode="auto">
          <a:xfrm>
            <a:off x="7817056" y="1303940"/>
            <a:ext cx="1130010" cy="2262189"/>
          </a:xfrm>
          <a:custGeom>
            <a:avLst/>
            <a:gdLst>
              <a:gd name="T0" fmla="*/ 1 w 1566"/>
              <a:gd name="T1" fmla="*/ 1621 h 3134"/>
              <a:gd name="T2" fmla="*/ 32 w 1566"/>
              <a:gd name="T3" fmla="*/ 1888 h 3134"/>
              <a:gd name="T4" fmla="*/ 170 w 1566"/>
              <a:gd name="T5" fmla="*/ 2278 h 3134"/>
              <a:gd name="T6" fmla="*/ 399 w 1566"/>
              <a:gd name="T7" fmla="*/ 2613 h 3134"/>
              <a:gd name="T8" fmla="*/ 707 w 1566"/>
              <a:gd name="T9" fmla="*/ 2878 h 3134"/>
              <a:gd name="T10" fmla="*/ 795 w 1566"/>
              <a:gd name="T11" fmla="*/ 2931 h 3134"/>
              <a:gd name="T12" fmla="*/ 953 w 1566"/>
              <a:gd name="T13" fmla="*/ 3008 h 3134"/>
              <a:gd name="T14" fmla="*/ 1162 w 1566"/>
              <a:gd name="T15" fmla="*/ 3082 h 3134"/>
              <a:gd name="T16" fmla="*/ 1458 w 1566"/>
              <a:gd name="T17" fmla="*/ 3131 h 3134"/>
              <a:gd name="T18" fmla="*/ 1552 w 1566"/>
              <a:gd name="T19" fmla="*/ 3134 h 3134"/>
              <a:gd name="T20" fmla="*/ 1566 w 1566"/>
              <a:gd name="T21" fmla="*/ 2728 h 3134"/>
              <a:gd name="T22" fmla="*/ 1536 w 1566"/>
              <a:gd name="T23" fmla="*/ 2726 h 3134"/>
              <a:gd name="T24" fmla="*/ 1535 w 1566"/>
              <a:gd name="T25" fmla="*/ 2726 h 3134"/>
              <a:gd name="T26" fmla="*/ 1357 w 1566"/>
              <a:gd name="T27" fmla="*/ 2709 h 3134"/>
              <a:gd name="T28" fmla="*/ 1136 w 1566"/>
              <a:gd name="T29" fmla="*/ 2644 h 3134"/>
              <a:gd name="T30" fmla="*/ 934 w 1566"/>
              <a:gd name="T31" fmla="*/ 2539 h 3134"/>
              <a:gd name="T32" fmla="*/ 759 w 1566"/>
              <a:gd name="T33" fmla="*/ 2398 h 3134"/>
              <a:gd name="T34" fmla="*/ 613 w 1566"/>
              <a:gd name="T35" fmla="*/ 2227 h 3134"/>
              <a:gd name="T36" fmla="*/ 502 w 1566"/>
              <a:gd name="T37" fmla="*/ 2029 h 3134"/>
              <a:gd name="T38" fmla="*/ 432 w 1566"/>
              <a:gd name="T39" fmla="*/ 1810 h 3134"/>
              <a:gd name="T40" fmla="*/ 406 w 1566"/>
              <a:gd name="T41" fmla="*/ 1574 h 3134"/>
              <a:gd name="T42" fmla="*/ 412 w 1566"/>
              <a:gd name="T43" fmla="*/ 1456 h 3134"/>
              <a:gd name="T44" fmla="*/ 453 w 1566"/>
              <a:gd name="T45" fmla="*/ 1242 h 3134"/>
              <a:gd name="T46" fmla="*/ 533 w 1566"/>
              <a:gd name="T47" fmla="*/ 1043 h 3134"/>
              <a:gd name="T48" fmla="*/ 646 w 1566"/>
              <a:gd name="T49" fmla="*/ 863 h 3134"/>
              <a:gd name="T50" fmla="*/ 789 w 1566"/>
              <a:gd name="T51" fmla="*/ 708 h 3134"/>
              <a:gd name="T52" fmla="*/ 959 w 1566"/>
              <a:gd name="T53" fmla="*/ 580 h 3134"/>
              <a:gd name="T54" fmla="*/ 1149 w 1566"/>
              <a:gd name="T55" fmla="*/ 485 h 3134"/>
              <a:gd name="T56" fmla="*/ 1357 w 1566"/>
              <a:gd name="T57" fmla="*/ 424 h 3134"/>
              <a:gd name="T58" fmla="*/ 1523 w 1566"/>
              <a:gd name="T59" fmla="*/ 407 h 3134"/>
              <a:gd name="T60" fmla="*/ 1566 w 1566"/>
              <a:gd name="T61" fmla="*/ 407 h 3134"/>
              <a:gd name="T62" fmla="*/ 1486 w 1566"/>
              <a:gd name="T63" fmla="*/ 1 h 3134"/>
              <a:gd name="T64" fmla="*/ 1175 w 1566"/>
              <a:gd name="T65" fmla="*/ 49 h 3134"/>
              <a:gd name="T66" fmla="*/ 887 w 1566"/>
              <a:gd name="T67" fmla="*/ 154 h 3134"/>
              <a:gd name="T68" fmla="*/ 629 w 1566"/>
              <a:gd name="T69" fmla="*/ 312 h 3134"/>
              <a:gd name="T70" fmla="*/ 406 w 1566"/>
              <a:gd name="T71" fmla="*/ 514 h 3134"/>
              <a:gd name="T72" fmla="*/ 226 w 1566"/>
              <a:gd name="T73" fmla="*/ 755 h 3134"/>
              <a:gd name="T74" fmla="*/ 95 w 1566"/>
              <a:gd name="T75" fmla="*/ 1029 h 3134"/>
              <a:gd name="T76" fmla="*/ 17 w 1566"/>
              <a:gd name="T77" fmla="*/ 1329 h 3134"/>
              <a:gd name="T78" fmla="*/ 0 w 1566"/>
              <a:gd name="T79" fmla="*/ 1567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6" h="3134">
                <a:moveTo>
                  <a:pt x="0" y="1567"/>
                </a:moveTo>
                <a:lnTo>
                  <a:pt x="1" y="1621"/>
                </a:lnTo>
                <a:lnTo>
                  <a:pt x="9" y="1729"/>
                </a:lnTo>
                <a:lnTo>
                  <a:pt x="32" y="1888"/>
                </a:lnTo>
                <a:lnTo>
                  <a:pt x="88" y="2089"/>
                </a:lnTo>
                <a:lnTo>
                  <a:pt x="170" y="2278"/>
                </a:lnTo>
                <a:lnTo>
                  <a:pt x="274" y="2453"/>
                </a:lnTo>
                <a:lnTo>
                  <a:pt x="399" y="2613"/>
                </a:lnTo>
                <a:lnTo>
                  <a:pt x="544" y="2755"/>
                </a:lnTo>
                <a:lnTo>
                  <a:pt x="707" y="2878"/>
                </a:lnTo>
                <a:lnTo>
                  <a:pt x="795" y="2931"/>
                </a:lnTo>
                <a:lnTo>
                  <a:pt x="795" y="2931"/>
                </a:lnTo>
                <a:lnTo>
                  <a:pt x="872" y="2972"/>
                </a:lnTo>
                <a:lnTo>
                  <a:pt x="953" y="3008"/>
                </a:lnTo>
                <a:lnTo>
                  <a:pt x="1021" y="3036"/>
                </a:lnTo>
                <a:lnTo>
                  <a:pt x="1162" y="3082"/>
                </a:lnTo>
                <a:lnTo>
                  <a:pt x="1307" y="3113"/>
                </a:lnTo>
                <a:lnTo>
                  <a:pt x="1458" y="3131"/>
                </a:lnTo>
                <a:lnTo>
                  <a:pt x="1536" y="3134"/>
                </a:lnTo>
                <a:lnTo>
                  <a:pt x="1552" y="3134"/>
                </a:lnTo>
                <a:lnTo>
                  <a:pt x="1566" y="3134"/>
                </a:lnTo>
                <a:lnTo>
                  <a:pt x="1566" y="2728"/>
                </a:lnTo>
                <a:lnTo>
                  <a:pt x="1550" y="2728"/>
                </a:lnTo>
                <a:lnTo>
                  <a:pt x="1536" y="2726"/>
                </a:lnTo>
                <a:lnTo>
                  <a:pt x="1536" y="2726"/>
                </a:lnTo>
                <a:lnTo>
                  <a:pt x="1535" y="2726"/>
                </a:lnTo>
                <a:lnTo>
                  <a:pt x="1476" y="2725"/>
                </a:lnTo>
                <a:lnTo>
                  <a:pt x="1357" y="2709"/>
                </a:lnTo>
                <a:lnTo>
                  <a:pt x="1244" y="2682"/>
                </a:lnTo>
                <a:lnTo>
                  <a:pt x="1136" y="2644"/>
                </a:lnTo>
                <a:lnTo>
                  <a:pt x="1032" y="2597"/>
                </a:lnTo>
                <a:lnTo>
                  <a:pt x="934" y="2539"/>
                </a:lnTo>
                <a:lnTo>
                  <a:pt x="842" y="2473"/>
                </a:lnTo>
                <a:lnTo>
                  <a:pt x="759" y="2398"/>
                </a:lnTo>
                <a:lnTo>
                  <a:pt x="681" y="2316"/>
                </a:lnTo>
                <a:lnTo>
                  <a:pt x="613" y="2227"/>
                </a:lnTo>
                <a:lnTo>
                  <a:pt x="553" y="2131"/>
                </a:lnTo>
                <a:lnTo>
                  <a:pt x="502" y="2029"/>
                </a:lnTo>
                <a:lnTo>
                  <a:pt x="462" y="1922"/>
                </a:lnTo>
                <a:lnTo>
                  <a:pt x="432" y="1810"/>
                </a:lnTo>
                <a:lnTo>
                  <a:pt x="413" y="1693"/>
                </a:lnTo>
                <a:lnTo>
                  <a:pt x="406" y="1574"/>
                </a:lnTo>
                <a:lnTo>
                  <a:pt x="409" y="1512"/>
                </a:lnTo>
                <a:lnTo>
                  <a:pt x="412" y="1456"/>
                </a:lnTo>
                <a:lnTo>
                  <a:pt x="428" y="1347"/>
                </a:lnTo>
                <a:lnTo>
                  <a:pt x="453" y="1242"/>
                </a:lnTo>
                <a:lnTo>
                  <a:pt x="488" y="1139"/>
                </a:lnTo>
                <a:lnTo>
                  <a:pt x="533" y="1043"/>
                </a:lnTo>
                <a:lnTo>
                  <a:pt x="586" y="950"/>
                </a:lnTo>
                <a:lnTo>
                  <a:pt x="646" y="863"/>
                </a:lnTo>
                <a:lnTo>
                  <a:pt x="714" y="783"/>
                </a:lnTo>
                <a:lnTo>
                  <a:pt x="789" y="708"/>
                </a:lnTo>
                <a:lnTo>
                  <a:pt x="871" y="640"/>
                </a:lnTo>
                <a:lnTo>
                  <a:pt x="959" y="580"/>
                </a:lnTo>
                <a:lnTo>
                  <a:pt x="1051" y="528"/>
                </a:lnTo>
                <a:lnTo>
                  <a:pt x="1149" y="485"/>
                </a:lnTo>
                <a:lnTo>
                  <a:pt x="1251" y="450"/>
                </a:lnTo>
                <a:lnTo>
                  <a:pt x="1357" y="424"/>
                </a:lnTo>
                <a:lnTo>
                  <a:pt x="1467" y="410"/>
                </a:lnTo>
                <a:lnTo>
                  <a:pt x="1523" y="407"/>
                </a:lnTo>
                <a:lnTo>
                  <a:pt x="1545" y="407"/>
                </a:lnTo>
                <a:lnTo>
                  <a:pt x="1566" y="407"/>
                </a:lnTo>
                <a:lnTo>
                  <a:pt x="1566" y="0"/>
                </a:lnTo>
                <a:lnTo>
                  <a:pt x="1486" y="1"/>
                </a:lnTo>
                <a:lnTo>
                  <a:pt x="1327" y="17"/>
                </a:lnTo>
                <a:lnTo>
                  <a:pt x="1175" y="49"/>
                </a:lnTo>
                <a:lnTo>
                  <a:pt x="1028" y="95"/>
                </a:lnTo>
                <a:lnTo>
                  <a:pt x="887" y="154"/>
                </a:lnTo>
                <a:lnTo>
                  <a:pt x="754" y="227"/>
                </a:lnTo>
                <a:lnTo>
                  <a:pt x="629" y="312"/>
                </a:lnTo>
                <a:lnTo>
                  <a:pt x="512" y="407"/>
                </a:lnTo>
                <a:lnTo>
                  <a:pt x="406" y="514"/>
                </a:lnTo>
                <a:lnTo>
                  <a:pt x="311" y="630"/>
                </a:lnTo>
                <a:lnTo>
                  <a:pt x="226" y="755"/>
                </a:lnTo>
                <a:lnTo>
                  <a:pt x="154" y="889"/>
                </a:lnTo>
                <a:lnTo>
                  <a:pt x="95" y="1029"/>
                </a:lnTo>
                <a:lnTo>
                  <a:pt x="49" y="1175"/>
                </a:lnTo>
                <a:lnTo>
                  <a:pt x="17" y="1329"/>
                </a:lnTo>
                <a:lnTo>
                  <a:pt x="1" y="1486"/>
                </a:lnTo>
                <a:lnTo>
                  <a:pt x="0" y="156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4" name="Freeform 69">
            <a:extLst>
              <a:ext uri="{FF2B5EF4-FFF2-40B4-BE49-F238E27FC236}">
                <a16:creationId xmlns:a16="http://schemas.microsoft.com/office/drawing/2014/main" id="{4FF3DC31-E8DB-B342-9F1E-0B27A17307FD}"/>
              </a:ext>
            </a:extLst>
          </p:cNvPr>
          <p:cNvSpPr>
            <a:spLocks/>
          </p:cNvSpPr>
          <p:nvPr/>
        </p:nvSpPr>
        <p:spPr bwMode="auto">
          <a:xfrm>
            <a:off x="8946879" y="1303951"/>
            <a:ext cx="3342408" cy="1686357"/>
          </a:xfrm>
          <a:custGeom>
            <a:avLst/>
            <a:gdLst>
              <a:gd name="T0" fmla="*/ 1945 w 4632"/>
              <a:gd name="T1" fmla="*/ 1954 h 2337"/>
              <a:gd name="T2" fmla="*/ 1906 w 4632"/>
              <a:gd name="T3" fmla="*/ 1952 h 2337"/>
              <a:gd name="T4" fmla="*/ 1831 w 4632"/>
              <a:gd name="T5" fmla="*/ 1937 h 2337"/>
              <a:gd name="T6" fmla="*/ 1763 w 4632"/>
              <a:gd name="T7" fmla="*/ 1908 h 2337"/>
              <a:gd name="T8" fmla="*/ 1703 w 4632"/>
              <a:gd name="T9" fmla="*/ 1866 h 2337"/>
              <a:gd name="T10" fmla="*/ 1653 w 4632"/>
              <a:gd name="T11" fmla="*/ 1814 h 2337"/>
              <a:gd name="T12" fmla="*/ 1612 w 4632"/>
              <a:gd name="T13" fmla="*/ 1754 h 2337"/>
              <a:gd name="T14" fmla="*/ 1584 w 4632"/>
              <a:gd name="T15" fmla="*/ 1685 h 2337"/>
              <a:gd name="T16" fmla="*/ 1569 w 4632"/>
              <a:gd name="T17" fmla="*/ 1610 h 2337"/>
              <a:gd name="T18" fmla="*/ 1568 w 4632"/>
              <a:gd name="T19" fmla="*/ 1571 h 2337"/>
              <a:gd name="T20" fmla="*/ 1568 w 4632"/>
              <a:gd name="T21" fmla="*/ 1567 h 2337"/>
              <a:gd name="T22" fmla="*/ 1565 w 4632"/>
              <a:gd name="T23" fmla="*/ 1462 h 2337"/>
              <a:gd name="T24" fmla="*/ 1537 w 4632"/>
              <a:gd name="T25" fmla="*/ 1259 h 2337"/>
              <a:gd name="T26" fmla="*/ 1486 w 4632"/>
              <a:gd name="T27" fmla="*/ 1065 h 2337"/>
              <a:gd name="T28" fmla="*/ 1411 w 4632"/>
              <a:gd name="T29" fmla="*/ 882 h 2337"/>
              <a:gd name="T30" fmla="*/ 1365 w 4632"/>
              <a:gd name="T31" fmla="*/ 796 h 2337"/>
              <a:gd name="T32" fmla="*/ 1311 w 4632"/>
              <a:gd name="T33" fmla="*/ 708 h 2337"/>
              <a:gd name="T34" fmla="*/ 1189 w 4632"/>
              <a:gd name="T35" fmla="*/ 545 h 2337"/>
              <a:gd name="T36" fmla="*/ 1047 w 4632"/>
              <a:gd name="T37" fmla="*/ 400 h 2337"/>
              <a:gd name="T38" fmla="*/ 887 w 4632"/>
              <a:gd name="T39" fmla="*/ 273 h 2337"/>
              <a:gd name="T40" fmla="*/ 711 w 4632"/>
              <a:gd name="T41" fmla="*/ 168 h 2337"/>
              <a:gd name="T42" fmla="*/ 523 w 4632"/>
              <a:gd name="T43" fmla="*/ 88 h 2337"/>
              <a:gd name="T44" fmla="*/ 321 w 4632"/>
              <a:gd name="T45" fmla="*/ 32 h 2337"/>
              <a:gd name="T46" fmla="*/ 163 w 4632"/>
              <a:gd name="T47" fmla="*/ 7 h 2337"/>
              <a:gd name="T48" fmla="*/ 55 w 4632"/>
              <a:gd name="T49" fmla="*/ 0 h 2337"/>
              <a:gd name="T50" fmla="*/ 0 w 4632"/>
              <a:gd name="T51" fmla="*/ 0 h 2337"/>
              <a:gd name="T52" fmla="*/ 0 w 4632"/>
              <a:gd name="T53" fmla="*/ 407 h 2337"/>
              <a:gd name="T54" fmla="*/ 61 w 4632"/>
              <a:gd name="T55" fmla="*/ 407 h 2337"/>
              <a:gd name="T56" fmla="*/ 177 w 4632"/>
              <a:gd name="T57" fmla="*/ 420 h 2337"/>
              <a:gd name="T58" fmla="*/ 291 w 4632"/>
              <a:gd name="T59" fmla="*/ 443 h 2337"/>
              <a:gd name="T60" fmla="*/ 400 w 4632"/>
              <a:gd name="T61" fmla="*/ 476 h 2337"/>
              <a:gd name="T62" fmla="*/ 504 w 4632"/>
              <a:gd name="T63" fmla="*/ 521 h 2337"/>
              <a:gd name="T64" fmla="*/ 602 w 4632"/>
              <a:gd name="T65" fmla="*/ 574 h 2337"/>
              <a:gd name="T66" fmla="*/ 695 w 4632"/>
              <a:gd name="T67" fmla="*/ 637 h 2337"/>
              <a:gd name="T68" fmla="*/ 780 w 4632"/>
              <a:gd name="T69" fmla="*/ 708 h 2337"/>
              <a:gd name="T70" fmla="*/ 859 w 4632"/>
              <a:gd name="T71" fmla="*/ 787 h 2337"/>
              <a:gd name="T72" fmla="*/ 930 w 4632"/>
              <a:gd name="T73" fmla="*/ 873 h 2337"/>
              <a:gd name="T74" fmla="*/ 993 w 4632"/>
              <a:gd name="T75" fmla="*/ 965 h 2337"/>
              <a:gd name="T76" fmla="*/ 1047 w 4632"/>
              <a:gd name="T77" fmla="*/ 1063 h 2337"/>
              <a:gd name="T78" fmla="*/ 1091 w 4632"/>
              <a:gd name="T79" fmla="*/ 1168 h 2337"/>
              <a:gd name="T80" fmla="*/ 1124 w 4632"/>
              <a:gd name="T81" fmla="*/ 1276 h 2337"/>
              <a:gd name="T82" fmla="*/ 1147 w 4632"/>
              <a:gd name="T83" fmla="*/ 1390 h 2337"/>
              <a:gd name="T84" fmla="*/ 1160 w 4632"/>
              <a:gd name="T85" fmla="*/ 1506 h 2337"/>
              <a:gd name="T86" fmla="*/ 1160 w 4632"/>
              <a:gd name="T87" fmla="*/ 1567 h 2337"/>
              <a:gd name="T88" fmla="*/ 1160 w 4632"/>
              <a:gd name="T89" fmla="*/ 1568 h 2337"/>
              <a:gd name="T90" fmla="*/ 1162 w 4632"/>
              <a:gd name="T91" fmla="*/ 1649 h 2337"/>
              <a:gd name="T92" fmla="*/ 1169 w 4632"/>
              <a:gd name="T93" fmla="*/ 1728 h 2337"/>
              <a:gd name="T94" fmla="*/ 1178 w 4632"/>
              <a:gd name="T95" fmla="*/ 1793 h 2337"/>
              <a:gd name="T96" fmla="*/ 1214 w 4632"/>
              <a:gd name="T97" fmla="*/ 1912 h 2337"/>
              <a:gd name="T98" fmla="*/ 1270 w 4632"/>
              <a:gd name="T99" fmla="*/ 2023 h 2337"/>
              <a:gd name="T100" fmla="*/ 1345 w 4632"/>
              <a:gd name="T101" fmla="*/ 2119 h 2337"/>
              <a:gd name="T102" fmla="*/ 1435 w 4632"/>
              <a:gd name="T103" fmla="*/ 2201 h 2337"/>
              <a:gd name="T104" fmla="*/ 1539 w 4632"/>
              <a:gd name="T105" fmla="*/ 2266 h 2337"/>
              <a:gd name="T106" fmla="*/ 1654 w 4632"/>
              <a:gd name="T107" fmla="*/ 2311 h 2337"/>
              <a:gd name="T108" fmla="*/ 1778 w 4632"/>
              <a:gd name="T109" fmla="*/ 2334 h 2337"/>
              <a:gd name="T110" fmla="*/ 1843 w 4632"/>
              <a:gd name="T111" fmla="*/ 2337 h 2337"/>
              <a:gd name="T112" fmla="*/ 4632 w 4632"/>
              <a:gd name="T113" fmla="*/ 2337 h 2337"/>
              <a:gd name="T114" fmla="*/ 4632 w 4632"/>
              <a:gd name="T115" fmla="*/ 1954 h 2337"/>
              <a:gd name="T116" fmla="*/ 1945 w 4632"/>
              <a:gd name="T117" fmla="*/ 1954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632" h="2337">
                <a:moveTo>
                  <a:pt x="1945" y="1954"/>
                </a:moveTo>
                <a:lnTo>
                  <a:pt x="1906" y="1952"/>
                </a:lnTo>
                <a:lnTo>
                  <a:pt x="1831" y="1937"/>
                </a:lnTo>
                <a:lnTo>
                  <a:pt x="1763" y="1908"/>
                </a:lnTo>
                <a:lnTo>
                  <a:pt x="1703" y="1866"/>
                </a:lnTo>
                <a:lnTo>
                  <a:pt x="1653" y="1814"/>
                </a:lnTo>
                <a:lnTo>
                  <a:pt x="1612" y="1754"/>
                </a:lnTo>
                <a:lnTo>
                  <a:pt x="1584" y="1685"/>
                </a:lnTo>
                <a:lnTo>
                  <a:pt x="1569" y="1610"/>
                </a:lnTo>
                <a:lnTo>
                  <a:pt x="1568" y="1571"/>
                </a:lnTo>
                <a:lnTo>
                  <a:pt x="1568" y="1567"/>
                </a:lnTo>
                <a:lnTo>
                  <a:pt x="1565" y="1462"/>
                </a:lnTo>
                <a:lnTo>
                  <a:pt x="1537" y="1259"/>
                </a:lnTo>
                <a:lnTo>
                  <a:pt x="1486" y="1065"/>
                </a:lnTo>
                <a:lnTo>
                  <a:pt x="1411" y="882"/>
                </a:lnTo>
                <a:lnTo>
                  <a:pt x="1365" y="796"/>
                </a:lnTo>
                <a:lnTo>
                  <a:pt x="1311" y="708"/>
                </a:lnTo>
                <a:lnTo>
                  <a:pt x="1189" y="545"/>
                </a:lnTo>
                <a:lnTo>
                  <a:pt x="1047" y="400"/>
                </a:lnTo>
                <a:lnTo>
                  <a:pt x="887" y="273"/>
                </a:lnTo>
                <a:lnTo>
                  <a:pt x="711" y="168"/>
                </a:lnTo>
                <a:lnTo>
                  <a:pt x="523" y="88"/>
                </a:lnTo>
                <a:lnTo>
                  <a:pt x="321" y="32"/>
                </a:lnTo>
                <a:lnTo>
                  <a:pt x="163" y="7"/>
                </a:lnTo>
                <a:lnTo>
                  <a:pt x="55" y="0"/>
                </a:lnTo>
                <a:lnTo>
                  <a:pt x="0" y="0"/>
                </a:lnTo>
                <a:lnTo>
                  <a:pt x="0" y="407"/>
                </a:lnTo>
                <a:lnTo>
                  <a:pt x="61" y="407"/>
                </a:lnTo>
                <a:lnTo>
                  <a:pt x="177" y="420"/>
                </a:lnTo>
                <a:lnTo>
                  <a:pt x="291" y="443"/>
                </a:lnTo>
                <a:lnTo>
                  <a:pt x="400" y="476"/>
                </a:lnTo>
                <a:lnTo>
                  <a:pt x="504" y="521"/>
                </a:lnTo>
                <a:lnTo>
                  <a:pt x="602" y="574"/>
                </a:lnTo>
                <a:lnTo>
                  <a:pt x="695" y="637"/>
                </a:lnTo>
                <a:lnTo>
                  <a:pt x="780" y="708"/>
                </a:lnTo>
                <a:lnTo>
                  <a:pt x="859" y="787"/>
                </a:lnTo>
                <a:lnTo>
                  <a:pt x="930" y="873"/>
                </a:lnTo>
                <a:lnTo>
                  <a:pt x="993" y="965"/>
                </a:lnTo>
                <a:lnTo>
                  <a:pt x="1047" y="1063"/>
                </a:lnTo>
                <a:lnTo>
                  <a:pt x="1091" y="1168"/>
                </a:lnTo>
                <a:lnTo>
                  <a:pt x="1124" y="1276"/>
                </a:lnTo>
                <a:lnTo>
                  <a:pt x="1147" y="1390"/>
                </a:lnTo>
                <a:lnTo>
                  <a:pt x="1160" y="1506"/>
                </a:lnTo>
                <a:lnTo>
                  <a:pt x="1160" y="1567"/>
                </a:lnTo>
                <a:lnTo>
                  <a:pt x="1160" y="1568"/>
                </a:lnTo>
                <a:lnTo>
                  <a:pt x="1162" y="1649"/>
                </a:lnTo>
                <a:lnTo>
                  <a:pt x="1169" y="1728"/>
                </a:lnTo>
                <a:lnTo>
                  <a:pt x="1178" y="1793"/>
                </a:lnTo>
                <a:lnTo>
                  <a:pt x="1214" y="1912"/>
                </a:lnTo>
                <a:lnTo>
                  <a:pt x="1270" y="2023"/>
                </a:lnTo>
                <a:lnTo>
                  <a:pt x="1345" y="2119"/>
                </a:lnTo>
                <a:lnTo>
                  <a:pt x="1435" y="2201"/>
                </a:lnTo>
                <a:lnTo>
                  <a:pt x="1539" y="2266"/>
                </a:lnTo>
                <a:lnTo>
                  <a:pt x="1654" y="2311"/>
                </a:lnTo>
                <a:lnTo>
                  <a:pt x="1778" y="2334"/>
                </a:lnTo>
                <a:lnTo>
                  <a:pt x="1843" y="2337"/>
                </a:lnTo>
                <a:lnTo>
                  <a:pt x="4632" y="2337"/>
                </a:lnTo>
                <a:lnTo>
                  <a:pt x="4632" y="1954"/>
                </a:lnTo>
                <a:lnTo>
                  <a:pt x="1945" y="195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5" name="Freeform 70">
            <a:extLst>
              <a:ext uri="{FF2B5EF4-FFF2-40B4-BE49-F238E27FC236}">
                <a16:creationId xmlns:a16="http://schemas.microsoft.com/office/drawing/2014/main" id="{F35FDFA7-4198-3F46-BEB9-5731B7745415}"/>
              </a:ext>
            </a:extLst>
          </p:cNvPr>
          <p:cNvSpPr>
            <a:spLocks/>
          </p:cNvSpPr>
          <p:nvPr/>
        </p:nvSpPr>
        <p:spPr bwMode="auto">
          <a:xfrm>
            <a:off x="5945296" y="5267607"/>
            <a:ext cx="2262189" cy="2262189"/>
          </a:xfrm>
          <a:custGeom>
            <a:avLst/>
            <a:gdLst>
              <a:gd name="T0" fmla="*/ 2341 w 3136"/>
              <a:gd name="T1" fmla="*/ 203 h 3134"/>
              <a:gd name="T2" fmla="*/ 2285 w 3136"/>
              <a:gd name="T3" fmla="*/ 173 h 3134"/>
              <a:gd name="T4" fmla="*/ 2052 w 3136"/>
              <a:gd name="T5" fmla="*/ 75 h 3134"/>
              <a:gd name="T6" fmla="*/ 1865 w 3136"/>
              <a:gd name="T7" fmla="*/ 27 h 3134"/>
              <a:gd name="T8" fmla="*/ 1667 w 3136"/>
              <a:gd name="T9" fmla="*/ 1 h 3134"/>
              <a:gd name="T10" fmla="*/ 1584 w 3136"/>
              <a:gd name="T11" fmla="*/ 0 h 3134"/>
              <a:gd name="T12" fmla="*/ 1568 w 3136"/>
              <a:gd name="T13" fmla="*/ 406 h 3134"/>
              <a:gd name="T14" fmla="*/ 1600 w 3136"/>
              <a:gd name="T15" fmla="*/ 406 h 3134"/>
              <a:gd name="T16" fmla="*/ 1601 w 3136"/>
              <a:gd name="T17" fmla="*/ 406 h 3134"/>
              <a:gd name="T18" fmla="*/ 1774 w 3136"/>
              <a:gd name="T19" fmla="*/ 423 h 3134"/>
              <a:gd name="T20" fmla="*/ 1990 w 3136"/>
              <a:gd name="T21" fmla="*/ 485 h 3134"/>
              <a:gd name="T22" fmla="*/ 2187 w 3136"/>
              <a:gd name="T23" fmla="*/ 584 h 3134"/>
              <a:gd name="T24" fmla="*/ 2361 w 3136"/>
              <a:gd name="T25" fmla="*/ 718 h 3134"/>
              <a:gd name="T26" fmla="*/ 2505 w 3136"/>
              <a:gd name="T27" fmla="*/ 882 h 3134"/>
              <a:gd name="T28" fmla="*/ 2619 w 3136"/>
              <a:gd name="T29" fmla="*/ 1070 h 3134"/>
              <a:gd name="T30" fmla="*/ 2694 w 3136"/>
              <a:gd name="T31" fmla="*/ 1280 h 3134"/>
              <a:gd name="T32" fmla="*/ 2728 w 3136"/>
              <a:gd name="T33" fmla="*/ 1508 h 3134"/>
              <a:gd name="T34" fmla="*/ 2728 w 3136"/>
              <a:gd name="T35" fmla="*/ 1575 h 3134"/>
              <a:gd name="T36" fmla="*/ 2727 w 3136"/>
              <a:gd name="T37" fmla="*/ 1644 h 3134"/>
              <a:gd name="T38" fmla="*/ 2688 w 3136"/>
              <a:gd name="T39" fmla="*/ 1872 h 3134"/>
              <a:gd name="T40" fmla="*/ 2609 w 3136"/>
              <a:gd name="T41" fmla="*/ 2080 h 3134"/>
              <a:gd name="T42" fmla="*/ 2492 w 3136"/>
              <a:gd name="T43" fmla="*/ 2269 h 3134"/>
              <a:gd name="T44" fmla="*/ 2343 w 3136"/>
              <a:gd name="T45" fmla="*/ 2431 h 3134"/>
              <a:gd name="T46" fmla="*/ 2164 w 3136"/>
              <a:gd name="T47" fmla="*/ 2562 h 3134"/>
              <a:gd name="T48" fmla="*/ 1963 w 3136"/>
              <a:gd name="T49" fmla="*/ 2657 h 3134"/>
              <a:gd name="T50" fmla="*/ 1742 w 3136"/>
              <a:gd name="T51" fmla="*/ 2713 h 3134"/>
              <a:gd name="T52" fmla="*/ 1567 w 3136"/>
              <a:gd name="T53" fmla="*/ 2726 h 3134"/>
              <a:gd name="T54" fmla="*/ 1395 w 3136"/>
              <a:gd name="T55" fmla="*/ 2715 h 3134"/>
              <a:gd name="T56" fmla="*/ 1178 w 3136"/>
              <a:gd name="T57" fmla="*/ 2660 h 3134"/>
              <a:gd name="T58" fmla="*/ 979 w 3136"/>
              <a:gd name="T59" fmla="*/ 2567 h 3134"/>
              <a:gd name="T60" fmla="*/ 802 w 3136"/>
              <a:gd name="T61" fmla="*/ 2440 h 3134"/>
              <a:gd name="T62" fmla="*/ 654 w 3136"/>
              <a:gd name="T63" fmla="*/ 2283 h 3134"/>
              <a:gd name="T64" fmla="*/ 536 w 3136"/>
              <a:gd name="T65" fmla="*/ 2099 h 3134"/>
              <a:gd name="T66" fmla="*/ 452 w 3136"/>
              <a:gd name="T67" fmla="*/ 1895 h 3134"/>
              <a:gd name="T68" fmla="*/ 411 w 3136"/>
              <a:gd name="T69" fmla="*/ 1673 h 3134"/>
              <a:gd name="T70" fmla="*/ 408 w 3136"/>
              <a:gd name="T71" fmla="*/ 1614 h 3134"/>
              <a:gd name="T72" fmla="*/ 406 w 3136"/>
              <a:gd name="T73" fmla="*/ 1600 h 3134"/>
              <a:gd name="T74" fmla="*/ 0 w 3136"/>
              <a:gd name="T75" fmla="*/ 1585 h 3134"/>
              <a:gd name="T76" fmla="*/ 0 w 3136"/>
              <a:gd name="T77" fmla="*/ 1616 h 3134"/>
              <a:gd name="T78" fmla="*/ 5 w 3136"/>
              <a:gd name="T79" fmla="*/ 1715 h 3134"/>
              <a:gd name="T80" fmla="*/ 87 w 3136"/>
              <a:gd name="T81" fmla="*/ 2086 h 3134"/>
              <a:gd name="T82" fmla="*/ 203 w 3136"/>
              <a:gd name="T83" fmla="*/ 2341 h 3134"/>
              <a:gd name="T84" fmla="*/ 203 w 3136"/>
              <a:gd name="T85" fmla="*/ 2341 h 3134"/>
              <a:gd name="T86" fmla="*/ 379 w 3136"/>
              <a:gd name="T87" fmla="*/ 2590 h 3134"/>
              <a:gd name="T88" fmla="*/ 681 w 3136"/>
              <a:gd name="T89" fmla="*/ 2860 h 3134"/>
              <a:gd name="T90" fmla="*/ 1046 w 3136"/>
              <a:gd name="T91" fmla="*/ 3046 h 3134"/>
              <a:gd name="T92" fmla="*/ 1405 w 3136"/>
              <a:gd name="T93" fmla="*/ 3125 h 3134"/>
              <a:gd name="T94" fmla="*/ 1567 w 3136"/>
              <a:gd name="T95" fmla="*/ 3134 h 3134"/>
              <a:gd name="T96" fmla="*/ 1804 w 3136"/>
              <a:gd name="T97" fmla="*/ 3116 h 3134"/>
              <a:gd name="T98" fmla="*/ 2104 w 3136"/>
              <a:gd name="T99" fmla="*/ 3040 h 3134"/>
              <a:gd name="T100" fmla="*/ 2376 w 3136"/>
              <a:gd name="T101" fmla="*/ 2911 h 3134"/>
              <a:gd name="T102" fmla="*/ 2616 w 3136"/>
              <a:gd name="T103" fmla="*/ 2732 h 3134"/>
              <a:gd name="T104" fmla="*/ 2818 w 3136"/>
              <a:gd name="T105" fmla="*/ 2512 h 3134"/>
              <a:gd name="T106" fmla="*/ 2976 w 3136"/>
              <a:gd name="T107" fmla="*/ 2257 h 3134"/>
              <a:gd name="T108" fmla="*/ 3082 w 3136"/>
              <a:gd name="T109" fmla="*/ 1972 h 3134"/>
              <a:gd name="T110" fmla="*/ 3133 w 3136"/>
              <a:gd name="T111" fmla="*/ 1665 h 3134"/>
              <a:gd name="T112" fmla="*/ 3136 w 3136"/>
              <a:gd name="T113" fmla="*/ 1575 h 3134"/>
              <a:gd name="T114" fmla="*/ 3134 w 3136"/>
              <a:gd name="T115" fmla="*/ 1512 h 3134"/>
              <a:gd name="T116" fmla="*/ 3104 w 3136"/>
              <a:gd name="T117" fmla="*/ 1246 h 3134"/>
              <a:gd name="T118" fmla="*/ 2966 w 3136"/>
              <a:gd name="T119" fmla="*/ 855 h 3134"/>
              <a:gd name="T120" fmla="*/ 2737 w 3136"/>
              <a:gd name="T121" fmla="*/ 519 h 3134"/>
              <a:gd name="T122" fmla="*/ 2429 w 3136"/>
              <a:gd name="T123" fmla="*/ 255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36" h="3134">
                <a:moveTo>
                  <a:pt x="2341" y="203"/>
                </a:moveTo>
                <a:lnTo>
                  <a:pt x="2341" y="203"/>
                </a:lnTo>
                <a:lnTo>
                  <a:pt x="2341" y="203"/>
                </a:lnTo>
                <a:lnTo>
                  <a:pt x="2285" y="173"/>
                </a:lnTo>
                <a:lnTo>
                  <a:pt x="2171" y="119"/>
                </a:lnTo>
                <a:lnTo>
                  <a:pt x="2052" y="75"/>
                </a:lnTo>
                <a:lnTo>
                  <a:pt x="1928" y="40"/>
                </a:lnTo>
                <a:lnTo>
                  <a:pt x="1865" y="27"/>
                </a:lnTo>
                <a:lnTo>
                  <a:pt x="1800" y="16"/>
                </a:lnTo>
                <a:lnTo>
                  <a:pt x="1667" y="1"/>
                </a:lnTo>
                <a:lnTo>
                  <a:pt x="1600" y="0"/>
                </a:lnTo>
                <a:lnTo>
                  <a:pt x="1584" y="0"/>
                </a:lnTo>
                <a:lnTo>
                  <a:pt x="1568" y="0"/>
                </a:lnTo>
                <a:lnTo>
                  <a:pt x="1568" y="406"/>
                </a:lnTo>
                <a:lnTo>
                  <a:pt x="1584" y="406"/>
                </a:lnTo>
                <a:lnTo>
                  <a:pt x="1600" y="406"/>
                </a:lnTo>
                <a:lnTo>
                  <a:pt x="1600" y="406"/>
                </a:lnTo>
                <a:lnTo>
                  <a:pt x="1601" y="406"/>
                </a:lnTo>
                <a:lnTo>
                  <a:pt x="1659" y="408"/>
                </a:lnTo>
                <a:lnTo>
                  <a:pt x="1774" y="423"/>
                </a:lnTo>
                <a:lnTo>
                  <a:pt x="1883" y="449"/>
                </a:lnTo>
                <a:lnTo>
                  <a:pt x="1990" y="485"/>
                </a:lnTo>
                <a:lnTo>
                  <a:pt x="2092" y="529"/>
                </a:lnTo>
                <a:lnTo>
                  <a:pt x="2187" y="584"/>
                </a:lnTo>
                <a:lnTo>
                  <a:pt x="2278" y="647"/>
                </a:lnTo>
                <a:lnTo>
                  <a:pt x="2361" y="718"/>
                </a:lnTo>
                <a:lnTo>
                  <a:pt x="2438" y="797"/>
                </a:lnTo>
                <a:lnTo>
                  <a:pt x="2505" y="882"/>
                </a:lnTo>
                <a:lnTo>
                  <a:pt x="2567" y="974"/>
                </a:lnTo>
                <a:lnTo>
                  <a:pt x="2619" y="1070"/>
                </a:lnTo>
                <a:lnTo>
                  <a:pt x="2661" y="1174"/>
                </a:lnTo>
                <a:lnTo>
                  <a:pt x="2694" y="1280"/>
                </a:lnTo>
                <a:lnTo>
                  <a:pt x="2717" y="1393"/>
                </a:lnTo>
                <a:lnTo>
                  <a:pt x="2728" y="1508"/>
                </a:lnTo>
                <a:lnTo>
                  <a:pt x="2728" y="1567"/>
                </a:lnTo>
                <a:lnTo>
                  <a:pt x="2728" y="1575"/>
                </a:lnTo>
                <a:lnTo>
                  <a:pt x="2728" y="1585"/>
                </a:lnTo>
                <a:lnTo>
                  <a:pt x="2727" y="1644"/>
                </a:lnTo>
                <a:lnTo>
                  <a:pt x="2713" y="1760"/>
                </a:lnTo>
                <a:lnTo>
                  <a:pt x="2688" y="1872"/>
                </a:lnTo>
                <a:lnTo>
                  <a:pt x="2653" y="1978"/>
                </a:lnTo>
                <a:lnTo>
                  <a:pt x="2609" y="2080"/>
                </a:lnTo>
                <a:lnTo>
                  <a:pt x="2554" y="2178"/>
                </a:lnTo>
                <a:lnTo>
                  <a:pt x="2492" y="2269"/>
                </a:lnTo>
                <a:lnTo>
                  <a:pt x="2420" y="2354"/>
                </a:lnTo>
                <a:lnTo>
                  <a:pt x="2343" y="2431"/>
                </a:lnTo>
                <a:lnTo>
                  <a:pt x="2256" y="2500"/>
                </a:lnTo>
                <a:lnTo>
                  <a:pt x="2164" y="2562"/>
                </a:lnTo>
                <a:lnTo>
                  <a:pt x="2066" y="2614"/>
                </a:lnTo>
                <a:lnTo>
                  <a:pt x="1963" y="2657"/>
                </a:lnTo>
                <a:lnTo>
                  <a:pt x="1855" y="2692"/>
                </a:lnTo>
                <a:lnTo>
                  <a:pt x="1742" y="2713"/>
                </a:lnTo>
                <a:lnTo>
                  <a:pt x="1627" y="2725"/>
                </a:lnTo>
                <a:lnTo>
                  <a:pt x="1567" y="2726"/>
                </a:lnTo>
                <a:lnTo>
                  <a:pt x="1509" y="2726"/>
                </a:lnTo>
                <a:lnTo>
                  <a:pt x="1395" y="2715"/>
                </a:lnTo>
                <a:lnTo>
                  <a:pt x="1285" y="2692"/>
                </a:lnTo>
                <a:lnTo>
                  <a:pt x="1178" y="2660"/>
                </a:lnTo>
                <a:lnTo>
                  <a:pt x="1076" y="2618"/>
                </a:lnTo>
                <a:lnTo>
                  <a:pt x="979" y="2567"/>
                </a:lnTo>
                <a:lnTo>
                  <a:pt x="887" y="2508"/>
                </a:lnTo>
                <a:lnTo>
                  <a:pt x="802" y="2440"/>
                </a:lnTo>
                <a:lnTo>
                  <a:pt x="725" y="2365"/>
                </a:lnTo>
                <a:lnTo>
                  <a:pt x="654" y="2283"/>
                </a:lnTo>
                <a:lnTo>
                  <a:pt x="591" y="2194"/>
                </a:lnTo>
                <a:lnTo>
                  <a:pt x="536" y="2099"/>
                </a:lnTo>
                <a:lnTo>
                  <a:pt x="490" y="2000"/>
                </a:lnTo>
                <a:lnTo>
                  <a:pt x="452" y="1895"/>
                </a:lnTo>
                <a:lnTo>
                  <a:pt x="427" y="1787"/>
                </a:lnTo>
                <a:lnTo>
                  <a:pt x="411" y="1673"/>
                </a:lnTo>
                <a:lnTo>
                  <a:pt x="408" y="1616"/>
                </a:lnTo>
                <a:lnTo>
                  <a:pt x="408" y="1614"/>
                </a:lnTo>
                <a:lnTo>
                  <a:pt x="408" y="1614"/>
                </a:lnTo>
                <a:lnTo>
                  <a:pt x="406" y="1600"/>
                </a:lnTo>
                <a:lnTo>
                  <a:pt x="406" y="1585"/>
                </a:lnTo>
                <a:lnTo>
                  <a:pt x="0" y="1585"/>
                </a:lnTo>
                <a:lnTo>
                  <a:pt x="0" y="1600"/>
                </a:lnTo>
                <a:lnTo>
                  <a:pt x="0" y="1616"/>
                </a:lnTo>
                <a:lnTo>
                  <a:pt x="0" y="1616"/>
                </a:lnTo>
                <a:lnTo>
                  <a:pt x="5" y="1715"/>
                </a:lnTo>
                <a:lnTo>
                  <a:pt x="35" y="1905"/>
                </a:lnTo>
                <a:lnTo>
                  <a:pt x="87" y="2086"/>
                </a:lnTo>
                <a:lnTo>
                  <a:pt x="159" y="2259"/>
                </a:lnTo>
                <a:lnTo>
                  <a:pt x="203" y="2341"/>
                </a:lnTo>
                <a:lnTo>
                  <a:pt x="203" y="2341"/>
                </a:lnTo>
                <a:lnTo>
                  <a:pt x="203" y="2341"/>
                </a:lnTo>
                <a:lnTo>
                  <a:pt x="257" y="2429"/>
                </a:lnTo>
                <a:lnTo>
                  <a:pt x="379" y="2590"/>
                </a:lnTo>
                <a:lnTo>
                  <a:pt x="522" y="2735"/>
                </a:lnTo>
                <a:lnTo>
                  <a:pt x="681" y="2860"/>
                </a:lnTo>
                <a:lnTo>
                  <a:pt x="857" y="2965"/>
                </a:lnTo>
                <a:lnTo>
                  <a:pt x="1046" y="3046"/>
                </a:lnTo>
                <a:lnTo>
                  <a:pt x="1247" y="3102"/>
                </a:lnTo>
                <a:lnTo>
                  <a:pt x="1405" y="3125"/>
                </a:lnTo>
                <a:lnTo>
                  <a:pt x="1512" y="3134"/>
                </a:lnTo>
                <a:lnTo>
                  <a:pt x="1567" y="3134"/>
                </a:lnTo>
                <a:lnTo>
                  <a:pt x="1647" y="3132"/>
                </a:lnTo>
                <a:lnTo>
                  <a:pt x="1804" y="3116"/>
                </a:lnTo>
                <a:lnTo>
                  <a:pt x="1957" y="3086"/>
                </a:lnTo>
                <a:lnTo>
                  <a:pt x="2104" y="3040"/>
                </a:lnTo>
                <a:lnTo>
                  <a:pt x="2243" y="2981"/>
                </a:lnTo>
                <a:lnTo>
                  <a:pt x="2376" y="2911"/>
                </a:lnTo>
                <a:lnTo>
                  <a:pt x="2499" y="2827"/>
                </a:lnTo>
                <a:lnTo>
                  <a:pt x="2616" y="2732"/>
                </a:lnTo>
                <a:lnTo>
                  <a:pt x="2723" y="2627"/>
                </a:lnTo>
                <a:lnTo>
                  <a:pt x="2818" y="2512"/>
                </a:lnTo>
                <a:lnTo>
                  <a:pt x="2903" y="2390"/>
                </a:lnTo>
                <a:lnTo>
                  <a:pt x="2976" y="2257"/>
                </a:lnTo>
                <a:lnTo>
                  <a:pt x="3035" y="2118"/>
                </a:lnTo>
                <a:lnTo>
                  <a:pt x="3082" y="1972"/>
                </a:lnTo>
                <a:lnTo>
                  <a:pt x="3116" y="1821"/>
                </a:lnTo>
                <a:lnTo>
                  <a:pt x="3133" y="1665"/>
                </a:lnTo>
                <a:lnTo>
                  <a:pt x="3134" y="1585"/>
                </a:lnTo>
                <a:lnTo>
                  <a:pt x="3136" y="1575"/>
                </a:lnTo>
                <a:lnTo>
                  <a:pt x="3136" y="1567"/>
                </a:lnTo>
                <a:lnTo>
                  <a:pt x="3134" y="1512"/>
                </a:lnTo>
                <a:lnTo>
                  <a:pt x="3127" y="1404"/>
                </a:lnTo>
                <a:lnTo>
                  <a:pt x="3104" y="1246"/>
                </a:lnTo>
                <a:lnTo>
                  <a:pt x="3048" y="1044"/>
                </a:lnTo>
                <a:lnTo>
                  <a:pt x="2966" y="855"/>
                </a:lnTo>
                <a:lnTo>
                  <a:pt x="2862" y="679"/>
                </a:lnTo>
                <a:lnTo>
                  <a:pt x="2737" y="519"/>
                </a:lnTo>
                <a:lnTo>
                  <a:pt x="2592" y="377"/>
                </a:lnTo>
                <a:lnTo>
                  <a:pt x="2429" y="255"/>
                </a:lnTo>
                <a:lnTo>
                  <a:pt x="2341" y="20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1B3B6C0A-F432-1042-B100-55E5A35C7049}"/>
              </a:ext>
            </a:extLst>
          </p:cNvPr>
          <p:cNvSpPr/>
          <p:nvPr/>
        </p:nvSpPr>
        <p:spPr>
          <a:xfrm>
            <a:off x="8230231" y="1741177"/>
            <a:ext cx="1435834" cy="14358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B9FDE1B5-E89C-6644-A8DA-73A99E17A42C}"/>
              </a:ext>
            </a:extLst>
          </p:cNvPr>
          <p:cNvSpPr/>
          <p:nvPr/>
        </p:nvSpPr>
        <p:spPr>
          <a:xfrm>
            <a:off x="6354237" y="5672195"/>
            <a:ext cx="1435834" cy="14358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295FDFF5-F569-0645-9EDC-A76808EE22F9}"/>
              </a:ext>
            </a:extLst>
          </p:cNvPr>
          <p:cNvSpPr/>
          <p:nvPr/>
        </p:nvSpPr>
        <p:spPr>
          <a:xfrm>
            <a:off x="4388429" y="5672195"/>
            <a:ext cx="1435834" cy="14358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4790E19-4014-1F44-9367-206D44E49B6C}"/>
              </a:ext>
            </a:extLst>
          </p:cNvPr>
          <p:cNvSpPr/>
          <p:nvPr/>
        </p:nvSpPr>
        <p:spPr>
          <a:xfrm>
            <a:off x="4438807" y="7648560"/>
            <a:ext cx="1435834" cy="14358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2DEB6768-7F5D-9B4C-B36A-B7A01ACDEBF7}"/>
              </a:ext>
            </a:extLst>
          </p:cNvPr>
          <p:cNvSpPr/>
          <p:nvPr/>
        </p:nvSpPr>
        <p:spPr>
          <a:xfrm>
            <a:off x="6264193" y="3707454"/>
            <a:ext cx="1435834" cy="14358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56" name="Freeform 70">
            <a:extLst>
              <a:ext uri="{FF2B5EF4-FFF2-40B4-BE49-F238E27FC236}">
                <a16:creationId xmlns:a16="http://schemas.microsoft.com/office/drawing/2014/main" id="{8D2D3128-C9F5-6743-B994-35234E15DB83}"/>
              </a:ext>
            </a:extLst>
          </p:cNvPr>
          <p:cNvSpPr>
            <a:spLocks/>
          </p:cNvSpPr>
          <p:nvPr/>
        </p:nvSpPr>
        <p:spPr bwMode="auto">
          <a:xfrm>
            <a:off x="7808769" y="3271837"/>
            <a:ext cx="2264352" cy="2262189"/>
          </a:xfrm>
          <a:custGeom>
            <a:avLst/>
            <a:gdLst>
              <a:gd name="T0" fmla="*/ 2341 w 3136"/>
              <a:gd name="T1" fmla="*/ 203 h 3134"/>
              <a:gd name="T2" fmla="*/ 2285 w 3136"/>
              <a:gd name="T3" fmla="*/ 173 h 3134"/>
              <a:gd name="T4" fmla="*/ 2052 w 3136"/>
              <a:gd name="T5" fmla="*/ 75 h 3134"/>
              <a:gd name="T6" fmla="*/ 1865 w 3136"/>
              <a:gd name="T7" fmla="*/ 27 h 3134"/>
              <a:gd name="T8" fmla="*/ 1667 w 3136"/>
              <a:gd name="T9" fmla="*/ 1 h 3134"/>
              <a:gd name="T10" fmla="*/ 1584 w 3136"/>
              <a:gd name="T11" fmla="*/ 0 h 3134"/>
              <a:gd name="T12" fmla="*/ 1568 w 3136"/>
              <a:gd name="T13" fmla="*/ 406 h 3134"/>
              <a:gd name="T14" fmla="*/ 1600 w 3136"/>
              <a:gd name="T15" fmla="*/ 406 h 3134"/>
              <a:gd name="T16" fmla="*/ 1601 w 3136"/>
              <a:gd name="T17" fmla="*/ 406 h 3134"/>
              <a:gd name="T18" fmla="*/ 1774 w 3136"/>
              <a:gd name="T19" fmla="*/ 423 h 3134"/>
              <a:gd name="T20" fmla="*/ 1990 w 3136"/>
              <a:gd name="T21" fmla="*/ 485 h 3134"/>
              <a:gd name="T22" fmla="*/ 2187 w 3136"/>
              <a:gd name="T23" fmla="*/ 584 h 3134"/>
              <a:gd name="T24" fmla="*/ 2361 w 3136"/>
              <a:gd name="T25" fmla="*/ 718 h 3134"/>
              <a:gd name="T26" fmla="*/ 2505 w 3136"/>
              <a:gd name="T27" fmla="*/ 882 h 3134"/>
              <a:gd name="T28" fmla="*/ 2619 w 3136"/>
              <a:gd name="T29" fmla="*/ 1070 h 3134"/>
              <a:gd name="T30" fmla="*/ 2694 w 3136"/>
              <a:gd name="T31" fmla="*/ 1280 h 3134"/>
              <a:gd name="T32" fmla="*/ 2728 w 3136"/>
              <a:gd name="T33" fmla="*/ 1508 h 3134"/>
              <a:gd name="T34" fmla="*/ 2728 w 3136"/>
              <a:gd name="T35" fmla="*/ 1575 h 3134"/>
              <a:gd name="T36" fmla="*/ 2727 w 3136"/>
              <a:gd name="T37" fmla="*/ 1644 h 3134"/>
              <a:gd name="T38" fmla="*/ 2688 w 3136"/>
              <a:gd name="T39" fmla="*/ 1872 h 3134"/>
              <a:gd name="T40" fmla="*/ 2609 w 3136"/>
              <a:gd name="T41" fmla="*/ 2080 h 3134"/>
              <a:gd name="T42" fmla="*/ 2492 w 3136"/>
              <a:gd name="T43" fmla="*/ 2269 h 3134"/>
              <a:gd name="T44" fmla="*/ 2343 w 3136"/>
              <a:gd name="T45" fmla="*/ 2431 h 3134"/>
              <a:gd name="T46" fmla="*/ 2164 w 3136"/>
              <a:gd name="T47" fmla="*/ 2562 h 3134"/>
              <a:gd name="T48" fmla="*/ 1963 w 3136"/>
              <a:gd name="T49" fmla="*/ 2657 h 3134"/>
              <a:gd name="T50" fmla="*/ 1742 w 3136"/>
              <a:gd name="T51" fmla="*/ 2713 h 3134"/>
              <a:gd name="T52" fmla="*/ 1567 w 3136"/>
              <a:gd name="T53" fmla="*/ 2726 h 3134"/>
              <a:gd name="T54" fmla="*/ 1395 w 3136"/>
              <a:gd name="T55" fmla="*/ 2715 h 3134"/>
              <a:gd name="T56" fmla="*/ 1178 w 3136"/>
              <a:gd name="T57" fmla="*/ 2660 h 3134"/>
              <a:gd name="T58" fmla="*/ 979 w 3136"/>
              <a:gd name="T59" fmla="*/ 2567 h 3134"/>
              <a:gd name="T60" fmla="*/ 802 w 3136"/>
              <a:gd name="T61" fmla="*/ 2440 h 3134"/>
              <a:gd name="T62" fmla="*/ 654 w 3136"/>
              <a:gd name="T63" fmla="*/ 2283 h 3134"/>
              <a:gd name="T64" fmla="*/ 536 w 3136"/>
              <a:gd name="T65" fmla="*/ 2099 h 3134"/>
              <a:gd name="T66" fmla="*/ 452 w 3136"/>
              <a:gd name="T67" fmla="*/ 1895 h 3134"/>
              <a:gd name="T68" fmla="*/ 411 w 3136"/>
              <a:gd name="T69" fmla="*/ 1673 h 3134"/>
              <a:gd name="T70" fmla="*/ 408 w 3136"/>
              <a:gd name="T71" fmla="*/ 1614 h 3134"/>
              <a:gd name="T72" fmla="*/ 406 w 3136"/>
              <a:gd name="T73" fmla="*/ 1600 h 3134"/>
              <a:gd name="T74" fmla="*/ 0 w 3136"/>
              <a:gd name="T75" fmla="*/ 1585 h 3134"/>
              <a:gd name="T76" fmla="*/ 0 w 3136"/>
              <a:gd name="T77" fmla="*/ 1616 h 3134"/>
              <a:gd name="T78" fmla="*/ 5 w 3136"/>
              <a:gd name="T79" fmla="*/ 1715 h 3134"/>
              <a:gd name="T80" fmla="*/ 87 w 3136"/>
              <a:gd name="T81" fmla="*/ 2086 h 3134"/>
              <a:gd name="T82" fmla="*/ 203 w 3136"/>
              <a:gd name="T83" fmla="*/ 2341 h 3134"/>
              <a:gd name="T84" fmla="*/ 203 w 3136"/>
              <a:gd name="T85" fmla="*/ 2341 h 3134"/>
              <a:gd name="T86" fmla="*/ 379 w 3136"/>
              <a:gd name="T87" fmla="*/ 2590 h 3134"/>
              <a:gd name="T88" fmla="*/ 681 w 3136"/>
              <a:gd name="T89" fmla="*/ 2860 h 3134"/>
              <a:gd name="T90" fmla="*/ 1046 w 3136"/>
              <a:gd name="T91" fmla="*/ 3046 h 3134"/>
              <a:gd name="T92" fmla="*/ 1405 w 3136"/>
              <a:gd name="T93" fmla="*/ 3125 h 3134"/>
              <a:gd name="T94" fmla="*/ 1567 w 3136"/>
              <a:gd name="T95" fmla="*/ 3134 h 3134"/>
              <a:gd name="T96" fmla="*/ 1804 w 3136"/>
              <a:gd name="T97" fmla="*/ 3116 h 3134"/>
              <a:gd name="T98" fmla="*/ 2104 w 3136"/>
              <a:gd name="T99" fmla="*/ 3040 h 3134"/>
              <a:gd name="T100" fmla="*/ 2376 w 3136"/>
              <a:gd name="T101" fmla="*/ 2911 h 3134"/>
              <a:gd name="T102" fmla="*/ 2616 w 3136"/>
              <a:gd name="T103" fmla="*/ 2732 h 3134"/>
              <a:gd name="T104" fmla="*/ 2818 w 3136"/>
              <a:gd name="T105" fmla="*/ 2512 h 3134"/>
              <a:gd name="T106" fmla="*/ 2976 w 3136"/>
              <a:gd name="T107" fmla="*/ 2257 h 3134"/>
              <a:gd name="T108" fmla="*/ 3082 w 3136"/>
              <a:gd name="T109" fmla="*/ 1972 h 3134"/>
              <a:gd name="T110" fmla="*/ 3133 w 3136"/>
              <a:gd name="T111" fmla="*/ 1665 h 3134"/>
              <a:gd name="T112" fmla="*/ 3136 w 3136"/>
              <a:gd name="T113" fmla="*/ 1575 h 3134"/>
              <a:gd name="T114" fmla="*/ 3134 w 3136"/>
              <a:gd name="T115" fmla="*/ 1512 h 3134"/>
              <a:gd name="T116" fmla="*/ 3104 w 3136"/>
              <a:gd name="T117" fmla="*/ 1246 h 3134"/>
              <a:gd name="T118" fmla="*/ 2966 w 3136"/>
              <a:gd name="T119" fmla="*/ 855 h 3134"/>
              <a:gd name="T120" fmla="*/ 2737 w 3136"/>
              <a:gd name="T121" fmla="*/ 519 h 3134"/>
              <a:gd name="T122" fmla="*/ 2429 w 3136"/>
              <a:gd name="T123" fmla="*/ 255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36" h="3134">
                <a:moveTo>
                  <a:pt x="2341" y="203"/>
                </a:moveTo>
                <a:lnTo>
                  <a:pt x="2341" y="203"/>
                </a:lnTo>
                <a:lnTo>
                  <a:pt x="2341" y="203"/>
                </a:lnTo>
                <a:lnTo>
                  <a:pt x="2285" y="173"/>
                </a:lnTo>
                <a:lnTo>
                  <a:pt x="2171" y="119"/>
                </a:lnTo>
                <a:lnTo>
                  <a:pt x="2052" y="75"/>
                </a:lnTo>
                <a:lnTo>
                  <a:pt x="1928" y="40"/>
                </a:lnTo>
                <a:lnTo>
                  <a:pt x="1865" y="27"/>
                </a:lnTo>
                <a:lnTo>
                  <a:pt x="1800" y="16"/>
                </a:lnTo>
                <a:lnTo>
                  <a:pt x="1667" y="1"/>
                </a:lnTo>
                <a:lnTo>
                  <a:pt x="1600" y="0"/>
                </a:lnTo>
                <a:lnTo>
                  <a:pt x="1584" y="0"/>
                </a:lnTo>
                <a:lnTo>
                  <a:pt x="1568" y="0"/>
                </a:lnTo>
                <a:lnTo>
                  <a:pt x="1568" y="406"/>
                </a:lnTo>
                <a:lnTo>
                  <a:pt x="1584" y="406"/>
                </a:lnTo>
                <a:lnTo>
                  <a:pt x="1600" y="406"/>
                </a:lnTo>
                <a:lnTo>
                  <a:pt x="1600" y="406"/>
                </a:lnTo>
                <a:lnTo>
                  <a:pt x="1601" y="406"/>
                </a:lnTo>
                <a:lnTo>
                  <a:pt x="1659" y="408"/>
                </a:lnTo>
                <a:lnTo>
                  <a:pt x="1774" y="423"/>
                </a:lnTo>
                <a:lnTo>
                  <a:pt x="1883" y="449"/>
                </a:lnTo>
                <a:lnTo>
                  <a:pt x="1990" y="485"/>
                </a:lnTo>
                <a:lnTo>
                  <a:pt x="2092" y="529"/>
                </a:lnTo>
                <a:lnTo>
                  <a:pt x="2187" y="584"/>
                </a:lnTo>
                <a:lnTo>
                  <a:pt x="2278" y="647"/>
                </a:lnTo>
                <a:lnTo>
                  <a:pt x="2361" y="718"/>
                </a:lnTo>
                <a:lnTo>
                  <a:pt x="2438" y="797"/>
                </a:lnTo>
                <a:lnTo>
                  <a:pt x="2505" y="882"/>
                </a:lnTo>
                <a:lnTo>
                  <a:pt x="2567" y="974"/>
                </a:lnTo>
                <a:lnTo>
                  <a:pt x="2619" y="1070"/>
                </a:lnTo>
                <a:lnTo>
                  <a:pt x="2661" y="1174"/>
                </a:lnTo>
                <a:lnTo>
                  <a:pt x="2694" y="1280"/>
                </a:lnTo>
                <a:lnTo>
                  <a:pt x="2717" y="1393"/>
                </a:lnTo>
                <a:lnTo>
                  <a:pt x="2728" y="1508"/>
                </a:lnTo>
                <a:lnTo>
                  <a:pt x="2728" y="1567"/>
                </a:lnTo>
                <a:lnTo>
                  <a:pt x="2728" y="1575"/>
                </a:lnTo>
                <a:lnTo>
                  <a:pt x="2728" y="1585"/>
                </a:lnTo>
                <a:lnTo>
                  <a:pt x="2727" y="1644"/>
                </a:lnTo>
                <a:lnTo>
                  <a:pt x="2713" y="1760"/>
                </a:lnTo>
                <a:lnTo>
                  <a:pt x="2688" y="1872"/>
                </a:lnTo>
                <a:lnTo>
                  <a:pt x="2653" y="1978"/>
                </a:lnTo>
                <a:lnTo>
                  <a:pt x="2609" y="2080"/>
                </a:lnTo>
                <a:lnTo>
                  <a:pt x="2554" y="2178"/>
                </a:lnTo>
                <a:lnTo>
                  <a:pt x="2492" y="2269"/>
                </a:lnTo>
                <a:lnTo>
                  <a:pt x="2420" y="2354"/>
                </a:lnTo>
                <a:lnTo>
                  <a:pt x="2343" y="2431"/>
                </a:lnTo>
                <a:lnTo>
                  <a:pt x="2256" y="2500"/>
                </a:lnTo>
                <a:lnTo>
                  <a:pt x="2164" y="2562"/>
                </a:lnTo>
                <a:lnTo>
                  <a:pt x="2066" y="2614"/>
                </a:lnTo>
                <a:lnTo>
                  <a:pt x="1963" y="2657"/>
                </a:lnTo>
                <a:lnTo>
                  <a:pt x="1855" y="2692"/>
                </a:lnTo>
                <a:lnTo>
                  <a:pt x="1742" y="2713"/>
                </a:lnTo>
                <a:lnTo>
                  <a:pt x="1627" y="2725"/>
                </a:lnTo>
                <a:lnTo>
                  <a:pt x="1567" y="2726"/>
                </a:lnTo>
                <a:lnTo>
                  <a:pt x="1509" y="2726"/>
                </a:lnTo>
                <a:lnTo>
                  <a:pt x="1395" y="2715"/>
                </a:lnTo>
                <a:lnTo>
                  <a:pt x="1285" y="2692"/>
                </a:lnTo>
                <a:lnTo>
                  <a:pt x="1178" y="2660"/>
                </a:lnTo>
                <a:lnTo>
                  <a:pt x="1076" y="2618"/>
                </a:lnTo>
                <a:lnTo>
                  <a:pt x="979" y="2567"/>
                </a:lnTo>
                <a:lnTo>
                  <a:pt x="887" y="2508"/>
                </a:lnTo>
                <a:lnTo>
                  <a:pt x="802" y="2440"/>
                </a:lnTo>
                <a:lnTo>
                  <a:pt x="725" y="2365"/>
                </a:lnTo>
                <a:lnTo>
                  <a:pt x="654" y="2283"/>
                </a:lnTo>
                <a:lnTo>
                  <a:pt x="591" y="2194"/>
                </a:lnTo>
                <a:lnTo>
                  <a:pt x="536" y="2099"/>
                </a:lnTo>
                <a:lnTo>
                  <a:pt x="490" y="2000"/>
                </a:lnTo>
                <a:lnTo>
                  <a:pt x="452" y="1895"/>
                </a:lnTo>
                <a:lnTo>
                  <a:pt x="427" y="1787"/>
                </a:lnTo>
                <a:lnTo>
                  <a:pt x="411" y="1673"/>
                </a:lnTo>
                <a:lnTo>
                  <a:pt x="408" y="1616"/>
                </a:lnTo>
                <a:lnTo>
                  <a:pt x="408" y="1614"/>
                </a:lnTo>
                <a:lnTo>
                  <a:pt x="408" y="1614"/>
                </a:lnTo>
                <a:lnTo>
                  <a:pt x="406" y="1600"/>
                </a:lnTo>
                <a:lnTo>
                  <a:pt x="406" y="1585"/>
                </a:lnTo>
                <a:lnTo>
                  <a:pt x="0" y="1585"/>
                </a:lnTo>
                <a:lnTo>
                  <a:pt x="0" y="1600"/>
                </a:lnTo>
                <a:lnTo>
                  <a:pt x="0" y="1616"/>
                </a:lnTo>
                <a:lnTo>
                  <a:pt x="0" y="1616"/>
                </a:lnTo>
                <a:lnTo>
                  <a:pt x="5" y="1715"/>
                </a:lnTo>
                <a:lnTo>
                  <a:pt x="35" y="1905"/>
                </a:lnTo>
                <a:lnTo>
                  <a:pt x="87" y="2086"/>
                </a:lnTo>
                <a:lnTo>
                  <a:pt x="159" y="2259"/>
                </a:lnTo>
                <a:lnTo>
                  <a:pt x="203" y="2341"/>
                </a:lnTo>
                <a:lnTo>
                  <a:pt x="203" y="2341"/>
                </a:lnTo>
                <a:lnTo>
                  <a:pt x="203" y="2341"/>
                </a:lnTo>
                <a:lnTo>
                  <a:pt x="257" y="2429"/>
                </a:lnTo>
                <a:lnTo>
                  <a:pt x="379" y="2590"/>
                </a:lnTo>
                <a:lnTo>
                  <a:pt x="522" y="2735"/>
                </a:lnTo>
                <a:lnTo>
                  <a:pt x="681" y="2860"/>
                </a:lnTo>
                <a:lnTo>
                  <a:pt x="857" y="2965"/>
                </a:lnTo>
                <a:lnTo>
                  <a:pt x="1046" y="3046"/>
                </a:lnTo>
                <a:lnTo>
                  <a:pt x="1247" y="3102"/>
                </a:lnTo>
                <a:lnTo>
                  <a:pt x="1405" y="3125"/>
                </a:lnTo>
                <a:lnTo>
                  <a:pt x="1512" y="3134"/>
                </a:lnTo>
                <a:lnTo>
                  <a:pt x="1567" y="3134"/>
                </a:lnTo>
                <a:lnTo>
                  <a:pt x="1647" y="3132"/>
                </a:lnTo>
                <a:lnTo>
                  <a:pt x="1804" y="3116"/>
                </a:lnTo>
                <a:lnTo>
                  <a:pt x="1957" y="3086"/>
                </a:lnTo>
                <a:lnTo>
                  <a:pt x="2104" y="3040"/>
                </a:lnTo>
                <a:lnTo>
                  <a:pt x="2243" y="2981"/>
                </a:lnTo>
                <a:lnTo>
                  <a:pt x="2376" y="2911"/>
                </a:lnTo>
                <a:lnTo>
                  <a:pt x="2499" y="2827"/>
                </a:lnTo>
                <a:lnTo>
                  <a:pt x="2616" y="2732"/>
                </a:lnTo>
                <a:lnTo>
                  <a:pt x="2723" y="2627"/>
                </a:lnTo>
                <a:lnTo>
                  <a:pt x="2818" y="2512"/>
                </a:lnTo>
                <a:lnTo>
                  <a:pt x="2903" y="2390"/>
                </a:lnTo>
                <a:lnTo>
                  <a:pt x="2976" y="2257"/>
                </a:lnTo>
                <a:lnTo>
                  <a:pt x="3035" y="2118"/>
                </a:lnTo>
                <a:lnTo>
                  <a:pt x="3082" y="1972"/>
                </a:lnTo>
                <a:lnTo>
                  <a:pt x="3116" y="1821"/>
                </a:lnTo>
                <a:lnTo>
                  <a:pt x="3133" y="1665"/>
                </a:lnTo>
                <a:lnTo>
                  <a:pt x="3134" y="1585"/>
                </a:lnTo>
                <a:lnTo>
                  <a:pt x="3136" y="1575"/>
                </a:lnTo>
                <a:lnTo>
                  <a:pt x="3136" y="1567"/>
                </a:lnTo>
                <a:lnTo>
                  <a:pt x="3134" y="1512"/>
                </a:lnTo>
                <a:lnTo>
                  <a:pt x="3127" y="1404"/>
                </a:lnTo>
                <a:lnTo>
                  <a:pt x="3104" y="1246"/>
                </a:lnTo>
                <a:lnTo>
                  <a:pt x="3048" y="1044"/>
                </a:lnTo>
                <a:lnTo>
                  <a:pt x="2966" y="855"/>
                </a:lnTo>
                <a:lnTo>
                  <a:pt x="2862" y="679"/>
                </a:lnTo>
                <a:lnTo>
                  <a:pt x="2737" y="519"/>
                </a:lnTo>
                <a:lnTo>
                  <a:pt x="2592" y="377"/>
                </a:lnTo>
                <a:lnTo>
                  <a:pt x="2429" y="255"/>
                </a:lnTo>
                <a:lnTo>
                  <a:pt x="2341" y="20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7D2D971F-1DBE-9840-B55D-E2A31D5DBBF5}"/>
              </a:ext>
            </a:extLst>
          </p:cNvPr>
          <p:cNvSpPr/>
          <p:nvPr/>
        </p:nvSpPr>
        <p:spPr>
          <a:xfrm>
            <a:off x="8236048" y="3701396"/>
            <a:ext cx="1435834" cy="14358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64" name="Picture 463">
            <a:extLst>
              <a:ext uri="{FF2B5EF4-FFF2-40B4-BE49-F238E27FC236}">
                <a16:creationId xmlns:a16="http://schemas.microsoft.com/office/drawing/2014/main" id="{4C6CC130-3F2B-FA4B-AA1E-383A87A6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7533" y="1910516"/>
            <a:ext cx="12215369" cy="8502210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9CBB2094-494E-1A4E-8E94-C09F825734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76" t="12088" r="26998" b="17006"/>
          <a:stretch/>
        </p:blipFill>
        <p:spPr>
          <a:xfrm>
            <a:off x="12103444" y="7778925"/>
            <a:ext cx="5654351" cy="5673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8" name="TextBox 537">
            <a:extLst>
              <a:ext uri="{FF2B5EF4-FFF2-40B4-BE49-F238E27FC236}">
                <a16:creationId xmlns:a16="http://schemas.microsoft.com/office/drawing/2014/main" id="{4194F6A0-F4EA-1F4B-9A65-86F2902FF73C}"/>
              </a:ext>
            </a:extLst>
          </p:cNvPr>
          <p:cNvSpPr txBox="1"/>
          <p:nvPr/>
        </p:nvSpPr>
        <p:spPr>
          <a:xfrm>
            <a:off x="17886269" y="945663"/>
            <a:ext cx="9685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”The </a:t>
            </a:r>
            <a:r>
              <a:rPr lang="en-GB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 </a:t>
            </a:r>
            <a:r>
              <a:rPr lang="en-GB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Azure Notebook that provides an execution environment for C#."</a:t>
            </a:r>
            <a:endParaRPr lang="en-US" sz="3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57938-0240-494E-B9FF-239C8A97BE68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6392116" y="3973608"/>
            <a:ext cx="1155511" cy="897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8DA17D-CA82-4145-8502-9FFDEBFE8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196" y="5882784"/>
            <a:ext cx="1014656" cy="10146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8C57BF-23C0-8545-A678-7AD10862E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9222" y="7857893"/>
            <a:ext cx="1023451" cy="10234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1E6930-DF3E-CB44-B18D-37751ABB58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6513" y="5727914"/>
            <a:ext cx="1345739" cy="1345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B966C5-6518-054F-96CE-95EBD50A64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8557" y="3847141"/>
            <a:ext cx="1136034" cy="11360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4B4E1B-D642-8545-A701-482F806A01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9263" y="1831553"/>
            <a:ext cx="1165658" cy="11656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BAA200-2601-B24B-B336-4CA21A6C0E03}"/>
              </a:ext>
            </a:extLst>
          </p:cNvPr>
          <p:cNvSpPr txBox="1"/>
          <p:nvPr/>
        </p:nvSpPr>
        <p:spPr>
          <a:xfrm>
            <a:off x="6392116" y="8552058"/>
            <a:ext cx="25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Requirements</a:t>
            </a:r>
          </a:p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&amp; Specification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D78AD8-3E7D-974A-A91D-BB3B38B97FF8}"/>
              </a:ext>
            </a:extLst>
          </p:cNvPr>
          <p:cNvSpPr txBox="1"/>
          <p:nvPr/>
        </p:nvSpPr>
        <p:spPr>
          <a:xfrm>
            <a:off x="2790812" y="5651331"/>
            <a:ext cx="161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Target Audience Survey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E01A8-9975-5B40-BB9D-0D3EF3B66196}"/>
              </a:ext>
            </a:extLst>
          </p:cNvPr>
          <p:cNvSpPr txBox="1"/>
          <p:nvPr/>
        </p:nvSpPr>
        <p:spPr>
          <a:xfrm>
            <a:off x="8382061" y="6567483"/>
            <a:ext cx="11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Planning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E0EA13-4959-FA4D-8BD7-9C3B6D1F3E68}"/>
              </a:ext>
            </a:extLst>
          </p:cNvPr>
          <p:cNvSpPr txBox="1"/>
          <p:nvPr/>
        </p:nvSpPr>
        <p:spPr>
          <a:xfrm>
            <a:off x="4149386" y="3407444"/>
            <a:ext cx="185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Implementation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22266-E6DC-7D41-A8BC-6E247C3C436C}"/>
              </a:ext>
            </a:extLst>
          </p:cNvPr>
          <p:cNvSpPr txBox="1"/>
          <p:nvPr/>
        </p:nvSpPr>
        <p:spPr>
          <a:xfrm>
            <a:off x="10196517" y="4487959"/>
            <a:ext cx="146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Integration &amp; Testing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C5530-DB74-7842-B1FE-FAD17A2A38ED}"/>
              </a:ext>
            </a:extLst>
          </p:cNvPr>
          <p:cNvSpPr txBox="1"/>
          <p:nvPr/>
        </p:nvSpPr>
        <p:spPr>
          <a:xfrm>
            <a:off x="6473102" y="1579381"/>
            <a:ext cx="155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Deployment</a:t>
            </a:r>
          </a:p>
          <a:p>
            <a:endParaRPr lang="en-US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65D9B533-E5E2-4785-963D-76B34E30C3E9}"/>
              </a:ext>
            </a:extLst>
          </p:cNvPr>
          <p:cNvSpPr txBox="1"/>
          <p:nvPr/>
        </p:nvSpPr>
        <p:spPr>
          <a:xfrm>
            <a:off x="24200499" y="13814064"/>
            <a:ext cx="52836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         Context-aware code completion                      	that speeds up the coding process by </a:t>
            </a:r>
            <a:r>
              <a:rPr lang="en-GB" sz="2000"/>
              <a:t>	    </a:t>
            </a:r>
            <a:r>
              <a:rPr lang="en-GB" sz="2000" dirty="0"/>
              <a:t>reducing typos 	     and </a:t>
            </a:r>
            <a:r>
              <a:rPr lang="en-GB" sz="2000"/>
              <a:t>providing 	</a:t>
            </a:r>
            <a:r>
              <a:rPr lang="en-GB" sz="2000" dirty="0"/>
              <a:t>   	       </a:t>
            </a:r>
            <a:r>
              <a:rPr lang="en-GB" sz="2000"/>
              <a:t> seamless </a:t>
            </a:r>
            <a:r>
              <a:rPr lang="en-GB" sz="2000" dirty="0"/>
              <a:t>class introspection.         </a:t>
            </a:r>
            <a:r>
              <a:rPr lang="en-GB" dirty="0"/>
              <a:t>	    	        </a:t>
            </a:r>
            <a:endParaRPr lang="en-GB" sz="1400" dirty="0"/>
          </a:p>
          <a:p>
            <a:pPr algn="just"/>
            <a:endParaRPr lang="en-GB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D52BF94-2747-B445-ADFB-AFB83881C738}"/>
              </a:ext>
            </a:extLst>
          </p:cNvPr>
          <p:cNvSpPr/>
          <p:nvPr/>
        </p:nvSpPr>
        <p:spPr>
          <a:xfrm>
            <a:off x="25303126" y="18424431"/>
            <a:ext cx="138007" cy="4078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26" tIns="44313" rIns="88626" bIns="44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C21A0C-D8EE-9046-A0E6-1CA8D0195001}"/>
              </a:ext>
            </a:extLst>
          </p:cNvPr>
          <p:cNvSpPr/>
          <p:nvPr/>
        </p:nvSpPr>
        <p:spPr>
          <a:xfrm>
            <a:off x="17513512" y="18414009"/>
            <a:ext cx="138007" cy="407844"/>
          </a:xfrm>
          <a:prstGeom prst="rect">
            <a:avLst/>
          </a:prstGeom>
          <a:solidFill>
            <a:srgbClr val="FFB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26" tIns="44313" rIns="88626" bIns="44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2CB7852-E95B-AF43-AF0C-7785703CFDEB}"/>
              </a:ext>
            </a:extLst>
          </p:cNvPr>
          <p:cNvGrpSpPr/>
          <p:nvPr/>
        </p:nvGrpSpPr>
        <p:grpSpPr>
          <a:xfrm>
            <a:off x="10618083" y="1383588"/>
            <a:ext cx="3159912" cy="1390672"/>
            <a:chOff x="89790" y="17477408"/>
            <a:chExt cx="3533446" cy="1390672"/>
          </a:xfrm>
        </p:grpSpPr>
        <p:pic>
          <p:nvPicPr>
            <p:cNvPr id="160" name="Picture 15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07F6A69-CCE5-0D48-8AEC-76D0FC477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38410" y="17477408"/>
              <a:ext cx="503494" cy="503494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1B9E0BC-CA3F-DC4D-B0AC-6FA4ECB5FADB}"/>
                </a:ext>
              </a:extLst>
            </p:cNvPr>
            <p:cNvSpPr txBox="1"/>
            <p:nvPr/>
          </p:nvSpPr>
          <p:spPr>
            <a:xfrm>
              <a:off x="89790" y="18037083"/>
              <a:ext cx="35334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hlinkClick r:id="rId14"/>
                </a:rPr>
                <a:t>https://github.com/MohamedEihab/icsharp.git</a:t>
              </a:r>
              <a:endParaRPr lang="en-GB" sz="1600" dirty="0"/>
            </a:p>
            <a:p>
              <a:endParaRPr lang="en-GB" sz="1600" dirty="0"/>
            </a:p>
          </p:txBody>
        </p:sp>
      </p:grpSp>
      <p:sp>
        <p:nvSpPr>
          <p:cNvPr id="162" name="Arrow: Right 106">
            <a:extLst>
              <a:ext uri="{FF2B5EF4-FFF2-40B4-BE49-F238E27FC236}">
                <a16:creationId xmlns:a16="http://schemas.microsoft.com/office/drawing/2014/main" id="{50611835-8A56-7441-A9A4-C3D07E953630}"/>
              </a:ext>
            </a:extLst>
          </p:cNvPr>
          <p:cNvSpPr/>
          <p:nvPr/>
        </p:nvSpPr>
        <p:spPr>
          <a:xfrm>
            <a:off x="12274180" y="2579642"/>
            <a:ext cx="2835805" cy="54821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GB" sz="189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17B1D-0BDE-0948-B425-36AD19F5CB25}"/>
              </a:ext>
            </a:extLst>
          </p:cNvPr>
          <p:cNvSpPr/>
          <p:nvPr/>
        </p:nvSpPr>
        <p:spPr>
          <a:xfrm>
            <a:off x="13788703" y="2147129"/>
            <a:ext cx="1349225" cy="162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4825DB41-1586-4EB3-A0D9-34C3B49647CA}"/>
              </a:ext>
            </a:extLst>
          </p:cNvPr>
          <p:cNvSpPr/>
          <p:nvPr/>
        </p:nvSpPr>
        <p:spPr>
          <a:xfrm>
            <a:off x="12571861" y="2564144"/>
            <a:ext cx="743333" cy="5556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GB" sz="189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Arrow: Right 106">
            <a:extLst>
              <a:ext uri="{FF2B5EF4-FFF2-40B4-BE49-F238E27FC236}">
                <a16:creationId xmlns:a16="http://schemas.microsoft.com/office/drawing/2014/main" id="{8C4EF4B0-1A5A-2643-BE57-596FF0C97BF8}"/>
              </a:ext>
            </a:extLst>
          </p:cNvPr>
          <p:cNvSpPr/>
          <p:nvPr/>
        </p:nvSpPr>
        <p:spPr>
          <a:xfrm rot="10800000">
            <a:off x="-440871" y="7695243"/>
            <a:ext cx="3180644" cy="554400"/>
          </a:xfrm>
          <a:prstGeom prst="rightArrow">
            <a:avLst/>
          </a:prstGeom>
          <a:gradFill>
            <a:gsLst>
              <a:gs pos="93000">
                <a:srgbClr val="7F2614"/>
              </a:gs>
              <a:gs pos="0">
                <a:schemeClr val="accent4">
                  <a:lumMod val="89000"/>
                </a:schemeClr>
              </a:gs>
              <a:gs pos="22000">
                <a:srgbClr val="7F2614"/>
              </a:gs>
              <a:gs pos="68000">
                <a:srgbClr val="7F2614"/>
              </a:gs>
              <a:gs pos="0">
                <a:srgbClr val="7F261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GB" sz="189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B462E26-A01E-6B40-A1AC-E54C2D52CE3C}"/>
              </a:ext>
            </a:extLst>
          </p:cNvPr>
          <p:cNvSpPr/>
          <p:nvPr/>
        </p:nvSpPr>
        <p:spPr>
          <a:xfrm>
            <a:off x="-872053" y="7260784"/>
            <a:ext cx="1080502" cy="162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Arrow: Right 106">
            <a:extLst>
              <a:ext uri="{FF2B5EF4-FFF2-40B4-BE49-F238E27FC236}">
                <a16:creationId xmlns:a16="http://schemas.microsoft.com/office/drawing/2014/main" id="{B6AF3427-20F6-0641-A5EE-FA259CDE15D1}"/>
              </a:ext>
            </a:extLst>
          </p:cNvPr>
          <p:cNvSpPr/>
          <p:nvPr/>
        </p:nvSpPr>
        <p:spPr>
          <a:xfrm>
            <a:off x="1768878" y="7700724"/>
            <a:ext cx="743333" cy="5556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GB" sz="189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B5D576A-7606-484C-BDC7-7A14ECC30443}"/>
              </a:ext>
            </a:extLst>
          </p:cNvPr>
          <p:cNvGrpSpPr/>
          <p:nvPr/>
        </p:nvGrpSpPr>
        <p:grpSpPr>
          <a:xfrm>
            <a:off x="885845" y="12915127"/>
            <a:ext cx="4784123" cy="7204739"/>
            <a:chOff x="4359275" y="938213"/>
            <a:chExt cx="3517901" cy="5297848"/>
          </a:xfrm>
        </p:grpSpPr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C2ECB53D-C7AD-A741-A756-ED5BF5BF0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2116138"/>
              <a:ext cx="215900" cy="33338"/>
            </a:xfrm>
            <a:custGeom>
              <a:avLst/>
              <a:gdLst>
                <a:gd name="T0" fmla="*/ 545 w 545"/>
                <a:gd name="T1" fmla="*/ 83 h 83"/>
                <a:gd name="T2" fmla="*/ 39 w 545"/>
                <a:gd name="T3" fmla="*/ 27 h 83"/>
                <a:gd name="T4" fmla="*/ 0 w 545"/>
                <a:gd name="T5" fmla="*/ 0 h 83"/>
                <a:gd name="T6" fmla="*/ 545 w 545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5" h="83">
                  <a:moveTo>
                    <a:pt x="545" y="83"/>
                  </a:moveTo>
                  <a:lnTo>
                    <a:pt x="39" y="27"/>
                  </a:lnTo>
                  <a:lnTo>
                    <a:pt x="0" y="0"/>
                  </a:lnTo>
                  <a:lnTo>
                    <a:pt x="545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A5F63E63-6E1A-D243-A99A-A3F5520C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5" y="1966913"/>
              <a:ext cx="2938463" cy="1298575"/>
            </a:xfrm>
            <a:custGeom>
              <a:avLst/>
              <a:gdLst>
                <a:gd name="T0" fmla="*/ 5310 w 7403"/>
                <a:gd name="T1" fmla="*/ 202 h 3271"/>
                <a:gd name="T2" fmla="*/ 4285 w 7403"/>
                <a:gd name="T3" fmla="*/ 0 h 3271"/>
                <a:gd name="T4" fmla="*/ 2923 w 7403"/>
                <a:gd name="T5" fmla="*/ 497 h 3271"/>
                <a:gd name="T6" fmla="*/ 1282 w 7403"/>
                <a:gd name="T7" fmla="*/ 315 h 3271"/>
                <a:gd name="T8" fmla="*/ 501 w 7403"/>
                <a:gd name="T9" fmla="*/ 807 h 3271"/>
                <a:gd name="T10" fmla="*/ 0 w 7403"/>
                <a:gd name="T11" fmla="*/ 2823 h 3271"/>
                <a:gd name="T12" fmla="*/ 2976 w 7403"/>
                <a:gd name="T13" fmla="*/ 3271 h 3271"/>
                <a:gd name="T14" fmla="*/ 4956 w 7403"/>
                <a:gd name="T15" fmla="*/ 2716 h 3271"/>
                <a:gd name="T16" fmla="*/ 5453 w 7403"/>
                <a:gd name="T17" fmla="*/ 2864 h 3271"/>
                <a:gd name="T18" fmla="*/ 7403 w 7403"/>
                <a:gd name="T19" fmla="*/ 2864 h 3271"/>
                <a:gd name="T20" fmla="*/ 5310 w 7403"/>
                <a:gd name="T21" fmla="*/ 202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03" h="3271">
                  <a:moveTo>
                    <a:pt x="5310" y="202"/>
                  </a:moveTo>
                  <a:lnTo>
                    <a:pt x="4285" y="0"/>
                  </a:lnTo>
                  <a:lnTo>
                    <a:pt x="2923" y="497"/>
                  </a:lnTo>
                  <a:lnTo>
                    <a:pt x="1282" y="315"/>
                  </a:lnTo>
                  <a:lnTo>
                    <a:pt x="501" y="807"/>
                  </a:lnTo>
                  <a:lnTo>
                    <a:pt x="0" y="2823"/>
                  </a:lnTo>
                  <a:lnTo>
                    <a:pt x="2976" y="3271"/>
                  </a:lnTo>
                  <a:lnTo>
                    <a:pt x="4956" y="2716"/>
                  </a:lnTo>
                  <a:lnTo>
                    <a:pt x="5453" y="2864"/>
                  </a:lnTo>
                  <a:lnTo>
                    <a:pt x="7403" y="2864"/>
                  </a:lnTo>
                  <a:lnTo>
                    <a:pt x="5310" y="202"/>
                  </a:lnTo>
                  <a:close/>
                </a:path>
              </a:pathLst>
            </a:custGeom>
            <a:solidFill>
              <a:srgbClr val="E6F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6" name="Freeform 8">
              <a:extLst>
                <a:ext uri="{FF2B5EF4-FFF2-40B4-BE49-F238E27FC236}">
                  <a16:creationId xmlns:a16="http://schemas.microsoft.com/office/drawing/2014/main" id="{EB6ED08F-7BE0-6C43-995E-EC8596F4A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938213"/>
              <a:ext cx="3003550" cy="2166938"/>
            </a:xfrm>
            <a:custGeom>
              <a:avLst/>
              <a:gdLst>
                <a:gd name="T0" fmla="*/ 3460 w 7567"/>
                <a:gd name="T1" fmla="*/ 0 h 5457"/>
                <a:gd name="T2" fmla="*/ 813 w 7567"/>
                <a:gd name="T3" fmla="*/ 1529 h 5457"/>
                <a:gd name="T4" fmla="*/ 0 w 7567"/>
                <a:gd name="T5" fmla="*/ 2878 h 5457"/>
                <a:gd name="T6" fmla="*/ 164 w 7567"/>
                <a:gd name="T7" fmla="*/ 5416 h 5457"/>
                <a:gd name="T8" fmla="*/ 5617 w 7567"/>
                <a:gd name="T9" fmla="*/ 5457 h 5457"/>
                <a:gd name="T10" fmla="*/ 7567 w 7567"/>
                <a:gd name="T11" fmla="*/ 5457 h 5457"/>
                <a:gd name="T12" fmla="*/ 6661 w 7567"/>
                <a:gd name="T13" fmla="*/ 3114 h 5457"/>
                <a:gd name="T14" fmla="*/ 5727 w 7567"/>
                <a:gd name="T15" fmla="*/ 2317 h 5457"/>
                <a:gd name="T16" fmla="*/ 5260 w 7567"/>
                <a:gd name="T17" fmla="*/ 1168 h 5457"/>
                <a:gd name="T18" fmla="*/ 3943 w 7567"/>
                <a:gd name="T19" fmla="*/ 927 h 5457"/>
                <a:gd name="T20" fmla="*/ 3460 w 7567"/>
                <a:gd name="T21" fmla="*/ 0 h 5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7" h="5457">
                  <a:moveTo>
                    <a:pt x="3460" y="0"/>
                  </a:moveTo>
                  <a:lnTo>
                    <a:pt x="813" y="1529"/>
                  </a:lnTo>
                  <a:lnTo>
                    <a:pt x="0" y="2878"/>
                  </a:lnTo>
                  <a:lnTo>
                    <a:pt x="164" y="5416"/>
                  </a:lnTo>
                  <a:lnTo>
                    <a:pt x="5617" y="5457"/>
                  </a:lnTo>
                  <a:lnTo>
                    <a:pt x="7567" y="5457"/>
                  </a:lnTo>
                  <a:lnTo>
                    <a:pt x="6661" y="3114"/>
                  </a:lnTo>
                  <a:lnTo>
                    <a:pt x="5727" y="2317"/>
                  </a:lnTo>
                  <a:lnTo>
                    <a:pt x="5260" y="1168"/>
                  </a:lnTo>
                  <a:lnTo>
                    <a:pt x="3943" y="92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32FC12CB-33B1-0F43-8CCC-B46881788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2243138"/>
              <a:ext cx="677863" cy="887413"/>
            </a:xfrm>
            <a:custGeom>
              <a:avLst/>
              <a:gdLst>
                <a:gd name="T0" fmla="*/ 1398 w 1710"/>
                <a:gd name="T1" fmla="*/ 0 h 2234"/>
                <a:gd name="T2" fmla="*/ 677 w 1710"/>
                <a:gd name="T3" fmla="*/ 802 h 2234"/>
                <a:gd name="T4" fmla="*/ 0 w 1710"/>
                <a:gd name="T5" fmla="*/ 2168 h 2234"/>
                <a:gd name="T6" fmla="*/ 1710 w 1710"/>
                <a:gd name="T7" fmla="*/ 2234 h 2234"/>
                <a:gd name="T8" fmla="*/ 1398 w 1710"/>
                <a:gd name="T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2234">
                  <a:moveTo>
                    <a:pt x="1398" y="0"/>
                  </a:moveTo>
                  <a:lnTo>
                    <a:pt x="677" y="802"/>
                  </a:lnTo>
                  <a:lnTo>
                    <a:pt x="0" y="2168"/>
                  </a:lnTo>
                  <a:lnTo>
                    <a:pt x="1710" y="2234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E6F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AB4E210C-A421-BB47-AA58-E0D9A6000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938213"/>
              <a:ext cx="2432050" cy="2327275"/>
            </a:xfrm>
            <a:custGeom>
              <a:avLst/>
              <a:gdLst>
                <a:gd name="T0" fmla="*/ 4464 w 6128"/>
                <a:gd name="T1" fmla="*/ 0 h 5864"/>
                <a:gd name="T2" fmla="*/ 3733 w 6128"/>
                <a:gd name="T3" fmla="*/ 1527 h 5864"/>
                <a:gd name="T4" fmla="*/ 4464 w 6128"/>
                <a:gd name="T5" fmla="*/ 2130 h 5864"/>
                <a:gd name="T6" fmla="*/ 4464 w 6128"/>
                <a:gd name="T7" fmla="*/ 2593 h 5864"/>
                <a:gd name="T8" fmla="*/ 3733 w 6128"/>
                <a:gd name="T9" fmla="*/ 3050 h 5864"/>
                <a:gd name="T10" fmla="*/ 3188 w 6128"/>
                <a:gd name="T11" fmla="*/ 2967 h 5864"/>
                <a:gd name="T12" fmla="*/ 3826 w 6128"/>
                <a:gd name="T13" fmla="*/ 3395 h 5864"/>
                <a:gd name="T14" fmla="*/ 4253 w 6128"/>
                <a:gd name="T15" fmla="*/ 3289 h 5864"/>
                <a:gd name="T16" fmla="*/ 3986 w 6128"/>
                <a:gd name="T17" fmla="*/ 4228 h 5864"/>
                <a:gd name="T18" fmla="*/ 3461 w 6128"/>
                <a:gd name="T19" fmla="*/ 4612 h 5864"/>
                <a:gd name="T20" fmla="*/ 4005 w 6128"/>
                <a:gd name="T21" fmla="*/ 5309 h 5864"/>
                <a:gd name="T22" fmla="*/ 6128 w 6128"/>
                <a:gd name="T23" fmla="*/ 4911 h 5864"/>
                <a:gd name="T24" fmla="*/ 6100 w 6128"/>
                <a:gd name="T25" fmla="*/ 5457 h 5864"/>
                <a:gd name="T26" fmla="*/ 4144 w 6128"/>
                <a:gd name="T27" fmla="*/ 5864 h 5864"/>
                <a:gd name="T28" fmla="*/ 0 w 6128"/>
                <a:gd name="T29" fmla="*/ 5457 h 5864"/>
                <a:gd name="T30" fmla="*/ 677 w 6128"/>
                <a:gd name="T31" fmla="*/ 4091 h 5864"/>
                <a:gd name="T32" fmla="*/ 1291 w 6128"/>
                <a:gd name="T33" fmla="*/ 3409 h 5864"/>
                <a:gd name="T34" fmla="*/ 1134 w 6128"/>
                <a:gd name="T35" fmla="*/ 2878 h 5864"/>
                <a:gd name="T36" fmla="*/ 1882 w 6128"/>
                <a:gd name="T37" fmla="*/ 1529 h 5864"/>
                <a:gd name="T38" fmla="*/ 4464 w 6128"/>
                <a:gd name="T39" fmla="*/ 0 h 5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28" h="5864">
                  <a:moveTo>
                    <a:pt x="4464" y="0"/>
                  </a:moveTo>
                  <a:lnTo>
                    <a:pt x="3733" y="1527"/>
                  </a:lnTo>
                  <a:lnTo>
                    <a:pt x="4464" y="2130"/>
                  </a:lnTo>
                  <a:lnTo>
                    <a:pt x="4464" y="2593"/>
                  </a:lnTo>
                  <a:lnTo>
                    <a:pt x="3733" y="3050"/>
                  </a:lnTo>
                  <a:lnTo>
                    <a:pt x="3188" y="2967"/>
                  </a:lnTo>
                  <a:lnTo>
                    <a:pt x="3826" y="3395"/>
                  </a:lnTo>
                  <a:lnTo>
                    <a:pt x="4253" y="3289"/>
                  </a:lnTo>
                  <a:lnTo>
                    <a:pt x="3986" y="4228"/>
                  </a:lnTo>
                  <a:lnTo>
                    <a:pt x="3461" y="4612"/>
                  </a:lnTo>
                  <a:lnTo>
                    <a:pt x="4005" y="5309"/>
                  </a:lnTo>
                  <a:lnTo>
                    <a:pt x="6128" y="4911"/>
                  </a:lnTo>
                  <a:lnTo>
                    <a:pt x="6100" y="5457"/>
                  </a:lnTo>
                  <a:lnTo>
                    <a:pt x="4144" y="5864"/>
                  </a:lnTo>
                  <a:lnTo>
                    <a:pt x="0" y="5457"/>
                  </a:lnTo>
                  <a:lnTo>
                    <a:pt x="677" y="4091"/>
                  </a:lnTo>
                  <a:lnTo>
                    <a:pt x="1291" y="3409"/>
                  </a:lnTo>
                  <a:lnTo>
                    <a:pt x="1134" y="2878"/>
                  </a:lnTo>
                  <a:lnTo>
                    <a:pt x="1882" y="1529"/>
                  </a:lnTo>
                  <a:lnTo>
                    <a:pt x="4464" y="0"/>
                  </a:lnTo>
                  <a:close/>
                </a:path>
              </a:pathLst>
            </a:custGeom>
            <a:solidFill>
              <a:srgbClr val="B1E5FA"/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A8368D23-E27A-4041-92D1-3074F555C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2444750"/>
              <a:ext cx="582613" cy="636588"/>
            </a:xfrm>
            <a:custGeom>
              <a:avLst/>
              <a:gdLst>
                <a:gd name="T0" fmla="*/ 43 w 1466"/>
                <a:gd name="T1" fmla="*/ 1114 h 1603"/>
                <a:gd name="T2" fmla="*/ 77 w 1466"/>
                <a:gd name="T3" fmla="*/ 294 h 1603"/>
                <a:gd name="T4" fmla="*/ 884 w 1466"/>
                <a:gd name="T5" fmla="*/ 0 h 1603"/>
                <a:gd name="T6" fmla="*/ 755 w 1466"/>
                <a:gd name="T7" fmla="*/ 894 h 1603"/>
                <a:gd name="T8" fmla="*/ 1466 w 1466"/>
                <a:gd name="T9" fmla="*/ 753 h 1603"/>
                <a:gd name="T10" fmla="*/ 620 w 1466"/>
                <a:gd name="T11" fmla="*/ 1603 h 1603"/>
                <a:gd name="T12" fmla="*/ 0 w 1466"/>
                <a:gd name="T13" fmla="*/ 1523 h 1603"/>
                <a:gd name="T14" fmla="*/ 43 w 1466"/>
                <a:gd name="T15" fmla="*/ 1114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6" h="1603">
                  <a:moveTo>
                    <a:pt x="43" y="1114"/>
                  </a:moveTo>
                  <a:lnTo>
                    <a:pt x="77" y="294"/>
                  </a:lnTo>
                  <a:lnTo>
                    <a:pt x="884" y="0"/>
                  </a:lnTo>
                  <a:lnTo>
                    <a:pt x="755" y="894"/>
                  </a:lnTo>
                  <a:lnTo>
                    <a:pt x="1466" y="753"/>
                  </a:lnTo>
                  <a:lnTo>
                    <a:pt x="620" y="1603"/>
                  </a:lnTo>
                  <a:lnTo>
                    <a:pt x="0" y="1523"/>
                  </a:lnTo>
                  <a:lnTo>
                    <a:pt x="43" y="1114"/>
                  </a:lnTo>
                  <a:close/>
                </a:path>
              </a:pathLst>
            </a:custGeom>
            <a:solidFill>
              <a:srgbClr val="B1E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FAAD24D7-48AE-714A-A02F-B761ED8D8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1624013"/>
              <a:ext cx="1042988" cy="1571625"/>
            </a:xfrm>
            <a:custGeom>
              <a:avLst/>
              <a:gdLst>
                <a:gd name="T0" fmla="*/ 0 w 2626"/>
                <a:gd name="T1" fmla="*/ 1150 h 3960"/>
                <a:gd name="T2" fmla="*/ 1475 w 2626"/>
                <a:gd name="T3" fmla="*/ 0 h 3960"/>
                <a:gd name="T4" fmla="*/ 1750 w 2626"/>
                <a:gd name="T5" fmla="*/ 136 h 3960"/>
                <a:gd name="T6" fmla="*/ 1029 w 2626"/>
                <a:gd name="T7" fmla="*/ 1561 h 3960"/>
                <a:gd name="T8" fmla="*/ 2004 w 2626"/>
                <a:gd name="T9" fmla="*/ 2069 h 3960"/>
                <a:gd name="T10" fmla="*/ 2626 w 2626"/>
                <a:gd name="T11" fmla="*/ 2069 h 3960"/>
                <a:gd name="T12" fmla="*/ 1924 w 2626"/>
                <a:gd name="T13" fmla="*/ 2425 h 3960"/>
                <a:gd name="T14" fmla="*/ 811 w 2626"/>
                <a:gd name="T15" fmla="*/ 2363 h 3960"/>
                <a:gd name="T16" fmla="*/ 675 w 2626"/>
                <a:gd name="T17" fmla="*/ 2920 h 3960"/>
                <a:gd name="T18" fmla="*/ 1475 w 2626"/>
                <a:gd name="T19" fmla="*/ 3208 h 3960"/>
                <a:gd name="T20" fmla="*/ 1755 w 2626"/>
                <a:gd name="T21" fmla="*/ 3960 h 3960"/>
                <a:gd name="T22" fmla="*/ 0 w 2626"/>
                <a:gd name="T23" fmla="*/ 3729 h 3960"/>
                <a:gd name="T24" fmla="*/ 0 w 2626"/>
                <a:gd name="T25" fmla="*/ 2657 h 3960"/>
                <a:gd name="T26" fmla="*/ 244 w 2626"/>
                <a:gd name="T27" fmla="*/ 1973 h 3960"/>
                <a:gd name="T28" fmla="*/ 0 w 2626"/>
                <a:gd name="T29" fmla="*/ 1150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6" h="3960">
                  <a:moveTo>
                    <a:pt x="0" y="1150"/>
                  </a:moveTo>
                  <a:lnTo>
                    <a:pt x="1475" y="0"/>
                  </a:lnTo>
                  <a:lnTo>
                    <a:pt x="1750" y="136"/>
                  </a:lnTo>
                  <a:lnTo>
                    <a:pt x="1029" y="1561"/>
                  </a:lnTo>
                  <a:lnTo>
                    <a:pt x="2004" y="2069"/>
                  </a:lnTo>
                  <a:lnTo>
                    <a:pt x="2626" y="2069"/>
                  </a:lnTo>
                  <a:lnTo>
                    <a:pt x="1924" y="2425"/>
                  </a:lnTo>
                  <a:lnTo>
                    <a:pt x="811" y="2363"/>
                  </a:lnTo>
                  <a:lnTo>
                    <a:pt x="675" y="2920"/>
                  </a:lnTo>
                  <a:lnTo>
                    <a:pt x="1475" y="3208"/>
                  </a:lnTo>
                  <a:lnTo>
                    <a:pt x="1755" y="3960"/>
                  </a:lnTo>
                  <a:lnTo>
                    <a:pt x="0" y="3729"/>
                  </a:lnTo>
                  <a:lnTo>
                    <a:pt x="0" y="2657"/>
                  </a:lnTo>
                  <a:lnTo>
                    <a:pt x="244" y="1973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90DAF8"/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832645C7-AE24-5443-8DE5-98B179552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2081213"/>
              <a:ext cx="211138" cy="506413"/>
            </a:xfrm>
            <a:custGeom>
              <a:avLst/>
              <a:gdLst>
                <a:gd name="T0" fmla="*/ 532 w 532"/>
                <a:gd name="T1" fmla="*/ 0 h 1275"/>
                <a:gd name="T2" fmla="*/ 0 w 532"/>
                <a:gd name="T3" fmla="*/ 779 h 1275"/>
                <a:gd name="T4" fmla="*/ 532 w 532"/>
                <a:gd name="T5" fmla="*/ 1275 h 1275"/>
                <a:gd name="T6" fmla="*/ 423 w 532"/>
                <a:gd name="T7" fmla="*/ 638 h 1275"/>
                <a:gd name="T8" fmla="*/ 532 w 532"/>
                <a:gd name="T9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1275">
                  <a:moveTo>
                    <a:pt x="532" y="0"/>
                  </a:moveTo>
                  <a:lnTo>
                    <a:pt x="0" y="779"/>
                  </a:lnTo>
                  <a:lnTo>
                    <a:pt x="532" y="1275"/>
                  </a:lnTo>
                  <a:lnTo>
                    <a:pt x="423" y="63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B1E5FA"/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E69A69CC-D78D-BF4A-9B5C-C9E3F4EF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013" y="2562225"/>
              <a:ext cx="227013" cy="365125"/>
            </a:xfrm>
            <a:custGeom>
              <a:avLst/>
              <a:gdLst>
                <a:gd name="T0" fmla="*/ 574 w 574"/>
                <a:gd name="T1" fmla="*/ 0 h 922"/>
                <a:gd name="T2" fmla="*/ 0 w 574"/>
                <a:gd name="T3" fmla="*/ 922 h 922"/>
                <a:gd name="T4" fmla="*/ 540 w 574"/>
                <a:gd name="T5" fmla="*/ 820 h 922"/>
                <a:gd name="T6" fmla="*/ 574 w 574"/>
                <a:gd name="T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922">
                  <a:moveTo>
                    <a:pt x="574" y="0"/>
                  </a:moveTo>
                  <a:lnTo>
                    <a:pt x="0" y="922"/>
                  </a:lnTo>
                  <a:lnTo>
                    <a:pt x="540" y="8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90DAF8"/>
            </a:solidFill>
            <a:ln>
              <a:noFill/>
            </a:ln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pPr defTabSz="960120"/>
              <a:endParaRPr lang="en-US" sz="189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103D70B-36EC-7441-8426-39E795F268D3}"/>
                </a:ext>
              </a:extLst>
            </p:cNvPr>
            <p:cNvGrpSpPr/>
            <p:nvPr/>
          </p:nvGrpSpPr>
          <p:grpSpPr>
            <a:xfrm>
              <a:off x="4359275" y="3046413"/>
              <a:ext cx="3517901" cy="3189648"/>
              <a:chOff x="4359275" y="3046413"/>
              <a:chExt cx="3517901" cy="3341688"/>
            </a:xfrm>
          </p:grpSpPr>
          <p:sp>
            <p:nvSpPr>
              <p:cNvPr id="184" name="Freeform 11">
                <a:extLst>
                  <a:ext uri="{FF2B5EF4-FFF2-40B4-BE49-F238E27FC236}">
                    <a16:creationId xmlns:a16="http://schemas.microsoft.com/office/drawing/2014/main" id="{A54AD596-CC2D-C649-B672-F1D3691F8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5" y="3046413"/>
                <a:ext cx="3517900" cy="3341688"/>
              </a:xfrm>
              <a:custGeom>
                <a:avLst/>
                <a:gdLst>
                  <a:gd name="T0" fmla="*/ 0 w 8864"/>
                  <a:gd name="T1" fmla="*/ 148 h 8423"/>
                  <a:gd name="T2" fmla="*/ 4144 w 8864"/>
                  <a:gd name="T3" fmla="*/ 555 h 8423"/>
                  <a:gd name="T4" fmla="*/ 6124 w 8864"/>
                  <a:gd name="T5" fmla="*/ 0 h 8423"/>
                  <a:gd name="T6" fmla="*/ 8396 w 8864"/>
                  <a:gd name="T7" fmla="*/ 371 h 8423"/>
                  <a:gd name="T8" fmla="*/ 8864 w 8864"/>
                  <a:gd name="T9" fmla="*/ 1982 h 8423"/>
                  <a:gd name="T10" fmla="*/ 8710 w 8864"/>
                  <a:gd name="T11" fmla="*/ 3341 h 8423"/>
                  <a:gd name="T12" fmla="*/ 7258 w 8864"/>
                  <a:gd name="T13" fmla="*/ 4442 h 8423"/>
                  <a:gd name="T14" fmla="*/ 7258 w 8864"/>
                  <a:gd name="T15" fmla="*/ 5447 h 8423"/>
                  <a:gd name="T16" fmla="*/ 4788 w 8864"/>
                  <a:gd name="T17" fmla="*/ 7912 h 8423"/>
                  <a:gd name="T18" fmla="*/ 3402 w 8864"/>
                  <a:gd name="T19" fmla="*/ 8423 h 8423"/>
                  <a:gd name="T20" fmla="*/ 3156 w 8864"/>
                  <a:gd name="T21" fmla="*/ 7268 h 8423"/>
                  <a:gd name="T22" fmla="*/ 1710 w 8864"/>
                  <a:gd name="T23" fmla="*/ 6625 h 8423"/>
                  <a:gd name="T24" fmla="*/ 470 w 8864"/>
                  <a:gd name="T25" fmla="*/ 4108 h 8423"/>
                  <a:gd name="T26" fmla="*/ 826 w 8864"/>
                  <a:gd name="T27" fmla="*/ 2893 h 8423"/>
                  <a:gd name="T28" fmla="*/ 470 w 8864"/>
                  <a:gd name="T29" fmla="*/ 2716 h 8423"/>
                  <a:gd name="T30" fmla="*/ 670 w 8864"/>
                  <a:gd name="T31" fmla="*/ 1238 h 8423"/>
                  <a:gd name="T32" fmla="*/ 0 w 8864"/>
                  <a:gd name="T33" fmla="*/ 148 h 8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64" h="8423">
                    <a:moveTo>
                      <a:pt x="0" y="148"/>
                    </a:moveTo>
                    <a:lnTo>
                      <a:pt x="4144" y="555"/>
                    </a:lnTo>
                    <a:lnTo>
                      <a:pt x="6124" y="0"/>
                    </a:lnTo>
                    <a:lnTo>
                      <a:pt x="8396" y="371"/>
                    </a:lnTo>
                    <a:lnTo>
                      <a:pt x="8864" y="1982"/>
                    </a:lnTo>
                    <a:lnTo>
                      <a:pt x="8710" y="3341"/>
                    </a:lnTo>
                    <a:lnTo>
                      <a:pt x="7258" y="4442"/>
                    </a:lnTo>
                    <a:lnTo>
                      <a:pt x="7258" y="5447"/>
                    </a:lnTo>
                    <a:lnTo>
                      <a:pt x="4788" y="7912"/>
                    </a:lnTo>
                    <a:lnTo>
                      <a:pt x="3402" y="8423"/>
                    </a:lnTo>
                    <a:lnTo>
                      <a:pt x="3156" y="7268"/>
                    </a:lnTo>
                    <a:lnTo>
                      <a:pt x="1710" y="6625"/>
                    </a:lnTo>
                    <a:lnTo>
                      <a:pt x="470" y="4108"/>
                    </a:lnTo>
                    <a:lnTo>
                      <a:pt x="826" y="2893"/>
                    </a:lnTo>
                    <a:lnTo>
                      <a:pt x="470" y="2716"/>
                    </a:lnTo>
                    <a:lnTo>
                      <a:pt x="670" y="1238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Freeform 13">
                <a:extLst>
                  <a:ext uri="{FF2B5EF4-FFF2-40B4-BE49-F238E27FC236}">
                    <a16:creationId xmlns:a16="http://schemas.microsoft.com/office/drawing/2014/main" id="{DB676AD6-F217-9443-B958-33796CC4A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3863" y="3046413"/>
                <a:ext cx="1285875" cy="2389188"/>
              </a:xfrm>
              <a:custGeom>
                <a:avLst/>
                <a:gdLst>
                  <a:gd name="T0" fmla="*/ 3240 w 3240"/>
                  <a:gd name="T1" fmla="*/ 0 h 6022"/>
                  <a:gd name="T2" fmla="*/ 1260 w 3240"/>
                  <a:gd name="T3" fmla="*/ 555 h 6022"/>
                  <a:gd name="T4" fmla="*/ 0 w 3240"/>
                  <a:gd name="T5" fmla="*/ 2830 h 6022"/>
                  <a:gd name="T6" fmla="*/ 990 w 3240"/>
                  <a:gd name="T7" fmla="*/ 3385 h 6022"/>
                  <a:gd name="T8" fmla="*/ 1494 w 3240"/>
                  <a:gd name="T9" fmla="*/ 4933 h 6022"/>
                  <a:gd name="T10" fmla="*/ 1494 w 3240"/>
                  <a:gd name="T11" fmla="*/ 6022 h 6022"/>
                  <a:gd name="T12" fmla="*/ 2990 w 3240"/>
                  <a:gd name="T13" fmla="*/ 4367 h 6022"/>
                  <a:gd name="T14" fmla="*/ 2750 w 3240"/>
                  <a:gd name="T15" fmla="*/ 2996 h 6022"/>
                  <a:gd name="T16" fmla="*/ 3240 w 3240"/>
                  <a:gd name="T17" fmla="*/ 0 h 6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0" h="6022">
                    <a:moveTo>
                      <a:pt x="3240" y="0"/>
                    </a:moveTo>
                    <a:lnTo>
                      <a:pt x="1260" y="555"/>
                    </a:lnTo>
                    <a:lnTo>
                      <a:pt x="0" y="2830"/>
                    </a:lnTo>
                    <a:lnTo>
                      <a:pt x="990" y="3385"/>
                    </a:lnTo>
                    <a:lnTo>
                      <a:pt x="1494" y="4933"/>
                    </a:lnTo>
                    <a:lnTo>
                      <a:pt x="1494" y="6022"/>
                    </a:lnTo>
                    <a:lnTo>
                      <a:pt x="2990" y="4367"/>
                    </a:lnTo>
                    <a:lnTo>
                      <a:pt x="2750" y="2996"/>
                    </a:lnTo>
                    <a:lnTo>
                      <a:pt x="3240" y="0"/>
                    </a:lnTo>
                    <a:close/>
                  </a:path>
                </a:pathLst>
              </a:custGeom>
              <a:solidFill>
                <a:srgbClr val="81D5F9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6" name="Freeform 14">
                <a:extLst>
                  <a:ext uri="{FF2B5EF4-FFF2-40B4-BE49-F238E27FC236}">
                    <a16:creationId xmlns:a16="http://schemas.microsoft.com/office/drawing/2014/main" id="{2DEE669A-2316-5148-8326-2D1EBBB3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475" y="3046413"/>
                <a:ext cx="425450" cy="1243013"/>
              </a:xfrm>
              <a:custGeom>
                <a:avLst/>
                <a:gdLst>
                  <a:gd name="T0" fmla="*/ 490 w 1071"/>
                  <a:gd name="T1" fmla="*/ 0 h 3133"/>
                  <a:gd name="T2" fmla="*/ 1071 w 1071"/>
                  <a:gd name="T3" fmla="*/ 91 h 3133"/>
                  <a:gd name="T4" fmla="*/ 310 w 1071"/>
                  <a:gd name="T5" fmla="*/ 3133 h 3133"/>
                  <a:gd name="T6" fmla="*/ 0 w 1071"/>
                  <a:gd name="T7" fmla="*/ 2996 h 3133"/>
                  <a:gd name="T8" fmla="*/ 490 w 1071"/>
                  <a:gd name="T9" fmla="*/ 0 h 3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3133">
                    <a:moveTo>
                      <a:pt x="490" y="0"/>
                    </a:moveTo>
                    <a:lnTo>
                      <a:pt x="1071" y="91"/>
                    </a:lnTo>
                    <a:lnTo>
                      <a:pt x="310" y="3133"/>
                    </a:lnTo>
                    <a:lnTo>
                      <a:pt x="0" y="2996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7" name="Freeform 15">
                <a:extLst>
                  <a:ext uri="{FF2B5EF4-FFF2-40B4-BE49-F238E27FC236}">
                    <a16:creationId xmlns:a16="http://schemas.microsoft.com/office/drawing/2014/main" id="{FE73330A-4EB3-EF40-BCB2-80E32EA46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300" y="3081338"/>
                <a:ext cx="1042988" cy="1208088"/>
              </a:xfrm>
              <a:custGeom>
                <a:avLst/>
                <a:gdLst>
                  <a:gd name="T0" fmla="*/ 2627 w 2627"/>
                  <a:gd name="T1" fmla="*/ 57 h 3042"/>
                  <a:gd name="T2" fmla="*/ 670 w 2627"/>
                  <a:gd name="T3" fmla="*/ 2561 h 3042"/>
                  <a:gd name="T4" fmla="*/ 0 w 2627"/>
                  <a:gd name="T5" fmla="*/ 3042 h 3042"/>
                  <a:gd name="T6" fmla="*/ 761 w 2627"/>
                  <a:gd name="T7" fmla="*/ 0 h 3042"/>
                  <a:gd name="T8" fmla="*/ 2627 w 2627"/>
                  <a:gd name="T9" fmla="*/ 57 h 3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7" h="3042">
                    <a:moveTo>
                      <a:pt x="2627" y="57"/>
                    </a:moveTo>
                    <a:lnTo>
                      <a:pt x="670" y="2561"/>
                    </a:lnTo>
                    <a:lnTo>
                      <a:pt x="0" y="3042"/>
                    </a:lnTo>
                    <a:lnTo>
                      <a:pt x="761" y="0"/>
                    </a:lnTo>
                    <a:lnTo>
                      <a:pt x="2627" y="57"/>
                    </a:lnTo>
                    <a:close/>
                  </a:path>
                </a:pathLst>
              </a:custGeom>
              <a:solidFill>
                <a:srgbClr val="81D5F9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8" name="Freeform 16">
                <a:extLst>
                  <a:ext uri="{FF2B5EF4-FFF2-40B4-BE49-F238E27FC236}">
                    <a16:creationId xmlns:a16="http://schemas.microsoft.com/office/drawing/2014/main" id="{686261FB-3417-3143-847B-9B8D950C8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5300" y="3430588"/>
                <a:ext cx="742950" cy="1573213"/>
              </a:xfrm>
              <a:custGeom>
                <a:avLst/>
                <a:gdLst>
                  <a:gd name="T0" fmla="*/ 1465 w 1873"/>
                  <a:gd name="T1" fmla="*/ 0 h 3964"/>
                  <a:gd name="T2" fmla="*/ 1873 w 1873"/>
                  <a:gd name="T3" fmla="*/ 1232 h 3964"/>
                  <a:gd name="T4" fmla="*/ 467 w 1873"/>
                  <a:gd name="T5" fmla="*/ 3004 h 3964"/>
                  <a:gd name="T6" fmla="*/ 576 w 1873"/>
                  <a:gd name="T7" fmla="*/ 3964 h 3964"/>
                  <a:gd name="T8" fmla="*/ 0 w 1873"/>
                  <a:gd name="T9" fmla="*/ 3031 h 3964"/>
                  <a:gd name="T10" fmla="*/ 357 w 1873"/>
                  <a:gd name="T11" fmla="*/ 1424 h 3964"/>
                  <a:gd name="T12" fmla="*/ 1465 w 1873"/>
                  <a:gd name="T13" fmla="*/ 0 h 3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3964">
                    <a:moveTo>
                      <a:pt x="1465" y="0"/>
                    </a:moveTo>
                    <a:lnTo>
                      <a:pt x="1873" y="1232"/>
                    </a:lnTo>
                    <a:lnTo>
                      <a:pt x="467" y="3004"/>
                    </a:lnTo>
                    <a:lnTo>
                      <a:pt x="576" y="3964"/>
                    </a:lnTo>
                    <a:lnTo>
                      <a:pt x="0" y="3031"/>
                    </a:lnTo>
                    <a:lnTo>
                      <a:pt x="357" y="1424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rgbClr val="9CD0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9" name="Freeform 37">
                <a:extLst>
                  <a:ext uri="{FF2B5EF4-FFF2-40B4-BE49-F238E27FC236}">
                    <a16:creationId xmlns:a16="http://schemas.microsoft.com/office/drawing/2014/main" id="{3881DE06-1ADD-6649-ACEE-DC868836A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388" y="3735388"/>
                <a:ext cx="236538" cy="531813"/>
              </a:xfrm>
              <a:custGeom>
                <a:avLst/>
                <a:gdLst>
                  <a:gd name="T0" fmla="*/ 0 w 594"/>
                  <a:gd name="T1" fmla="*/ 0 h 1337"/>
                  <a:gd name="T2" fmla="*/ 362 w 594"/>
                  <a:gd name="T3" fmla="*/ 1168 h 1337"/>
                  <a:gd name="T4" fmla="*/ 594 w 594"/>
                  <a:gd name="T5" fmla="*/ 1337 h 1337"/>
                  <a:gd name="T6" fmla="*/ 362 w 594"/>
                  <a:gd name="T7" fmla="*/ 739 h 1337"/>
                  <a:gd name="T8" fmla="*/ 0 w 594"/>
                  <a:gd name="T9" fmla="*/ 0 h 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4" h="1337">
                    <a:moveTo>
                      <a:pt x="0" y="0"/>
                    </a:moveTo>
                    <a:lnTo>
                      <a:pt x="362" y="1168"/>
                    </a:lnTo>
                    <a:lnTo>
                      <a:pt x="594" y="1337"/>
                    </a:lnTo>
                    <a:lnTo>
                      <a:pt x="362" y="7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B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0" name="Freeform 38">
                <a:extLst>
                  <a:ext uri="{FF2B5EF4-FFF2-40B4-BE49-F238E27FC236}">
                    <a16:creationId xmlns:a16="http://schemas.microsoft.com/office/drawing/2014/main" id="{7F982168-E0BA-DB4F-958E-C2CF1F01F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3588" y="3524250"/>
                <a:ext cx="141288" cy="720725"/>
              </a:xfrm>
              <a:custGeom>
                <a:avLst/>
                <a:gdLst>
                  <a:gd name="T0" fmla="*/ 52 w 358"/>
                  <a:gd name="T1" fmla="*/ 1554 h 1815"/>
                  <a:gd name="T2" fmla="*/ 358 w 358"/>
                  <a:gd name="T3" fmla="*/ 0 h 1815"/>
                  <a:gd name="T4" fmla="*/ 138 w 358"/>
                  <a:gd name="T5" fmla="*/ 905 h 1815"/>
                  <a:gd name="T6" fmla="*/ 138 w 358"/>
                  <a:gd name="T7" fmla="*/ 905 h 1815"/>
                  <a:gd name="T8" fmla="*/ 0 w 358"/>
                  <a:gd name="T9" fmla="*/ 1815 h 1815"/>
                  <a:gd name="T10" fmla="*/ 52 w 358"/>
                  <a:gd name="T11" fmla="*/ 1554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8" h="1815">
                    <a:moveTo>
                      <a:pt x="52" y="1554"/>
                    </a:moveTo>
                    <a:lnTo>
                      <a:pt x="358" y="0"/>
                    </a:lnTo>
                    <a:lnTo>
                      <a:pt x="138" y="905"/>
                    </a:lnTo>
                    <a:lnTo>
                      <a:pt x="138" y="905"/>
                    </a:lnTo>
                    <a:lnTo>
                      <a:pt x="0" y="1815"/>
                    </a:lnTo>
                    <a:lnTo>
                      <a:pt x="52" y="1554"/>
                    </a:lnTo>
                    <a:close/>
                  </a:path>
                </a:pathLst>
              </a:custGeom>
              <a:solidFill>
                <a:srgbClr val="78B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1" name="Freeform 39">
                <a:extLst>
                  <a:ext uri="{FF2B5EF4-FFF2-40B4-BE49-F238E27FC236}">
                    <a16:creationId xmlns:a16="http://schemas.microsoft.com/office/drawing/2014/main" id="{87E093C2-B1C6-B445-A8BA-793DECCF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7850" y="3883025"/>
                <a:ext cx="239713" cy="384175"/>
              </a:xfrm>
              <a:custGeom>
                <a:avLst/>
                <a:gdLst>
                  <a:gd name="T0" fmla="*/ 1 w 605"/>
                  <a:gd name="T1" fmla="*/ 372 h 965"/>
                  <a:gd name="T2" fmla="*/ 0 w 605"/>
                  <a:gd name="T3" fmla="*/ 367 h 965"/>
                  <a:gd name="T4" fmla="*/ 232 w 605"/>
                  <a:gd name="T5" fmla="*/ 965 h 965"/>
                  <a:gd name="T6" fmla="*/ 467 w 605"/>
                  <a:gd name="T7" fmla="*/ 910 h 965"/>
                  <a:gd name="T8" fmla="*/ 605 w 605"/>
                  <a:gd name="T9" fmla="*/ 0 h 965"/>
                  <a:gd name="T10" fmla="*/ 1 w 605"/>
                  <a:gd name="T11" fmla="*/ 372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5" h="965">
                    <a:moveTo>
                      <a:pt x="1" y="372"/>
                    </a:moveTo>
                    <a:lnTo>
                      <a:pt x="0" y="367"/>
                    </a:lnTo>
                    <a:lnTo>
                      <a:pt x="232" y="965"/>
                    </a:lnTo>
                    <a:lnTo>
                      <a:pt x="467" y="910"/>
                    </a:lnTo>
                    <a:lnTo>
                      <a:pt x="605" y="0"/>
                    </a:lnTo>
                    <a:lnTo>
                      <a:pt x="1" y="372"/>
                    </a:lnTo>
                    <a:close/>
                  </a:path>
                </a:pathLst>
              </a:custGeom>
              <a:solidFill>
                <a:srgbClr val="53A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2" name="Freeform 40">
                <a:extLst>
                  <a:ext uri="{FF2B5EF4-FFF2-40B4-BE49-F238E27FC236}">
                    <a16:creationId xmlns:a16="http://schemas.microsoft.com/office/drawing/2014/main" id="{2FCA92C1-D8DE-7E41-BE1A-AC5E25CC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388" y="3475038"/>
                <a:ext cx="471488" cy="555625"/>
              </a:xfrm>
              <a:custGeom>
                <a:avLst/>
                <a:gdLst>
                  <a:gd name="T0" fmla="*/ 562 w 1187"/>
                  <a:gd name="T1" fmla="*/ 0 h 1400"/>
                  <a:gd name="T2" fmla="*/ 1187 w 1187"/>
                  <a:gd name="T3" fmla="*/ 123 h 1400"/>
                  <a:gd name="T4" fmla="*/ 967 w 1187"/>
                  <a:gd name="T5" fmla="*/ 1028 h 1400"/>
                  <a:gd name="T6" fmla="*/ 363 w 1187"/>
                  <a:gd name="T7" fmla="*/ 1400 h 1400"/>
                  <a:gd name="T8" fmla="*/ 0 w 1187"/>
                  <a:gd name="T9" fmla="*/ 656 h 1400"/>
                  <a:gd name="T10" fmla="*/ 562 w 1187"/>
                  <a:gd name="T1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1400">
                    <a:moveTo>
                      <a:pt x="562" y="0"/>
                    </a:moveTo>
                    <a:lnTo>
                      <a:pt x="1187" y="123"/>
                    </a:lnTo>
                    <a:lnTo>
                      <a:pt x="967" y="1028"/>
                    </a:lnTo>
                    <a:lnTo>
                      <a:pt x="363" y="1400"/>
                    </a:lnTo>
                    <a:lnTo>
                      <a:pt x="0" y="656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8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3" name="Freeform 41">
                <a:extLst>
                  <a:ext uri="{FF2B5EF4-FFF2-40B4-BE49-F238E27FC236}">
                    <a16:creationId xmlns:a16="http://schemas.microsoft.com/office/drawing/2014/main" id="{6260F899-C459-4C46-9754-83DDE0E01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113" y="3248025"/>
                <a:ext cx="550863" cy="274638"/>
              </a:xfrm>
              <a:custGeom>
                <a:avLst/>
                <a:gdLst>
                  <a:gd name="T0" fmla="*/ 741 w 1388"/>
                  <a:gd name="T1" fmla="*/ 0 h 691"/>
                  <a:gd name="T2" fmla="*/ 188 w 1388"/>
                  <a:gd name="T3" fmla="*/ 170 h 691"/>
                  <a:gd name="T4" fmla="*/ 0 w 1388"/>
                  <a:gd name="T5" fmla="*/ 447 h 691"/>
                  <a:gd name="T6" fmla="*/ 890 w 1388"/>
                  <a:gd name="T7" fmla="*/ 691 h 691"/>
                  <a:gd name="T8" fmla="*/ 1388 w 1388"/>
                  <a:gd name="T9" fmla="*/ 466 h 691"/>
                  <a:gd name="T10" fmla="*/ 741 w 1388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8" h="691">
                    <a:moveTo>
                      <a:pt x="741" y="0"/>
                    </a:moveTo>
                    <a:lnTo>
                      <a:pt x="188" y="170"/>
                    </a:lnTo>
                    <a:lnTo>
                      <a:pt x="0" y="447"/>
                    </a:lnTo>
                    <a:lnTo>
                      <a:pt x="890" y="691"/>
                    </a:lnTo>
                    <a:lnTo>
                      <a:pt x="1388" y="46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A8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4" name="Freeform 42">
                <a:extLst>
                  <a:ext uri="{FF2B5EF4-FFF2-40B4-BE49-F238E27FC236}">
                    <a16:creationId xmlns:a16="http://schemas.microsoft.com/office/drawing/2014/main" id="{9AF62538-DC82-C943-B6BA-1F13F1354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325" y="3433763"/>
                <a:ext cx="247650" cy="539750"/>
              </a:xfrm>
              <a:custGeom>
                <a:avLst/>
                <a:gdLst>
                  <a:gd name="T0" fmla="*/ 622 w 622"/>
                  <a:gd name="T1" fmla="*/ 0 h 1364"/>
                  <a:gd name="T2" fmla="*/ 369 w 622"/>
                  <a:gd name="T3" fmla="*/ 1094 h 1364"/>
                  <a:gd name="T4" fmla="*/ 0 w 622"/>
                  <a:gd name="T5" fmla="*/ 1364 h 1364"/>
                  <a:gd name="T6" fmla="*/ 117 w 622"/>
                  <a:gd name="T7" fmla="*/ 225 h 1364"/>
                  <a:gd name="T8" fmla="*/ 622 w 622"/>
                  <a:gd name="T9" fmla="*/ 0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2" h="1364">
                    <a:moveTo>
                      <a:pt x="622" y="0"/>
                    </a:moveTo>
                    <a:lnTo>
                      <a:pt x="369" y="1094"/>
                    </a:lnTo>
                    <a:lnTo>
                      <a:pt x="0" y="1364"/>
                    </a:lnTo>
                    <a:lnTo>
                      <a:pt x="117" y="225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53A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5" name="Freeform 43">
                <a:extLst>
                  <a:ext uri="{FF2B5EF4-FFF2-40B4-BE49-F238E27FC236}">
                    <a16:creationId xmlns:a16="http://schemas.microsoft.com/office/drawing/2014/main" id="{C4CC04D8-1A4F-9D43-ADA2-03B30BD2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113" y="3425825"/>
                <a:ext cx="350838" cy="547688"/>
              </a:xfrm>
              <a:custGeom>
                <a:avLst/>
                <a:gdLst>
                  <a:gd name="T0" fmla="*/ 883 w 883"/>
                  <a:gd name="T1" fmla="*/ 244 h 1383"/>
                  <a:gd name="T2" fmla="*/ 0 w 883"/>
                  <a:gd name="T3" fmla="*/ 0 h 1383"/>
                  <a:gd name="T4" fmla="*/ 360 w 883"/>
                  <a:gd name="T5" fmla="*/ 1308 h 1383"/>
                  <a:gd name="T6" fmla="*/ 766 w 883"/>
                  <a:gd name="T7" fmla="*/ 1383 h 1383"/>
                  <a:gd name="T8" fmla="*/ 883 w 883"/>
                  <a:gd name="T9" fmla="*/ 244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3" h="1383">
                    <a:moveTo>
                      <a:pt x="883" y="244"/>
                    </a:moveTo>
                    <a:lnTo>
                      <a:pt x="0" y="0"/>
                    </a:lnTo>
                    <a:lnTo>
                      <a:pt x="360" y="1308"/>
                    </a:lnTo>
                    <a:lnTo>
                      <a:pt x="766" y="1383"/>
                    </a:lnTo>
                    <a:lnTo>
                      <a:pt x="883" y="244"/>
                    </a:lnTo>
                    <a:close/>
                  </a:path>
                </a:pathLst>
              </a:custGeom>
              <a:solidFill>
                <a:srgbClr val="78B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6" name="Freeform 44">
                <a:extLst>
                  <a:ext uri="{FF2B5EF4-FFF2-40B4-BE49-F238E27FC236}">
                    <a16:creationId xmlns:a16="http://schemas.microsoft.com/office/drawing/2014/main" id="{6E035BA4-43AF-2146-9348-4315CFEA5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5" y="3540125"/>
                <a:ext cx="217488" cy="668338"/>
              </a:xfrm>
              <a:custGeom>
                <a:avLst/>
                <a:gdLst>
                  <a:gd name="T0" fmla="*/ 0 w 546"/>
                  <a:gd name="T1" fmla="*/ 0 h 1684"/>
                  <a:gd name="T2" fmla="*/ 455 w 546"/>
                  <a:gd name="T3" fmla="*/ 1684 h 1684"/>
                  <a:gd name="T4" fmla="*/ 546 w 546"/>
                  <a:gd name="T5" fmla="*/ 509 h 1684"/>
                  <a:gd name="T6" fmla="*/ 0 w 546"/>
                  <a:gd name="T7" fmla="*/ 0 h 1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6" h="1684">
                    <a:moveTo>
                      <a:pt x="0" y="0"/>
                    </a:moveTo>
                    <a:lnTo>
                      <a:pt x="455" y="1684"/>
                    </a:lnTo>
                    <a:lnTo>
                      <a:pt x="546" y="5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B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7" name="Freeform 45">
                <a:extLst>
                  <a:ext uri="{FF2B5EF4-FFF2-40B4-BE49-F238E27FC236}">
                    <a16:creationId xmlns:a16="http://schemas.microsoft.com/office/drawing/2014/main" id="{058380F1-4C06-294A-8C20-8DF43EC9C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3578225"/>
                <a:ext cx="396875" cy="630238"/>
              </a:xfrm>
              <a:custGeom>
                <a:avLst/>
                <a:gdLst>
                  <a:gd name="T0" fmla="*/ 1002 w 1002"/>
                  <a:gd name="T1" fmla="*/ 0 h 1589"/>
                  <a:gd name="T2" fmla="*/ 360 w 1002"/>
                  <a:gd name="T3" fmla="*/ 1572 h 1589"/>
                  <a:gd name="T4" fmla="*/ 0 w 1002"/>
                  <a:gd name="T5" fmla="*/ 1589 h 1589"/>
                  <a:gd name="T6" fmla="*/ 91 w 1002"/>
                  <a:gd name="T7" fmla="*/ 414 h 1589"/>
                  <a:gd name="T8" fmla="*/ 1002 w 1002"/>
                  <a:gd name="T9" fmla="*/ 0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2" h="1589">
                    <a:moveTo>
                      <a:pt x="1002" y="0"/>
                    </a:moveTo>
                    <a:lnTo>
                      <a:pt x="360" y="1572"/>
                    </a:lnTo>
                    <a:lnTo>
                      <a:pt x="0" y="1589"/>
                    </a:lnTo>
                    <a:lnTo>
                      <a:pt x="91" y="414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53A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Freeform 46">
                <a:extLst>
                  <a:ext uri="{FF2B5EF4-FFF2-40B4-BE49-F238E27FC236}">
                    <a16:creationId xmlns:a16="http://schemas.microsoft.com/office/drawing/2014/main" id="{D8A1DE99-F2D1-A84A-9960-E273F4918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5" y="3479800"/>
                <a:ext cx="577850" cy="261938"/>
              </a:xfrm>
              <a:custGeom>
                <a:avLst/>
                <a:gdLst>
                  <a:gd name="T0" fmla="*/ 0 w 1457"/>
                  <a:gd name="T1" fmla="*/ 152 h 661"/>
                  <a:gd name="T2" fmla="*/ 1323 w 1457"/>
                  <a:gd name="T3" fmla="*/ 0 h 661"/>
                  <a:gd name="T4" fmla="*/ 1457 w 1457"/>
                  <a:gd name="T5" fmla="*/ 247 h 661"/>
                  <a:gd name="T6" fmla="*/ 546 w 1457"/>
                  <a:gd name="T7" fmla="*/ 661 h 661"/>
                  <a:gd name="T8" fmla="*/ 0 w 1457"/>
                  <a:gd name="T9" fmla="*/ 152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7" h="661">
                    <a:moveTo>
                      <a:pt x="0" y="152"/>
                    </a:moveTo>
                    <a:lnTo>
                      <a:pt x="1323" y="0"/>
                    </a:lnTo>
                    <a:lnTo>
                      <a:pt x="1457" y="247"/>
                    </a:lnTo>
                    <a:lnTo>
                      <a:pt x="546" y="661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A8D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Freeform 48">
                <a:extLst>
                  <a:ext uri="{FF2B5EF4-FFF2-40B4-BE49-F238E27FC236}">
                    <a16:creationId xmlns:a16="http://schemas.microsoft.com/office/drawing/2014/main" id="{71B076B0-4401-B441-A08D-6791CAE1DE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38" y="3284538"/>
                <a:ext cx="2840038" cy="3103563"/>
              </a:xfrm>
              <a:custGeom>
                <a:avLst/>
                <a:gdLst>
                  <a:gd name="T0" fmla="*/ 1692 w 7154"/>
                  <a:gd name="T1" fmla="*/ 7820 h 7820"/>
                  <a:gd name="T2" fmla="*/ 1446 w 7154"/>
                  <a:gd name="T3" fmla="*/ 6665 h 7820"/>
                  <a:gd name="T4" fmla="*/ 0 w 7154"/>
                  <a:gd name="T5" fmla="*/ 6022 h 7820"/>
                  <a:gd name="T6" fmla="*/ 998 w 7154"/>
                  <a:gd name="T7" fmla="*/ 5006 h 7820"/>
                  <a:gd name="T8" fmla="*/ 1515 w 7154"/>
                  <a:gd name="T9" fmla="*/ 6289 h 7820"/>
                  <a:gd name="T10" fmla="*/ 1568 w 7154"/>
                  <a:gd name="T11" fmla="*/ 6211 h 7820"/>
                  <a:gd name="T12" fmla="*/ 1802 w 7154"/>
                  <a:gd name="T13" fmla="*/ 5855 h 7820"/>
                  <a:gd name="T14" fmla="*/ 1891 w 7154"/>
                  <a:gd name="T15" fmla="*/ 5708 h 7820"/>
                  <a:gd name="T16" fmla="*/ 1920 w 7154"/>
                  <a:gd name="T17" fmla="*/ 5650 h 7820"/>
                  <a:gd name="T18" fmla="*/ 1920 w 7154"/>
                  <a:gd name="T19" fmla="*/ 5640 h 7820"/>
                  <a:gd name="T20" fmla="*/ 1910 w 7154"/>
                  <a:gd name="T21" fmla="*/ 5583 h 7820"/>
                  <a:gd name="T22" fmla="*/ 1871 w 7154"/>
                  <a:gd name="T23" fmla="*/ 5137 h 7820"/>
                  <a:gd name="T24" fmla="*/ 1804 w 7154"/>
                  <a:gd name="T25" fmla="*/ 4264 h 7820"/>
                  <a:gd name="T26" fmla="*/ 1791 w 7154"/>
                  <a:gd name="T27" fmla="*/ 4071 h 7820"/>
                  <a:gd name="T28" fmla="*/ 198 w 7154"/>
                  <a:gd name="T29" fmla="*/ 3691 h 7820"/>
                  <a:gd name="T30" fmla="*/ 532 w 7154"/>
                  <a:gd name="T31" fmla="*/ 2284 h 7820"/>
                  <a:gd name="T32" fmla="*/ 1174 w 7154"/>
                  <a:gd name="T33" fmla="*/ 2227 h 7820"/>
                  <a:gd name="T34" fmla="*/ 1976 w 7154"/>
                  <a:gd name="T35" fmla="*/ 779 h 7820"/>
                  <a:gd name="T36" fmla="*/ 1174 w 7154"/>
                  <a:gd name="T37" fmla="*/ 2227 h 7820"/>
                  <a:gd name="T38" fmla="*/ 2164 w 7154"/>
                  <a:gd name="T39" fmla="*/ 2782 h 7820"/>
                  <a:gd name="T40" fmla="*/ 2668 w 7154"/>
                  <a:gd name="T41" fmla="*/ 4330 h 7820"/>
                  <a:gd name="T42" fmla="*/ 2668 w 7154"/>
                  <a:gd name="T43" fmla="*/ 5419 h 7820"/>
                  <a:gd name="T44" fmla="*/ 4164 w 7154"/>
                  <a:gd name="T45" fmla="*/ 3764 h 7820"/>
                  <a:gd name="T46" fmla="*/ 3924 w 7154"/>
                  <a:gd name="T47" fmla="*/ 2393 h 7820"/>
                  <a:gd name="T48" fmla="*/ 4234 w 7154"/>
                  <a:gd name="T49" fmla="*/ 2530 h 7820"/>
                  <a:gd name="T50" fmla="*/ 4501 w 7154"/>
                  <a:gd name="T51" fmla="*/ 1463 h 7820"/>
                  <a:gd name="T52" fmla="*/ 4234 w 7154"/>
                  <a:gd name="T53" fmla="*/ 2530 h 7820"/>
                  <a:gd name="T54" fmla="*/ 4723 w 7154"/>
                  <a:gd name="T55" fmla="*/ 2179 h 7820"/>
                  <a:gd name="T56" fmla="*/ 4762 w 7154"/>
                  <a:gd name="T57" fmla="*/ 2305 h 7820"/>
                  <a:gd name="T58" fmla="*/ 4791 w 7154"/>
                  <a:gd name="T59" fmla="*/ 2327 h 7820"/>
                  <a:gd name="T60" fmla="*/ 4554 w 7154"/>
                  <a:gd name="T61" fmla="*/ 3397 h 7820"/>
                  <a:gd name="T62" fmla="*/ 5130 w 7154"/>
                  <a:gd name="T63" fmla="*/ 4330 h 7820"/>
                  <a:gd name="T64" fmla="*/ 5021 w 7154"/>
                  <a:gd name="T65" fmla="*/ 3370 h 7820"/>
                  <a:gd name="T66" fmla="*/ 6427 w 7154"/>
                  <a:gd name="T67" fmla="*/ 1598 h 7820"/>
                  <a:gd name="T68" fmla="*/ 6078 w 7154"/>
                  <a:gd name="T69" fmla="*/ 546 h 7820"/>
                  <a:gd name="T70" fmla="*/ 6506 w 7154"/>
                  <a:gd name="T71" fmla="*/ 0 h 7820"/>
                  <a:gd name="T72" fmla="*/ 6754 w 7154"/>
                  <a:gd name="T73" fmla="*/ 0 h 7820"/>
                  <a:gd name="T74" fmla="*/ 7154 w 7154"/>
                  <a:gd name="T75" fmla="*/ 1379 h 7820"/>
                  <a:gd name="T76" fmla="*/ 7000 w 7154"/>
                  <a:gd name="T77" fmla="*/ 2738 h 7820"/>
                  <a:gd name="T78" fmla="*/ 5548 w 7154"/>
                  <a:gd name="T79" fmla="*/ 3839 h 7820"/>
                  <a:gd name="T80" fmla="*/ 5548 w 7154"/>
                  <a:gd name="T81" fmla="*/ 4844 h 7820"/>
                  <a:gd name="T82" fmla="*/ 3078 w 7154"/>
                  <a:gd name="T83" fmla="*/ 7309 h 7820"/>
                  <a:gd name="T84" fmla="*/ 1692 w 7154"/>
                  <a:gd name="T85" fmla="*/ 7820 h 7820"/>
                  <a:gd name="T86" fmla="*/ 1692 w 7154"/>
                  <a:gd name="T87" fmla="*/ 7820 h 7820"/>
                  <a:gd name="T88" fmla="*/ 3924 w 7154"/>
                  <a:gd name="T89" fmla="*/ 2393 h 7820"/>
                  <a:gd name="T90" fmla="*/ 3924 w 7154"/>
                  <a:gd name="T91" fmla="*/ 2393 h 7820"/>
                  <a:gd name="T92" fmla="*/ 4316 w 7154"/>
                  <a:gd name="T93" fmla="*/ 0 h 7820"/>
                  <a:gd name="T94" fmla="*/ 1692 w 7154"/>
                  <a:gd name="T95" fmla="*/ 7820 h 7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154" h="7820">
                    <a:moveTo>
                      <a:pt x="1692" y="7820"/>
                    </a:moveTo>
                    <a:lnTo>
                      <a:pt x="1446" y="6665"/>
                    </a:lnTo>
                    <a:lnTo>
                      <a:pt x="0" y="6022"/>
                    </a:lnTo>
                    <a:lnTo>
                      <a:pt x="998" y="5006"/>
                    </a:lnTo>
                    <a:lnTo>
                      <a:pt x="1515" y="6289"/>
                    </a:lnTo>
                    <a:lnTo>
                      <a:pt x="1568" y="6211"/>
                    </a:lnTo>
                    <a:lnTo>
                      <a:pt x="1802" y="5855"/>
                    </a:lnTo>
                    <a:lnTo>
                      <a:pt x="1891" y="5708"/>
                    </a:lnTo>
                    <a:lnTo>
                      <a:pt x="1920" y="5650"/>
                    </a:lnTo>
                    <a:lnTo>
                      <a:pt x="1920" y="5640"/>
                    </a:lnTo>
                    <a:lnTo>
                      <a:pt x="1910" y="5583"/>
                    </a:lnTo>
                    <a:lnTo>
                      <a:pt x="1871" y="5137"/>
                    </a:lnTo>
                    <a:lnTo>
                      <a:pt x="1804" y="4264"/>
                    </a:lnTo>
                    <a:lnTo>
                      <a:pt x="1791" y="4071"/>
                    </a:lnTo>
                    <a:lnTo>
                      <a:pt x="198" y="3691"/>
                    </a:lnTo>
                    <a:lnTo>
                      <a:pt x="532" y="2284"/>
                    </a:lnTo>
                    <a:lnTo>
                      <a:pt x="1174" y="2227"/>
                    </a:lnTo>
                    <a:lnTo>
                      <a:pt x="1976" y="779"/>
                    </a:lnTo>
                    <a:lnTo>
                      <a:pt x="1174" y="2227"/>
                    </a:lnTo>
                    <a:lnTo>
                      <a:pt x="2164" y="2782"/>
                    </a:lnTo>
                    <a:lnTo>
                      <a:pt x="2668" y="4330"/>
                    </a:lnTo>
                    <a:lnTo>
                      <a:pt x="2668" y="5419"/>
                    </a:lnTo>
                    <a:lnTo>
                      <a:pt x="4164" y="3764"/>
                    </a:lnTo>
                    <a:lnTo>
                      <a:pt x="3924" y="2393"/>
                    </a:lnTo>
                    <a:lnTo>
                      <a:pt x="4234" y="2530"/>
                    </a:lnTo>
                    <a:lnTo>
                      <a:pt x="4501" y="1463"/>
                    </a:lnTo>
                    <a:lnTo>
                      <a:pt x="4234" y="2530"/>
                    </a:lnTo>
                    <a:lnTo>
                      <a:pt x="4723" y="2179"/>
                    </a:lnTo>
                    <a:lnTo>
                      <a:pt x="4762" y="2305"/>
                    </a:lnTo>
                    <a:lnTo>
                      <a:pt x="4791" y="2327"/>
                    </a:lnTo>
                    <a:lnTo>
                      <a:pt x="4554" y="3397"/>
                    </a:lnTo>
                    <a:lnTo>
                      <a:pt x="5130" y="4330"/>
                    </a:lnTo>
                    <a:lnTo>
                      <a:pt x="5021" y="3370"/>
                    </a:lnTo>
                    <a:lnTo>
                      <a:pt x="6427" y="1598"/>
                    </a:lnTo>
                    <a:lnTo>
                      <a:pt x="6078" y="546"/>
                    </a:lnTo>
                    <a:lnTo>
                      <a:pt x="6506" y="0"/>
                    </a:lnTo>
                    <a:lnTo>
                      <a:pt x="6754" y="0"/>
                    </a:lnTo>
                    <a:lnTo>
                      <a:pt x="7154" y="1379"/>
                    </a:lnTo>
                    <a:lnTo>
                      <a:pt x="7000" y="2738"/>
                    </a:lnTo>
                    <a:lnTo>
                      <a:pt x="5548" y="3839"/>
                    </a:lnTo>
                    <a:lnTo>
                      <a:pt x="5548" y="4844"/>
                    </a:lnTo>
                    <a:lnTo>
                      <a:pt x="3078" y="7309"/>
                    </a:lnTo>
                    <a:lnTo>
                      <a:pt x="1692" y="7820"/>
                    </a:lnTo>
                    <a:close/>
                    <a:moveTo>
                      <a:pt x="1692" y="7820"/>
                    </a:moveTo>
                    <a:lnTo>
                      <a:pt x="3924" y="2393"/>
                    </a:lnTo>
                    <a:lnTo>
                      <a:pt x="3924" y="2393"/>
                    </a:lnTo>
                    <a:lnTo>
                      <a:pt x="4316" y="0"/>
                    </a:lnTo>
                    <a:lnTo>
                      <a:pt x="1692" y="7820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Freeform 49">
                <a:extLst>
                  <a:ext uri="{FF2B5EF4-FFF2-40B4-BE49-F238E27FC236}">
                    <a16:creationId xmlns:a16="http://schemas.microsoft.com/office/drawing/2014/main" id="{379EF5E1-8E29-C04C-894B-A3DAA44BD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284538"/>
                <a:ext cx="1447800" cy="2495550"/>
              </a:xfrm>
              <a:custGeom>
                <a:avLst/>
                <a:gdLst>
                  <a:gd name="T0" fmla="*/ 2755 w 3648"/>
                  <a:gd name="T1" fmla="*/ 6289 h 6289"/>
                  <a:gd name="T2" fmla="*/ 2238 w 3648"/>
                  <a:gd name="T3" fmla="*/ 5006 h 6289"/>
                  <a:gd name="T4" fmla="*/ 1240 w 3648"/>
                  <a:gd name="T5" fmla="*/ 6022 h 6289"/>
                  <a:gd name="T6" fmla="*/ 0 w 3648"/>
                  <a:gd name="T7" fmla="*/ 3505 h 6289"/>
                  <a:gd name="T8" fmla="*/ 356 w 3648"/>
                  <a:gd name="T9" fmla="*/ 2290 h 6289"/>
                  <a:gd name="T10" fmla="*/ 0 w 3648"/>
                  <a:gd name="T11" fmla="*/ 2113 h 6289"/>
                  <a:gd name="T12" fmla="*/ 86 w 3648"/>
                  <a:gd name="T13" fmla="*/ 1482 h 6289"/>
                  <a:gd name="T14" fmla="*/ 135 w 3648"/>
                  <a:gd name="T15" fmla="*/ 1662 h 6289"/>
                  <a:gd name="T16" fmla="*/ 541 w 3648"/>
                  <a:gd name="T17" fmla="*/ 1737 h 6289"/>
                  <a:gd name="T18" fmla="*/ 910 w 3648"/>
                  <a:gd name="T19" fmla="*/ 1467 h 6289"/>
                  <a:gd name="T20" fmla="*/ 1163 w 3648"/>
                  <a:gd name="T21" fmla="*/ 373 h 6289"/>
                  <a:gd name="T22" fmla="*/ 646 w 3648"/>
                  <a:gd name="T23" fmla="*/ 0 h 6289"/>
                  <a:gd name="T24" fmla="*/ 3648 w 3648"/>
                  <a:gd name="T25" fmla="*/ 0 h 6289"/>
                  <a:gd name="T26" fmla="*/ 3299 w 3648"/>
                  <a:gd name="T27" fmla="*/ 629 h 6289"/>
                  <a:gd name="T28" fmla="*/ 3180 w 3648"/>
                  <a:gd name="T29" fmla="*/ 643 h 6289"/>
                  <a:gd name="T30" fmla="*/ 3216 w 3648"/>
                  <a:gd name="T31" fmla="*/ 779 h 6289"/>
                  <a:gd name="T32" fmla="*/ 2414 w 3648"/>
                  <a:gd name="T33" fmla="*/ 2227 h 6289"/>
                  <a:gd name="T34" fmla="*/ 1772 w 3648"/>
                  <a:gd name="T35" fmla="*/ 2284 h 6289"/>
                  <a:gd name="T36" fmla="*/ 1438 w 3648"/>
                  <a:gd name="T37" fmla="*/ 3691 h 6289"/>
                  <a:gd name="T38" fmla="*/ 3031 w 3648"/>
                  <a:gd name="T39" fmla="*/ 4071 h 6289"/>
                  <a:gd name="T40" fmla="*/ 3044 w 3648"/>
                  <a:gd name="T41" fmla="*/ 4264 h 6289"/>
                  <a:gd name="T42" fmla="*/ 3111 w 3648"/>
                  <a:gd name="T43" fmla="*/ 5137 h 6289"/>
                  <a:gd name="T44" fmla="*/ 3150 w 3648"/>
                  <a:gd name="T45" fmla="*/ 5583 h 6289"/>
                  <a:gd name="T46" fmla="*/ 3160 w 3648"/>
                  <a:gd name="T47" fmla="*/ 5640 h 6289"/>
                  <a:gd name="T48" fmla="*/ 3160 w 3648"/>
                  <a:gd name="T49" fmla="*/ 5650 h 6289"/>
                  <a:gd name="T50" fmla="*/ 3131 w 3648"/>
                  <a:gd name="T51" fmla="*/ 5708 h 6289"/>
                  <a:gd name="T52" fmla="*/ 3042 w 3648"/>
                  <a:gd name="T53" fmla="*/ 5855 h 6289"/>
                  <a:gd name="T54" fmla="*/ 2808 w 3648"/>
                  <a:gd name="T55" fmla="*/ 6211 h 6289"/>
                  <a:gd name="T56" fmla="*/ 2755 w 3648"/>
                  <a:gd name="T57" fmla="*/ 6289 h 6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48" h="6289">
                    <a:moveTo>
                      <a:pt x="2755" y="6289"/>
                    </a:moveTo>
                    <a:lnTo>
                      <a:pt x="2238" y="5006"/>
                    </a:lnTo>
                    <a:lnTo>
                      <a:pt x="1240" y="6022"/>
                    </a:lnTo>
                    <a:lnTo>
                      <a:pt x="0" y="3505"/>
                    </a:lnTo>
                    <a:lnTo>
                      <a:pt x="356" y="2290"/>
                    </a:lnTo>
                    <a:lnTo>
                      <a:pt x="0" y="2113"/>
                    </a:lnTo>
                    <a:lnTo>
                      <a:pt x="86" y="1482"/>
                    </a:lnTo>
                    <a:lnTo>
                      <a:pt x="135" y="1662"/>
                    </a:lnTo>
                    <a:lnTo>
                      <a:pt x="541" y="1737"/>
                    </a:lnTo>
                    <a:lnTo>
                      <a:pt x="910" y="1467"/>
                    </a:lnTo>
                    <a:lnTo>
                      <a:pt x="1163" y="373"/>
                    </a:lnTo>
                    <a:lnTo>
                      <a:pt x="646" y="0"/>
                    </a:lnTo>
                    <a:lnTo>
                      <a:pt x="3648" y="0"/>
                    </a:lnTo>
                    <a:lnTo>
                      <a:pt x="3299" y="629"/>
                    </a:lnTo>
                    <a:lnTo>
                      <a:pt x="3180" y="643"/>
                    </a:lnTo>
                    <a:lnTo>
                      <a:pt x="3216" y="779"/>
                    </a:lnTo>
                    <a:lnTo>
                      <a:pt x="2414" y="2227"/>
                    </a:lnTo>
                    <a:lnTo>
                      <a:pt x="1772" y="2284"/>
                    </a:lnTo>
                    <a:lnTo>
                      <a:pt x="1438" y="3691"/>
                    </a:lnTo>
                    <a:lnTo>
                      <a:pt x="3031" y="4071"/>
                    </a:lnTo>
                    <a:lnTo>
                      <a:pt x="3044" y="4264"/>
                    </a:lnTo>
                    <a:lnTo>
                      <a:pt x="3111" y="5137"/>
                    </a:lnTo>
                    <a:lnTo>
                      <a:pt x="3150" y="5583"/>
                    </a:lnTo>
                    <a:lnTo>
                      <a:pt x="3160" y="5640"/>
                    </a:lnTo>
                    <a:lnTo>
                      <a:pt x="3160" y="5650"/>
                    </a:lnTo>
                    <a:lnTo>
                      <a:pt x="3131" y="5708"/>
                    </a:lnTo>
                    <a:lnTo>
                      <a:pt x="3042" y="5855"/>
                    </a:lnTo>
                    <a:lnTo>
                      <a:pt x="2808" y="6211"/>
                    </a:lnTo>
                    <a:lnTo>
                      <a:pt x="2755" y="628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Freeform 50">
                <a:extLst>
                  <a:ext uri="{FF2B5EF4-FFF2-40B4-BE49-F238E27FC236}">
                    <a16:creationId xmlns:a16="http://schemas.microsoft.com/office/drawing/2014/main" id="{D9B4F244-13E3-6740-9D86-A486B54D4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763" y="3457575"/>
                <a:ext cx="231775" cy="65088"/>
              </a:xfrm>
              <a:custGeom>
                <a:avLst/>
                <a:gdLst>
                  <a:gd name="T0" fmla="*/ 580 w 583"/>
                  <a:gd name="T1" fmla="*/ 161 h 161"/>
                  <a:gd name="T2" fmla="*/ 2 w 583"/>
                  <a:gd name="T3" fmla="*/ 1 h 161"/>
                  <a:gd name="T4" fmla="*/ 0 w 583"/>
                  <a:gd name="T5" fmla="*/ 0 h 161"/>
                  <a:gd name="T6" fmla="*/ 583 w 583"/>
                  <a:gd name="T7" fmla="*/ 159 h 161"/>
                  <a:gd name="T8" fmla="*/ 580 w 583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3" h="161">
                    <a:moveTo>
                      <a:pt x="580" y="16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583" y="159"/>
                    </a:lnTo>
                    <a:lnTo>
                      <a:pt x="580" y="16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Freeform: Shape 108">
                <a:extLst>
                  <a:ext uri="{FF2B5EF4-FFF2-40B4-BE49-F238E27FC236}">
                    <a16:creationId xmlns:a16="http://schemas.microsoft.com/office/drawing/2014/main" id="{3819777F-FDD0-8C49-B0A3-0CB269837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5" y="3105149"/>
                <a:ext cx="2390776" cy="2674938"/>
              </a:xfrm>
              <a:custGeom>
                <a:avLst/>
                <a:gdLst>
                  <a:gd name="connsiteX0" fmla="*/ 1973133 w 2390776"/>
                  <a:gd name="connsiteY0" fmla="*/ 374290 h 2674938"/>
                  <a:gd name="connsiteX1" fmla="*/ 1496383 w 2390776"/>
                  <a:gd name="connsiteY1" fmla="*/ 428979 h 2674938"/>
                  <a:gd name="connsiteX2" fmla="*/ 1462895 w 2390776"/>
                  <a:gd name="connsiteY2" fmla="*/ 489407 h 2674938"/>
                  <a:gd name="connsiteX3" fmla="*/ 1628864 w 2390776"/>
                  <a:gd name="connsiteY3" fmla="*/ 1103087 h 2674938"/>
                  <a:gd name="connsiteX4" fmla="*/ 1771648 w 2390776"/>
                  <a:gd name="connsiteY4" fmla="*/ 1096339 h 2674938"/>
                  <a:gd name="connsiteX5" fmla="*/ 2026280 w 2390776"/>
                  <a:gd name="connsiteY5" fmla="*/ 472336 h 2674938"/>
                  <a:gd name="connsiteX6" fmla="*/ 0 w 2390776"/>
                  <a:gd name="connsiteY6" fmla="*/ 0 h 2674938"/>
                  <a:gd name="connsiteX7" fmla="*/ 1644650 w 2390776"/>
                  <a:gd name="connsiteY7" fmla="*/ 161432 h 2674938"/>
                  <a:gd name="connsiteX8" fmla="*/ 1634700 w 2390776"/>
                  <a:gd name="connsiteY8" fmla="*/ 179388 h 2674938"/>
                  <a:gd name="connsiteX9" fmla="*/ 2390776 w 2390776"/>
                  <a:gd name="connsiteY9" fmla="*/ 179388 h 2674938"/>
                  <a:gd name="connsiteX10" fmla="*/ 2235300 w 2390776"/>
                  <a:gd name="connsiteY10" fmla="*/ 1129286 h 2674938"/>
                  <a:gd name="connsiteX11" fmla="*/ 2330490 w 2390776"/>
                  <a:gd name="connsiteY11" fmla="*/ 1673502 h 2674938"/>
                  <a:gd name="connsiteX12" fmla="*/ 1737142 w 2390776"/>
                  <a:gd name="connsiteY12" fmla="*/ 2330451 h 2674938"/>
                  <a:gd name="connsiteX13" fmla="*/ 1737142 w 2390776"/>
                  <a:gd name="connsiteY13" fmla="*/ 1898174 h 2674938"/>
                  <a:gd name="connsiteX14" fmla="*/ 1537245 w 2390776"/>
                  <a:gd name="connsiteY14" fmla="*/ 1283698 h 2674938"/>
                  <a:gd name="connsiteX15" fmla="*/ 1144755 w 2390776"/>
                  <a:gd name="connsiteY15" fmla="*/ 1063486 h 2674938"/>
                  <a:gd name="connsiteX16" fmla="*/ 1144587 w 2390776"/>
                  <a:gd name="connsiteY16" fmla="*/ 1063788 h 2674938"/>
                  <a:gd name="connsiteX17" fmla="*/ 889794 w 2390776"/>
                  <a:gd name="connsiteY17" fmla="*/ 1086396 h 2674938"/>
                  <a:gd name="connsiteX18" fmla="*/ 757237 w 2390776"/>
                  <a:gd name="connsiteY18" fmla="*/ 1644468 h 2674938"/>
                  <a:gd name="connsiteX19" fmla="*/ 1389460 w 2390776"/>
                  <a:gd name="connsiteY19" fmla="*/ 1795191 h 2674938"/>
                  <a:gd name="connsiteX20" fmla="*/ 1394619 w 2390776"/>
                  <a:gd name="connsiteY20" fmla="*/ 1871743 h 2674938"/>
                  <a:gd name="connsiteX21" fmla="*/ 1421210 w 2390776"/>
                  <a:gd name="connsiteY21" fmla="*/ 2218009 h 2674938"/>
                  <a:gd name="connsiteX22" fmla="*/ 1436688 w 2390776"/>
                  <a:gd name="connsiteY22" fmla="*/ 2394911 h 2674938"/>
                  <a:gd name="connsiteX23" fmla="*/ 1440656 w 2390776"/>
                  <a:gd name="connsiteY23" fmla="*/ 2417519 h 2674938"/>
                  <a:gd name="connsiteX24" fmla="*/ 1440656 w 2390776"/>
                  <a:gd name="connsiteY24" fmla="*/ 2421485 h 2674938"/>
                  <a:gd name="connsiteX25" fmla="*/ 1429147 w 2390776"/>
                  <a:gd name="connsiteY25" fmla="*/ 2444490 h 2674938"/>
                  <a:gd name="connsiteX26" fmla="*/ 1393825 w 2390776"/>
                  <a:gd name="connsiteY26" fmla="*/ 2502797 h 2674938"/>
                  <a:gd name="connsiteX27" fmla="*/ 1300956 w 2390776"/>
                  <a:gd name="connsiteY27" fmla="*/ 2644000 h 2674938"/>
                  <a:gd name="connsiteX28" fmla="*/ 1279922 w 2390776"/>
                  <a:gd name="connsiteY28" fmla="*/ 2674938 h 2674938"/>
                  <a:gd name="connsiteX29" fmla="*/ 1074737 w 2390776"/>
                  <a:gd name="connsiteY29" fmla="*/ 2166049 h 2674938"/>
                  <a:gd name="connsiteX30" fmla="*/ 678656 w 2390776"/>
                  <a:gd name="connsiteY30" fmla="*/ 2569035 h 2674938"/>
                  <a:gd name="connsiteX31" fmla="*/ 186531 w 2390776"/>
                  <a:gd name="connsiteY31" fmla="*/ 1570693 h 2674938"/>
                  <a:gd name="connsiteX32" fmla="*/ 327819 w 2390776"/>
                  <a:gd name="connsiteY32" fmla="*/ 1088776 h 2674938"/>
                  <a:gd name="connsiteX33" fmla="*/ 186531 w 2390776"/>
                  <a:gd name="connsiteY33" fmla="*/ 1018571 h 2674938"/>
                  <a:gd name="connsiteX34" fmla="*/ 265906 w 2390776"/>
                  <a:gd name="connsiteY34" fmla="*/ 432337 h 267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0776" h="2674938">
                    <a:moveTo>
                      <a:pt x="1973133" y="374290"/>
                    </a:moveTo>
                    <a:lnTo>
                      <a:pt x="1496383" y="428979"/>
                    </a:lnTo>
                    <a:lnTo>
                      <a:pt x="1462895" y="489407"/>
                    </a:lnTo>
                    <a:lnTo>
                      <a:pt x="1628864" y="1103087"/>
                    </a:lnTo>
                    <a:lnTo>
                      <a:pt x="1771648" y="1096339"/>
                    </a:lnTo>
                    <a:lnTo>
                      <a:pt x="2026280" y="472336"/>
                    </a:lnTo>
                    <a:close/>
                    <a:moveTo>
                      <a:pt x="0" y="0"/>
                    </a:moveTo>
                    <a:lnTo>
                      <a:pt x="1644650" y="161432"/>
                    </a:lnTo>
                    <a:lnTo>
                      <a:pt x="1634700" y="179388"/>
                    </a:lnTo>
                    <a:lnTo>
                      <a:pt x="2390776" y="179388"/>
                    </a:lnTo>
                    <a:lnTo>
                      <a:pt x="2235300" y="1129286"/>
                    </a:lnTo>
                    <a:lnTo>
                      <a:pt x="2330490" y="1673502"/>
                    </a:lnTo>
                    <a:lnTo>
                      <a:pt x="1737142" y="2330451"/>
                    </a:lnTo>
                    <a:lnTo>
                      <a:pt x="1737142" y="1898174"/>
                    </a:lnTo>
                    <a:lnTo>
                      <a:pt x="1537245" y="1283698"/>
                    </a:lnTo>
                    <a:lnTo>
                      <a:pt x="1144755" y="1063486"/>
                    </a:lnTo>
                    <a:lnTo>
                      <a:pt x="1144587" y="1063788"/>
                    </a:lnTo>
                    <a:lnTo>
                      <a:pt x="889794" y="1086396"/>
                    </a:lnTo>
                    <a:lnTo>
                      <a:pt x="757237" y="1644468"/>
                    </a:lnTo>
                    <a:lnTo>
                      <a:pt x="1389460" y="1795191"/>
                    </a:lnTo>
                    <a:lnTo>
                      <a:pt x="1394619" y="1871743"/>
                    </a:lnTo>
                    <a:lnTo>
                      <a:pt x="1421210" y="2218009"/>
                    </a:lnTo>
                    <a:lnTo>
                      <a:pt x="1436688" y="2394911"/>
                    </a:lnTo>
                    <a:lnTo>
                      <a:pt x="1440656" y="2417519"/>
                    </a:lnTo>
                    <a:lnTo>
                      <a:pt x="1440656" y="2421485"/>
                    </a:lnTo>
                    <a:lnTo>
                      <a:pt x="1429147" y="2444490"/>
                    </a:lnTo>
                    <a:lnTo>
                      <a:pt x="1393825" y="2502797"/>
                    </a:lnTo>
                    <a:lnTo>
                      <a:pt x="1300956" y="2644000"/>
                    </a:lnTo>
                    <a:lnTo>
                      <a:pt x="1279922" y="2674938"/>
                    </a:lnTo>
                    <a:lnTo>
                      <a:pt x="1074737" y="2166049"/>
                    </a:lnTo>
                    <a:lnTo>
                      <a:pt x="678656" y="2569035"/>
                    </a:lnTo>
                    <a:lnTo>
                      <a:pt x="186531" y="1570693"/>
                    </a:lnTo>
                    <a:lnTo>
                      <a:pt x="327819" y="1088776"/>
                    </a:lnTo>
                    <a:lnTo>
                      <a:pt x="186531" y="1018571"/>
                    </a:lnTo>
                    <a:lnTo>
                      <a:pt x="265906" y="432337"/>
                    </a:lnTo>
                    <a:close/>
                  </a:path>
                </a:pathLst>
              </a:custGeom>
              <a:solidFill>
                <a:srgbClr val="81D5F9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Freeform 53">
                <a:extLst>
                  <a:ext uri="{FF2B5EF4-FFF2-40B4-BE49-F238E27FC236}">
                    <a16:creationId xmlns:a16="http://schemas.microsoft.com/office/drawing/2014/main" id="{8285F051-7EA5-E049-BD6A-F9EC17DA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475" y="3284538"/>
                <a:ext cx="374650" cy="1004888"/>
              </a:xfrm>
              <a:custGeom>
                <a:avLst/>
                <a:gdLst>
                  <a:gd name="T0" fmla="*/ 310 w 944"/>
                  <a:gd name="T1" fmla="*/ 2530 h 2530"/>
                  <a:gd name="T2" fmla="*/ 0 w 944"/>
                  <a:gd name="T3" fmla="*/ 2393 h 2530"/>
                  <a:gd name="T4" fmla="*/ 392 w 944"/>
                  <a:gd name="T5" fmla="*/ 0 h 2530"/>
                  <a:gd name="T6" fmla="*/ 944 w 944"/>
                  <a:gd name="T7" fmla="*/ 0 h 2530"/>
                  <a:gd name="T8" fmla="*/ 734 w 944"/>
                  <a:gd name="T9" fmla="*/ 836 h 2530"/>
                  <a:gd name="T10" fmla="*/ 476 w 944"/>
                  <a:gd name="T11" fmla="*/ 1137 h 2530"/>
                  <a:gd name="T12" fmla="*/ 577 w 944"/>
                  <a:gd name="T13" fmla="*/ 1463 h 2530"/>
                  <a:gd name="T14" fmla="*/ 310 w 944"/>
                  <a:gd name="T15" fmla="*/ 2530 h 2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4" h="2530">
                    <a:moveTo>
                      <a:pt x="310" y="2530"/>
                    </a:moveTo>
                    <a:lnTo>
                      <a:pt x="0" y="2393"/>
                    </a:lnTo>
                    <a:lnTo>
                      <a:pt x="392" y="0"/>
                    </a:lnTo>
                    <a:lnTo>
                      <a:pt x="944" y="0"/>
                    </a:lnTo>
                    <a:lnTo>
                      <a:pt x="734" y="836"/>
                    </a:lnTo>
                    <a:lnTo>
                      <a:pt x="476" y="1137"/>
                    </a:lnTo>
                    <a:lnTo>
                      <a:pt x="577" y="1463"/>
                    </a:lnTo>
                    <a:lnTo>
                      <a:pt x="310" y="2530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Freeform 54">
                <a:extLst>
                  <a:ext uri="{FF2B5EF4-FFF2-40B4-BE49-F238E27FC236}">
                    <a16:creationId xmlns:a16="http://schemas.microsoft.com/office/drawing/2014/main" id="{6549B344-7996-0D41-B624-1B0AECC51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300" y="3865563"/>
                <a:ext cx="193675" cy="423863"/>
              </a:xfrm>
              <a:custGeom>
                <a:avLst/>
                <a:gdLst>
                  <a:gd name="T0" fmla="*/ 0 w 489"/>
                  <a:gd name="T1" fmla="*/ 1067 h 1067"/>
                  <a:gd name="T2" fmla="*/ 267 w 489"/>
                  <a:gd name="T3" fmla="*/ 0 h 1067"/>
                  <a:gd name="T4" fmla="*/ 489 w 489"/>
                  <a:gd name="T5" fmla="*/ 716 h 1067"/>
                  <a:gd name="T6" fmla="*/ 0 w 489"/>
                  <a:gd name="T7" fmla="*/ 1067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9" h="1067">
                    <a:moveTo>
                      <a:pt x="0" y="1067"/>
                    </a:moveTo>
                    <a:lnTo>
                      <a:pt x="267" y="0"/>
                    </a:lnTo>
                    <a:lnTo>
                      <a:pt x="489" y="716"/>
                    </a:lnTo>
                    <a:lnTo>
                      <a:pt x="0" y="1067"/>
                    </a:lnTo>
                    <a:close/>
                  </a:path>
                </a:pathLst>
              </a:custGeom>
              <a:solidFill>
                <a:srgbClr val="81D5F9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Freeform 55">
                <a:extLst>
                  <a:ext uri="{FF2B5EF4-FFF2-40B4-BE49-F238E27FC236}">
                    <a16:creationId xmlns:a16="http://schemas.microsoft.com/office/drawing/2014/main" id="{2321B6E3-F783-034C-8CF6-5D4EBC0B9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3284538"/>
                <a:ext cx="733425" cy="407988"/>
              </a:xfrm>
              <a:custGeom>
                <a:avLst/>
                <a:gdLst>
                  <a:gd name="T0" fmla="*/ 845 w 1848"/>
                  <a:gd name="T1" fmla="*/ 1028 h 1028"/>
                  <a:gd name="T2" fmla="*/ 929 w 1848"/>
                  <a:gd name="T3" fmla="*/ 604 h 1028"/>
                  <a:gd name="T4" fmla="*/ 304 w 1848"/>
                  <a:gd name="T5" fmla="*/ 481 h 1028"/>
                  <a:gd name="T6" fmla="*/ 0 w 1848"/>
                  <a:gd name="T7" fmla="*/ 836 h 1028"/>
                  <a:gd name="T8" fmla="*/ 210 w 1848"/>
                  <a:gd name="T9" fmla="*/ 0 h 1028"/>
                  <a:gd name="T10" fmla="*/ 1848 w 1848"/>
                  <a:gd name="T11" fmla="*/ 0 h 1028"/>
                  <a:gd name="T12" fmla="*/ 1420 w 1848"/>
                  <a:gd name="T13" fmla="*/ 546 h 1028"/>
                  <a:gd name="T14" fmla="*/ 1361 w 1848"/>
                  <a:gd name="T15" fmla="*/ 366 h 1028"/>
                  <a:gd name="T16" fmla="*/ 845 w 1848"/>
                  <a:gd name="T17" fmla="*/ 10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8" h="1028">
                    <a:moveTo>
                      <a:pt x="845" y="1028"/>
                    </a:moveTo>
                    <a:lnTo>
                      <a:pt x="929" y="604"/>
                    </a:lnTo>
                    <a:lnTo>
                      <a:pt x="304" y="481"/>
                    </a:lnTo>
                    <a:lnTo>
                      <a:pt x="0" y="836"/>
                    </a:lnTo>
                    <a:lnTo>
                      <a:pt x="210" y="0"/>
                    </a:lnTo>
                    <a:lnTo>
                      <a:pt x="1848" y="0"/>
                    </a:lnTo>
                    <a:lnTo>
                      <a:pt x="1420" y="546"/>
                    </a:lnTo>
                    <a:lnTo>
                      <a:pt x="1361" y="366"/>
                    </a:lnTo>
                    <a:lnTo>
                      <a:pt x="845" y="10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Freeform 56">
                <a:extLst>
                  <a:ext uri="{FF2B5EF4-FFF2-40B4-BE49-F238E27FC236}">
                    <a16:creationId xmlns:a16="http://schemas.microsoft.com/office/drawing/2014/main" id="{FD997404-739F-A04F-9130-3A984939E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5300" y="3430588"/>
                <a:ext cx="742950" cy="1573213"/>
              </a:xfrm>
              <a:custGeom>
                <a:avLst/>
                <a:gdLst>
                  <a:gd name="T0" fmla="*/ 576 w 1873"/>
                  <a:gd name="T1" fmla="*/ 3964 h 3964"/>
                  <a:gd name="T2" fmla="*/ 0 w 1873"/>
                  <a:gd name="T3" fmla="*/ 3031 h 3964"/>
                  <a:gd name="T4" fmla="*/ 237 w 1873"/>
                  <a:gd name="T5" fmla="*/ 1961 h 3964"/>
                  <a:gd name="T6" fmla="*/ 440 w 1873"/>
                  <a:gd name="T7" fmla="*/ 2108 h 3964"/>
                  <a:gd name="T8" fmla="*/ 675 w 1873"/>
                  <a:gd name="T9" fmla="*/ 2053 h 3964"/>
                  <a:gd name="T10" fmla="*/ 727 w 1873"/>
                  <a:gd name="T11" fmla="*/ 1792 h 3964"/>
                  <a:gd name="T12" fmla="*/ 949 w 1873"/>
                  <a:gd name="T13" fmla="*/ 662 h 3964"/>
                  <a:gd name="T14" fmla="*/ 1465 w 1873"/>
                  <a:gd name="T15" fmla="*/ 0 h 3964"/>
                  <a:gd name="T16" fmla="*/ 1524 w 1873"/>
                  <a:gd name="T17" fmla="*/ 180 h 3964"/>
                  <a:gd name="T18" fmla="*/ 1873 w 1873"/>
                  <a:gd name="T19" fmla="*/ 1232 h 3964"/>
                  <a:gd name="T20" fmla="*/ 467 w 1873"/>
                  <a:gd name="T21" fmla="*/ 3004 h 3964"/>
                  <a:gd name="T22" fmla="*/ 576 w 1873"/>
                  <a:gd name="T23" fmla="*/ 3964 h 3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3" h="3964">
                    <a:moveTo>
                      <a:pt x="576" y="3964"/>
                    </a:moveTo>
                    <a:lnTo>
                      <a:pt x="0" y="3031"/>
                    </a:lnTo>
                    <a:lnTo>
                      <a:pt x="237" y="1961"/>
                    </a:lnTo>
                    <a:lnTo>
                      <a:pt x="440" y="2108"/>
                    </a:lnTo>
                    <a:lnTo>
                      <a:pt x="675" y="2053"/>
                    </a:lnTo>
                    <a:lnTo>
                      <a:pt x="727" y="1792"/>
                    </a:lnTo>
                    <a:lnTo>
                      <a:pt x="949" y="662"/>
                    </a:lnTo>
                    <a:lnTo>
                      <a:pt x="1465" y="0"/>
                    </a:lnTo>
                    <a:lnTo>
                      <a:pt x="1524" y="180"/>
                    </a:lnTo>
                    <a:lnTo>
                      <a:pt x="1873" y="1232"/>
                    </a:lnTo>
                    <a:lnTo>
                      <a:pt x="467" y="3004"/>
                    </a:lnTo>
                    <a:lnTo>
                      <a:pt x="576" y="3964"/>
                    </a:lnTo>
                    <a:close/>
                  </a:path>
                </a:pathLst>
              </a:custGeom>
              <a:solidFill>
                <a:srgbClr val="81D5F9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Freeform 73">
                <a:extLst>
                  <a:ext uri="{FF2B5EF4-FFF2-40B4-BE49-F238E27FC236}">
                    <a16:creationId xmlns:a16="http://schemas.microsoft.com/office/drawing/2014/main" id="{6913C54B-16D5-914B-A823-D96B73C94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388" y="3735388"/>
                <a:ext cx="236538" cy="531813"/>
              </a:xfrm>
              <a:custGeom>
                <a:avLst/>
                <a:gdLst>
                  <a:gd name="T0" fmla="*/ 594 w 594"/>
                  <a:gd name="T1" fmla="*/ 1337 h 1337"/>
                  <a:gd name="T2" fmla="*/ 391 w 594"/>
                  <a:gd name="T3" fmla="*/ 1190 h 1337"/>
                  <a:gd name="T4" fmla="*/ 362 w 594"/>
                  <a:gd name="T5" fmla="*/ 1168 h 1337"/>
                  <a:gd name="T6" fmla="*/ 323 w 594"/>
                  <a:gd name="T7" fmla="*/ 1042 h 1337"/>
                  <a:gd name="T8" fmla="*/ 101 w 594"/>
                  <a:gd name="T9" fmla="*/ 326 h 1337"/>
                  <a:gd name="T10" fmla="*/ 0 w 594"/>
                  <a:gd name="T11" fmla="*/ 0 h 1337"/>
                  <a:gd name="T12" fmla="*/ 362 w 594"/>
                  <a:gd name="T13" fmla="*/ 739 h 1337"/>
                  <a:gd name="T14" fmla="*/ 594 w 594"/>
                  <a:gd name="T15" fmla="*/ 1337 h 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4" h="1337">
                    <a:moveTo>
                      <a:pt x="594" y="1337"/>
                    </a:moveTo>
                    <a:lnTo>
                      <a:pt x="391" y="1190"/>
                    </a:lnTo>
                    <a:lnTo>
                      <a:pt x="362" y="1168"/>
                    </a:lnTo>
                    <a:lnTo>
                      <a:pt x="323" y="1042"/>
                    </a:lnTo>
                    <a:lnTo>
                      <a:pt x="101" y="326"/>
                    </a:lnTo>
                    <a:lnTo>
                      <a:pt x="0" y="0"/>
                    </a:lnTo>
                    <a:lnTo>
                      <a:pt x="362" y="739"/>
                    </a:lnTo>
                    <a:lnTo>
                      <a:pt x="594" y="1337"/>
                    </a:lnTo>
                    <a:close/>
                  </a:path>
                </a:pathLst>
              </a:custGeom>
              <a:solidFill>
                <a:srgbClr val="4EC2FB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Freeform 74">
                <a:extLst>
                  <a:ext uri="{FF2B5EF4-FFF2-40B4-BE49-F238E27FC236}">
                    <a16:creationId xmlns:a16="http://schemas.microsoft.com/office/drawing/2014/main" id="{D58BE522-49F0-C844-B311-55EFFFF6E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3588" y="3524250"/>
                <a:ext cx="141288" cy="720725"/>
              </a:xfrm>
              <a:custGeom>
                <a:avLst/>
                <a:gdLst>
                  <a:gd name="T0" fmla="*/ 0 w 358"/>
                  <a:gd name="T1" fmla="*/ 1815 h 1815"/>
                  <a:gd name="T2" fmla="*/ 138 w 358"/>
                  <a:gd name="T3" fmla="*/ 905 h 1815"/>
                  <a:gd name="T4" fmla="*/ 138 w 358"/>
                  <a:gd name="T5" fmla="*/ 905 h 1815"/>
                  <a:gd name="T6" fmla="*/ 358 w 358"/>
                  <a:gd name="T7" fmla="*/ 0 h 1815"/>
                  <a:gd name="T8" fmla="*/ 274 w 358"/>
                  <a:gd name="T9" fmla="*/ 424 h 1815"/>
                  <a:gd name="T10" fmla="*/ 52 w 358"/>
                  <a:gd name="T11" fmla="*/ 1554 h 1815"/>
                  <a:gd name="T12" fmla="*/ 0 w 358"/>
                  <a:gd name="T13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1815">
                    <a:moveTo>
                      <a:pt x="0" y="1815"/>
                    </a:moveTo>
                    <a:lnTo>
                      <a:pt x="138" y="905"/>
                    </a:lnTo>
                    <a:lnTo>
                      <a:pt x="138" y="905"/>
                    </a:lnTo>
                    <a:lnTo>
                      <a:pt x="358" y="0"/>
                    </a:lnTo>
                    <a:lnTo>
                      <a:pt x="274" y="424"/>
                    </a:lnTo>
                    <a:lnTo>
                      <a:pt x="52" y="1554"/>
                    </a:lnTo>
                    <a:lnTo>
                      <a:pt x="0" y="1815"/>
                    </a:lnTo>
                    <a:close/>
                  </a:path>
                </a:pathLst>
              </a:custGeom>
              <a:solidFill>
                <a:srgbClr val="4EC2FB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Freeform 75">
                <a:extLst>
                  <a:ext uri="{FF2B5EF4-FFF2-40B4-BE49-F238E27FC236}">
                    <a16:creationId xmlns:a16="http://schemas.microsoft.com/office/drawing/2014/main" id="{8682625A-80E1-9241-AFDB-41B8FD68E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7850" y="3883025"/>
                <a:ext cx="239713" cy="384175"/>
              </a:xfrm>
              <a:custGeom>
                <a:avLst/>
                <a:gdLst>
                  <a:gd name="T0" fmla="*/ 232 w 605"/>
                  <a:gd name="T1" fmla="*/ 965 h 965"/>
                  <a:gd name="T2" fmla="*/ 232 w 605"/>
                  <a:gd name="T3" fmla="*/ 965 h 965"/>
                  <a:gd name="T4" fmla="*/ 0 w 605"/>
                  <a:gd name="T5" fmla="*/ 367 h 965"/>
                  <a:gd name="T6" fmla="*/ 1 w 605"/>
                  <a:gd name="T7" fmla="*/ 372 h 965"/>
                  <a:gd name="T8" fmla="*/ 605 w 605"/>
                  <a:gd name="T9" fmla="*/ 0 h 965"/>
                  <a:gd name="T10" fmla="*/ 467 w 605"/>
                  <a:gd name="T11" fmla="*/ 910 h 965"/>
                  <a:gd name="T12" fmla="*/ 232 w 605"/>
                  <a:gd name="T13" fmla="*/ 965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5" h="965">
                    <a:moveTo>
                      <a:pt x="232" y="965"/>
                    </a:moveTo>
                    <a:lnTo>
                      <a:pt x="232" y="965"/>
                    </a:lnTo>
                    <a:lnTo>
                      <a:pt x="0" y="367"/>
                    </a:lnTo>
                    <a:lnTo>
                      <a:pt x="1" y="372"/>
                    </a:lnTo>
                    <a:lnTo>
                      <a:pt x="605" y="0"/>
                    </a:lnTo>
                    <a:lnTo>
                      <a:pt x="467" y="910"/>
                    </a:lnTo>
                    <a:lnTo>
                      <a:pt x="232" y="965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2" name="Freeform 76">
                <a:extLst>
                  <a:ext uri="{FF2B5EF4-FFF2-40B4-BE49-F238E27FC236}">
                    <a16:creationId xmlns:a16="http://schemas.microsoft.com/office/drawing/2014/main" id="{4E81DB5C-452B-3945-A283-A338FC727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388" y="3475038"/>
                <a:ext cx="471488" cy="555625"/>
              </a:xfrm>
              <a:custGeom>
                <a:avLst/>
                <a:gdLst>
                  <a:gd name="T0" fmla="*/ 363 w 1187"/>
                  <a:gd name="T1" fmla="*/ 1400 h 1400"/>
                  <a:gd name="T2" fmla="*/ 362 w 1187"/>
                  <a:gd name="T3" fmla="*/ 1395 h 1400"/>
                  <a:gd name="T4" fmla="*/ 0 w 1187"/>
                  <a:gd name="T5" fmla="*/ 656 h 1400"/>
                  <a:gd name="T6" fmla="*/ 258 w 1187"/>
                  <a:gd name="T7" fmla="*/ 355 h 1400"/>
                  <a:gd name="T8" fmla="*/ 562 w 1187"/>
                  <a:gd name="T9" fmla="*/ 0 h 1400"/>
                  <a:gd name="T10" fmla="*/ 1187 w 1187"/>
                  <a:gd name="T11" fmla="*/ 123 h 1400"/>
                  <a:gd name="T12" fmla="*/ 967 w 1187"/>
                  <a:gd name="T13" fmla="*/ 1028 h 1400"/>
                  <a:gd name="T14" fmla="*/ 967 w 1187"/>
                  <a:gd name="T15" fmla="*/ 1028 h 1400"/>
                  <a:gd name="T16" fmla="*/ 363 w 1187"/>
                  <a:gd name="T17" fmla="*/ 140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7" h="1400">
                    <a:moveTo>
                      <a:pt x="363" y="1400"/>
                    </a:moveTo>
                    <a:lnTo>
                      <a:pt x="362" y="1395"/>
                    </a:lnTo>
                    <a:lnTo>
                      <a:pt x="0" y="656"/>
                    </a:lnTo>
                    <a:lnTo>
                      <a:pt x="258" y="355"/>
                    </a:lnTo>
                    <a:lnTo>
                      <a:pt x="562" y="0"/>
                    </a:lnTo>
                    <a:lnTo>
                      <a:pt x="1187" y="123"/>
                    </a:lnTo>
                    <a:lnTo>
                      <a:pt x="967" y="1028"/>
                    </a:lnTo>
                    <a:lnTo>
                      <a:pt x="967" y="1028"/>
                    </a:lnTo>
                    <a:lnTo>
                      <a:pt x="363" y="1400"/>
                    </a:lnTo>
                    <a:close/>
                  </a:path>
                </a:pathLst>
              </a:custGeom>
              <a:solidFill>
                <a:srgbClr val="B1E5FA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3" name="Freeform 77">
                <a:extLst>
                  <a:ext uri="{FF2B5EF4-FFF2-40B4-BE49-F238E27FC236}">
                    <a16:creationId xmlns:a16="http://schemas.microsoft.com/office/drawing/2014/main" id="{DB8EADE0-BBC1-B846-8350-BCAC7B612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113" y="3284538"/>
                <a:ext cx="550863" cy="236538"/>
              </a:xfrm>
              <a:custGeom>
                <a:avLst/>
                <a:gdLst>
                  <a:gd name="T0" fmla="*/ 886 w 1388"/>
                  <a:gd name="T1" fmla="*/ 596 h 596"/>
                  <a:gd name="T2" fmla="*/ 303 w 1388"/>
                  <a:gd name="T3" fmla="*/ 437 h 596"/>
                  <a:gd name="T4" fmla="*/ 0 w 1388"/>
                  <a:gd name="T5" fmla="*/ 354 h 596"/>
                  <a:gd name="T6" fmla="*/ 132 w 1388"/>
                  <a:gd name="T7" fmla="*/ 158 h 596"/>
                  <a:gd name="T8" fmla="*/ 188 w 1388"/>
                  <a:gd name="T9" fmla="*/ 77 h 596"/>
                  <a:gd name="T10" fmla="*/ 437 w 1388"/>
                  <a:gd name="T11" fmla="*/ 0 h 596"/>
                  <a:gd name="T12" fmla="*/ 871 w 1388"/>
                  <a:gd name="T13" fmla="*/ 0 h 596"/>
                  <a:gd name="T14" fmla="*/ 1388 w 1388"/>
                  <a:gd name="T15" fmla="*/ 373 h 596"/>
                  <a:gd name="T16" fmla="*/ 886 w 1388"/>
                  <a:gd name="T17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8" h="596">
                    <a:moveTo>
                      <a:pt x="886" y="596"/>
                    </a:moveTo>
                    <a:lnTo>
                      <a:pt x="303" y="437"/>
                    </a:lnTo>
                    <a:lnTo>
                      <a:pt x="0" y="354"/>
                    </a:lnTo>
                    <a:lnTo>
                      <a:pt x="132" y="158"/>
                    </a:lnTo>
                    <a:lnTo>
                      <a:pt x="188" y="77"/>
                    </a:lnTo>
                    <a:lnTo>
                      <a:pt x="437" y="0"/>
                    </a:lnTo>
                    <a:lnTo>
                      <a:pt x="871" y="0"/>
                    </a:lnTo>
                    <a:lnTo>
                      <a:pt x="1388" y="373"/>
                    </a:lnTo>
                    <a:lnTo>
                      <a:pt x="886" y="596"/>
                    </a:lnTo>
                    <a:close/>
                  </a:path>
                </a:pathLst>
              </a:custGeom>
              <a:solidFill>
                <a:srgbClr val="B1E5FA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4" name="Freeform 78">
                <a:extLst>
                  <a:ext uri="{FF2B5EF4-FFF2-40B4-BE49-F238E27FC236}">
                    <a16:creationId xmlns:a16="http://schemas.microsoft.com/office/drawing/2014/main" id="{17BFFCDF-51E3-A745-8BCF-FE892E8C5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325" y="3433763"/>
                <a:ext cx="247650" cy="539750"/>
              </a:xfrm>
              <a:custGeom>
                <a:avLst/>
                <a:gdLst>
                  <a:gd name="T0" fmla="*/ 0 w 622"/>
                  <a:gd name="T1" fmla="*/ 1364 h 1364"/>
                  <a:gd name="T2" fmla="*/ 117 w 622"/>
                  <a:gd name="T3" fmla="*/ 225 h 1364"/>
                  <a:gd name="T4" fmla="*/ 120 w 622"/>
                  <a:gd name="T5" fmla="*/ 223 h 1364"/>
                  <a:gd name="T6" fmla="*/ 622 w 622"/>
                  <a:gd name="T7" fmla="*/ 0 h 1364"/>
                  <a:gd name="T8" fmla="*/ 369 w 622"/>
                  <a:gd name="T9" fmla="*/ 1094 h 1364"/>
                  <a:gd name="T10" fmla="*/ 0 w 622"/>
                  <a:gd name="T11" fmla="*/ 1364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2" h="1364">
                    <a:moveTo>
                      <a:pt x="0" y="1364"/>
                    </a:moveTo>
                    <a:lnTo>
                      <a:pt x="117" y="225"/>
                    </a:lnTo>
                    <a:lnTo>
                      <a:pt x="120" y="223"/>
                    </a:lnTo>
                    <a:lnTo>
                      <a:pt x="622" y="0"/>
                    </a:lnTo>
                    <a:lnTo>
                      <a:pt x="369" y="1094"/>
                    </a:lnTo>
                    <a:lnTo>
                      <a:pt x="0" y="1364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79">
                <a:extLst>
                  <a:ext uri="{FF2B5EF4-FFF2-40B4-BE49-F238E27FC236}">
                    <a16:creationId xmlns:a16="http://schemas.microsoft.com/office/drawing/2014/main" id="{C0B83BDD-D596-C942-B161-B5CA907F3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113" y="3425825"/>
                <a:ext cx="350838" cy="547688"/>
              </a:xfrm>
              <a:custGeom>
                <a:avLst/>
                <a:gdLst>
                  <a:gd name="T0" fmla="*/ 766 w 883"/>
                  <a:gd name="T1" fmla="*/ 1383 h 1383"/>
                  <a:gd name="T2" fmla="*/ 360 w 883"/>
                  <a:gd name="T3" fmla="*/ 1308 h 1383"/>
                  <a:gd name="T4" fmla="*/ 311 w 883"/>
                  <a:gd name="T5" fmla="*/ 1128 h 1383"/>
                  <a:gd name="T6" fmla="*/ 0 w 883"/>
                  <a:gd name="T7" fmla="*/ 0 h 1383"/>
                  <a:gd name="T8" fmla="*/ 305 w 883"/>
                  <a:gd name="T9" fmla="*/ 84 h 1383"/>
                  <a:gd name="T10" fmla="*/ 883 w 883"/>
                  <a:gd name="T11" fmla="*/ 244 h 1383"/>
                  <a:gd name="T12" fmla="*/ 766 w 883"/>
                  <a:gd name="T13" fmla="*/ 1383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" h="1383">
                    <a:moveTo>
                      <a:pt x="766" y="1383"/>
                    </a:moveTo>
                    <a:lnTo>
                      <a:pt x="360" y="1308"/>
                    </a:lnTo>
                    <a:lnTo>
                      <a:pt x="311" y="1128"/>
                    </a:lnTo>
                    <a:lnTo>
                      <a:pt x="0" y="0"/>
                    </a:lnTo>
                    <a:lnTo>
                      <a:pt x="305" y="84"/>
                    </a:lnTo>
                    <a:lnTo>
                      <a:pt x="883" y="244"/>
                    </a:lnTo>
                    <a:lnTo>
                      <a:pt x="766" y="1383"/>
                    </a:lnTo>
                    <a:close/>
                  </a:path>
                </a:pathLst>
              </a:custGeom>
              <a:solidFill>
                <a:srgbClr val="4EC2FB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6" name="Freeform 80">
                <a:extLst>
                  <a:ext uri="{FF2B5EF4-FFF2-40B4-BE49-F238E27FC236}">
                    <a16:creationId xmlns:a16="http://schemas.microsoft.com/office/drawing/2014/main" id="{E921CABE-10EF-CD47-8149-D4A2DF5B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5" y="3540125"/>
                <a:ext cx="217488" cy="668338"/>
              </a:xfrm>
              <a:custGeom>
                <a:avLst/>
                <a:gdLst>
                  <a:gd name="T0" fmla="*/ 455 w 546"/>
                  <a:gd name="T1" fmla="*/ 1684 h 1684"/>
                  <a:gd name="T2" fmla="*/ 36 w 546"/>
                  <a:gd name="T3" fmla="*/ 136 h 1684"/>
                  <a:gd name="T4" fmla="*/ 0 w 546"/>
                  <a:gd name="T5" fmla="*/ 0 h 1684"/>
                  <a:gd name="T6" fmla="*/ 546 w 546"/>
                  <a:gd name="T7" fmla="*/ 509 h 1684"/>
                  <a:gd name="T8" fmla="*/ 455 w 546"/>
                  <a:gd name="T9" fmla="*/ 1684 h 1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6" h="1684">
                    <a:moveTo>
                      <a:pt x="455" y="1684"/>
                    </a:moveTo>
                    <a:lnTo>
                      <a:pt x="36" y="136"/>
                    </a:lnTo>
                    <a:lnTo>
                      <a:pt x="0" y="0"/>
                    </a:lnTo>
                    <a:lnTo>
                      <a:pt x="546" y="509"/>
                    </a:lnTo>
                    <a:lnTo>
                      <a:pt x="455" y="1684"/>
                    </a:lnTo>
                    <a:close/>
                  </a:path>
                </a:pathLst>
              </a:custGeom>
              <a:solidFill>
                <a:srgbClr val="4EC2FB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7" name="Freeform 81">
                <a:extLst>
                  <a:ext uri="{FF2B5EF4-FFF2-40B4-BE49-F238E27FC236}">
                    <a16:creationId xmlns:a16="http://schemas.microsoft.com/office/drawing/2014/main" id="{022E2EBB-4CA5-D54B-BB02-6D12ECF3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050" y="3578225"/>
                <a:ext cx="396875" cy="630238"/>
              </a:xfrm>
              <a:custGeom>
                <a:avLst/>
                <a:gdLst>
                  <a:gd name="T0" fmla="*/ 0 w 1002"/>
                  <a:gd name="T1" fmla="*/ 1589 h 1589"/>
                  <a:gd name="T2" fmla="*/ 91 w 1002"/>
                  <a:gd name="T3" fmla="*/ 414 h 1589"/>
                  <a:gd name="T4" fmla="*/ 1002 w 1002"/>
                  <a:gd name="T5" fmla="*/ 0 h 1589"/>
                  <a:gd name="T6" fmla="*/ 360 w 1002"/>
                  <a:gd name="T7" fmla="*/ 1572 h 1589"/>
                  <a:gd name="T8" fmla="*/ 0 w 1002"/>
                  <a:gd name="T9" fmla="*/ 1589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2" h="1589">
                    <a:moveTo>
                      <a:pt x="0" y="1589"/>
                    </a:moveTo>
                    <a:lnTo>
                      <a:pt x="91" y="414"/>
                    </a:lnTo>
                    <a:lnTo>
                      <a:pt x="1002" y="0"/>
                    </a:lnTo>
                    <a:lnTo>
                      <a:pt x="360" y="1572"/>
                    </a:lnTo>
                    <a:lnTo>
                      <a:pt x="0" y="1589"/>
                    </a:lnTo>
                    <a:close/>
                  </a:path>
                </a:pathLst>
              </a:custGeom>
              <a:solidFill>
                <a:srgbClr val="27B6F2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8" name="Freeform 82">
                <a:extLst>
                  <a:ext uri="{FF2B5EF4-FFF2-40B4-BE49-F238E27FC236}">
                    <a16:creationId xmlns:a16="http://schemas.microsoft.com/office/drawing/2014/main" id="{1CD7B88F-AD71-874B-888B-7ECC7E20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5" y="3479800"/>
                <a:ext cx="577850" cy="261938"/>
              </a:xfrm>
              <a:custGeom>
                <a:avLst/>
                <a:gdLst>
                  <a:gd name="T0" fmla="*/ 546 w 1457"/>
                  <a:gd name="T1" fmla="*/ 661 h 661"/>
                  <a:gd name="T2" fmla="*/ 546 w 1457"/>
                  <a:gd name="T3" fmla="*/ 661 h 661"/>
                  <a:gd name="T4" fmla="*/ 0 w 1457"/>
                  <a:gd name="T5" fmla="*/ 152 h 661"/>
                  <a:gd name="T6" fmla="*/ 119 w 1457"/>
                  <a:gd name="T7" fmla="*/ 138 h 661"/>
                  <a:gd name="T8" fmla="*/ 1323 w 1457"/>
                  <a:gd name="T9" fmla="*/ 0 h 661"/>
                  <a:gd name="T10" fmla="*/ 1457 w 1457"/>
                  <a:gd name="T11" fmla="*/ 247 h 661"/>
                  <a:gd name="T12" fmla="*/ 546 w 1457"/>
                  <a:gd name="T13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7" h="661">
                    <a:moveTo>
                      <a:pt x="546" y="661"/>
                    </a:moveTo>
                    <a:lnTo>
                      <a:pt x="546" y="661"/>
                    </a:lnTo>
                    <a:lnTo>
                      <a:pt x="0" y="152"/>
                    </a:lnTo>
                    <a:lnTo>
                      <a:pt x="119" y="138"/>
                    </a:lnTo>
                    <a:lnTo>
                      <a:pt x="1323" y="0"/>
                    </a:lnTo>
                    <a:lnTo>
                      <a:pt x="1457" y="247"/>
                    </a:lnTo>
                    <a:lnTo>
                      <a:pt x="546" y="661"/>
                    </a:lnTo>
                    <a:close/>
                  </a:path>
                </a:pathLst>
              </a:custGeom>
              <a:solidFill>
                <a:srgbClr val="B1E5FA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19" name="Freeform 84">
                <a:extLst>
                  <a:ext uri="{FF2B5EF4-FFF2-40B4-BE49-F238E27FC236}">
                    <a16:creationId xmlns:a16="http://schemas.microsoft.com/office/drawing/2014/main" id="{FA1894BE-46EC-8744-8065-2F27581BF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5888" y="3186113"/>
                <a:ext cx="1090613" cy="79375"/>
              </a:xfrm>
              <a:custGeom>
                <a:avLst/>
                <a:gdLst>
                  <a:gd name="T0" fmla="*/ 2034 w 2748"/>
                  <a:gd name="T1" fmla="*/ 199 h 199"/>
                  <a:gd name="T2" fmla="*/ 0 w 2748"/>
                  <a:gd name="T3" fmla="*/ 0 h 199"/>
                  <a:gd name="T4" fmla="*/ 596 w 2748"/>
                  <a:gd name="T5" fmla="*/ 0 h 199"/>
                  <a:gd name="T6" fmla="*/ 779 w 2748"/>
                  <a:gd name="T7" fmla="*/ 23 h 199"/>
                  <a:gd name="T8" fmla="*/ 770 w 2748"/>
                  <a:gd name="T9" fmla="*/ 0 h 199"/>
                  <a:gd name="T10" fmla="*/ 2748 w 2748"/>
                  <a:gd name="T11" fmla="*/ 0 h 199"/>
                  <a:gd name="T12" fmla="*/ 2034 w 2748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8" h="199">
                    <a:moveTo>
                      <a:pt x="2034" y="199"/>
                    </a:moveTo>
                    <a:lnTo>
                      <a:pt x="0" y="0"/>
                    </a:lnTo>
                    <a:lnTo>
                      <a:pt x="596" y="0"/>
                    </a:lnTo>
                    <a:lnTo>
                      <a:pt x="779" y="23"/>
                    </a:lnTo>
                    <a:lnTo>
                      <a:pt x="770" y="0"/>
                    </a:lnTo>
                    <a:lnTo>
                      <a:pt x="2748" y="0"/>
                    </a:lnTo>
                    <a:lnTo>
                      <a:pt x="2034" y="199"/>
                    </a:lnTo>
                    <a:close/>
                  </a:path>
                </a:pathLst>
              </a:custGeom>
              <a:solidFill>
                <a:srgbClr val="B1E5FA"/>
              </a:solidFill>
              <a:ln>
                <a:noFill/>
              </a:ln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/>
                <a:endParaRPr lang="en-US" sz="189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0E85E8-CA8E-AB4E-870A-B483BB531E4A}"/>
              </a:ext>
            </a:extLst>
          </p:cNvPr>
          <p:cNvCxnSpPr>
            <a:cxnSpLocks/>
          </p:cNvCxnSpPr>
          <p:nvPr/>
        </p:nvCxnSpPr>
        <p:spPr>
          <a:xfrm flipV="1">
            <a:off x="9617112" y="13035715"/>
            <a:ext cx="0" cy="2909367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47C4D82-1C4F-DF4B-8113-8DE0C6A54CAC}"/>
              </a:ext>
            </a:extLst>
          </p:cNvPr>
          <p:cNvCxnSpPr>
            <a:cxnSpLocks/>
          </p:cNvCxnSpPr>
          <p:nvPr/>
        </p:nvCxnSpPr>
        <p:spPr>
          <a:xfrm flipV="1">
            <a:off x="9617112" y="15945083"/>
            <a:ext cx="0" cy="4536000"/>
          </a:xfrm>
          <a:prstGeom prst="straightConnector1">
            <a:avLst/>
          </a:prstGeom>
          <a:ln w="317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F23D64-0FAE-5D42-9063-5C3D52BF781A}"/>
              </a:ext>
            </a:extLst>
          </p:cNvPr>
          <p:cNvSpPr txBox="1"/>
          <p:nvPr/>
        </p:nvSpPr>
        <p:spPr>
          <a:xfrm>
            <a:off x="8953876" y="12690879"/>
            <a:ext cx="13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EB906B-00CB-7E4C-AF16-0B805BD17841}"/>
              </a:ext>
            </a:extLst>
          </p:cNvPr>
          <p:cNvSpPr txBox="1"/>
          <p:nvPr/>
        </p:nvSpPr>
        <p:spPr>
          <a:xfrm>
            <a:off x="8988352" y="20400749"/>
            <a:ext cx="13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BACK-END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BE3F8-3486-0B4E-A71A-5C0B745EFF44}"/>
              </a:ext>
            </a:extLst>
          </p:cNvPr>
          <p:cNvSpPr/>
          <p:nvPr/>
        </p:nvSpPr>
        <p:spPr>
          <a:xfrm>
            <a:off x="9960038" y="13166641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NOTEBOOKS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E16BDBA-4B9A-5C4A-9EC0-F8321AC1BCE8}"/>
              </a:ext>
            </a:extLst>
          </p:cNvPr>
          <p:cNvSpPr/>
          <p:nvPr/>
        </p:nvSpPr>
        <p:spPr>
          <a:xfrm>
            <a:off x="9954961" y="14014381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 NOTEBOOKS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80102AB-7E6A-E842-A43D-2A4CF0C76621}"/>
              </a:ext>
            </a:extLst>
          </p:cNvPr>
          <p:cNvSpPr/>
          <p:nvPr/>
        </p:nvSpPr>
        <p:spPr>
          <a:xfrm>
            <a:off x="9960037" y="14841063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KERNEL </a:t>
            </a:r>
            <a:r>
              <a:rPr lang="en-US"/>
              <a:t>FRONTEND</a:t>
            </a:r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DC1BDFE-2B34-E748-A5A2-FE820C1A5AC4}"/>
              </a:ext>
            </a:extLst>
          </p:cNvPr>
          <p:cNvSpPr/>
          <p:nvPr/>
        </p:nvSpPr>
        <p:spPr>
          <a:xfrm>
            <a:off x="10046917" y="16213779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KERNEL BACKEND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790E6D7-8513-034D-9F0D-5AA481BB80EA}"/>
              </a:ext>
            </a:extLst>
          </p:cNvPr>
          <p:cNvSpPr/>
          <p:nvPr/>
        </p:nvSpPr>
        <p:spPr>
          <a:xfrm>
            <a:off x="6027993" y="18797854"/>
            <a:ext cx="3250801" cy="4877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WINDOWS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7266E62A-E222-4136-99E2-AE9D758E72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77944" y="2747448"/>
            <a:ext cx="9176222" cy="6115364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1D310D51-350B-9547-945E-59E38884246D}"/>
              </a:ext>
            </a:extLst>
          </p:cNvPr>
          <p:cNvSpPr/>
          <p:nvPr/>
        </p:nvSpPr>
        <p:spPr>
          <a:xfrm>
            <a:off x="5994637" y="14005789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LANGUAGES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A65A21D-FCDC-BB4F-954E-B20C745EA4F4}"/>
              </a:ext>
            </a:extLst>
          </p:cNvPr>
          <p:cNvSpPr/>
          <p:nvPr/>
        </p:nvSpPr>
        <p:spPr>
          <a:xfrm>
            <a:off x="6009626" y="17892661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MULTI PLATFORM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D96CDF1-0FE9-E645-9392-63390A84F37A}"/>
              </a:ext>
            </a:extLst>
          </p:cNvPr>
          <p:cNvSpPr/>
          <p:nvPr/>
        </p:nvSpPr>
        <p:spPr>
          <a:xfrm>
            <a:off x="6009625" y="18349261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WEB BROWSER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E55763-BB60-144F-86F6-90177383E053}"/>
              </a:ext>
            </a:extLst>
          </p:cNvPr>
          <p:cNvSpPr/>
          <p:nvPr/>
        </p:nvSpPr>
        <p:spPr>
          <a:xfrm>
            <a:off x="10062383" y="17893874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ROSLYN </a:t>
            </a:r>
            <a:r>
              <a:rPr lang="en-US">
                <a:latin typeface="Segoe UI Symbol" panose="020B0502040204020203" pitchFamily="34" charset="0"/>
                <a:ea typeface="Segoe UI Symbol" panose="020B0502040204020203" pitchFamily="34" charset="0"/>
              </a:rPr>
              <a:t>SCRIPTING API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EA7389D-5E54-A145-9F6B-077445E3AB76}"/>
              </a:ext>
            </a:extLst>
          </p:cNvPr>
          <p:cNvSpPr/>
          <p:nvPr/>
        </p:nvSpPr>
        <p:spPr>
          <a:xfrm>
            <a:off x="6009625" y="19232658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MAC OS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5738049-D504-8A42-8FB7-DFB6BD42CEDF}"/>
              </a:ext>
            </a:extLst>
          </p:cNvPr>
          <p:cNvSpPr/>
          <p:nvPr/>
        </p:nvSpPr>
        <p:spPr>
          <a:xfrm>
            <a:off x="6009624" y="19692650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LINUX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8FB36A7-22FA-CC40-8CDB-A9653CC11D5F}"/>
              </a:ext>
            </a:extLst>
          </p:cNvPr>
          <p:cNvSpPr/>
          <p:nvPr/>
        </p:nvSpPr>
        <p:spPr>
          <a:xfrm>
            <a:off x="6000943" y="14463691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B718501-382E-C440-A37E-93C161F1F8D0}"/>
              </a:ext>
            </a:extLst>
          </p:cNvPr>
          <p:cNvSpPr/>
          <p:nvPr/>
        </p:nvSpPr>
        <p:spPr>
          <a:xfrm>
            <a:off x="5991569" y="15383436"/>
            <a:ext cx="3269171" cy="468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49D347B-1A33-EA42-A240-964448F46D2B}"/>
              </a:ext>
            </a:extLst>
          </p:cNvPr>
          <p:cNvSpPr/>
          <p:nvPr/>
        </p:nvSpPr>
        <p:spPr>
          <a:xfrm>
            <a:off x="5993861" y="14917873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C01F28C-6B82-D14C-B08A-55814EA889BE}"/>
              </a:ext>
            </a:extLst>
          </p:cNvPr>
          <p:cNvSpPr/>
          <p:nvPr/>
        </p:nvSpPr>
        <p:spPr>
          <a:xfrm>
            <a:off x="5996185" y="15838910"/>
            <a:ext cx="3269171" cy="468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E79434-3AC8-8144-833C-56DCBF06C5FA}"/>
              </a:ext>
            </a:extLst>
          </p:cNvPr>
          <p:cNvSpPr/>
          <p:nvPr/>
        </p:nvSpPr>
        <p:spPr>
          <a:xfrm>
            <a:off x="-2806551" y="-1793433"/>
            <a:ext cx="6162672" cy="6123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14067E-AE8B-40AE-94ED-C977E31A315D}"/>
              </a:ext>
            </a:extLst>
          </p:cNvPr>
          <p:cNvSpPr txBox="1"/>
          <p:nvPr/>
        </p:nvSpPr>
        <p:spPr>
          <a:xfrm>
            <a:off x="545326" y="641440"/>
            <a:ext cx="1853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Developers:</a:t>
            </a:r>
          </a:p>
          <a:p>
            <a:pPr algn="ctr"/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M.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Abdelmagid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A. Bharath,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M.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Hagras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M. Hussein,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A. Liaskas,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O.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Oguz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</a:p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Z. Zhang</a:t>
            </a:r>
          </a:p>
          <a:p>
            <a:endParaRPr lang="en-GB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6751A57A-B3D8-431F-90BE-30D2E9638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76" t="12088" r="26998" b="17006"/>
          <a:stretch/>
        </p:blipFill>
        <p:spPr>
          <a:xfrm>
            <a:off x="12255844" y="7931325"/>
            <a:ext cx="5654351" cy="5673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A158D0-5281-4140-98E1-D4699F5BFC2A}"/>
              </a:ext>
            </a:extLst>
          </p:cNvPr>
          <p:cNvSpPr txBox="1"/>
          <p:nvPr/>
        </p:nvSpPr>
        <p:spPr>
          <a:xfrm>
            <a:off x="7568803" y="10463212"/>
            <a:ext cx="151376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16"/>
              </a:rPr>
              <a:t>https://docs.google.com/spreadsheets/d/1bC1vOH3DygQt2cwDeenTAhpfKBB6gpHkJ_B01fQLIr8/edit?usp=sharing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5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anos Theme for C#">
  <a:themeElements>
    <a:clrScheme name="Custom 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7030A0"/>
      </a:accent1>
      <a:accent2>
        <a:srgbClr val="5ECCF3"/>
      </a:accent2>
      <a:accent3>
        <a:srgbClr val="A7EA52"/>
      </a:accent3>
      <a:accent4>
        <a:srgbClr val="821908"/>
      </a:accent4>
      <a:accent5>
        <a:srgbClr val="FF8021"/>
      </a:accent5>
      <a:accent6>
        <a:srgbClr val="F14124"/>
      </a:accent6>
      <a:hlink>
        <a:srgbClr val="7F7F7F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anos Theme for C#" id="{4F731981-4FCC-1E4B-B37E-C790EEC90BB0}" vid="{F49DD74C-333D-F847-819C-B5F2FA88D8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Words>164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Historic</vt:lpstr>
      <vt:lpstr>Segoe UI Symbol</vt:lpstr>
      <vt:lpstr>Template PresentationGo</vt:lpstr>
      <vt:lpstr>Thanos Theme for C#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Hussein, Mwanakombo</dc:creator>
  <cp:lastModifiedBy>Hussein, Mwanakombo</cp:lastModifiedBy>
  <cp:revision>1</cp:revision>
  <cp:lastPrinted>2018-06-12T21:11:30Z</cp:lastPrinted>
  <dcterms:modified xsi:type="dcterms:W3CDTF">2018-06-14T11:57:11Z</dcterms:modified>
</cp:coreProperties>
</file>