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</p:sldIdLst>
  <p:sldSz cx="3060700" cy="1979613"/>
  <p:notesSz cx="6858000" cy="9144000"/>
  <p:defaultTextStyle>
    <a:defPPr>
      <a:defRPr lang="en-US"/>
    </a:defPPr>
    <a:lvl1pPr marL="0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1pPr>
    <a:lvl2pPr marL="120929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2pPr>
    <a:lvl3pPr marL="241859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3pPr>
    <a:lvl4pPr marL="362788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4pPr>
    <a:lvl5pPr marL="483718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5pPr>
    <a:lvl6pPr marL="604647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6pPr>
    <a:lvl7pPr marL="725576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7pPr>
    <a:lvl8pPr marL="846506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8pPr>
    <a:lvl9pPr marL="967435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5493"/>
    <a:srgbClr val="942093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1"/>
    <p:restoredTop sz="94707"/>
  </p:normalViewPr>
  <p:slideViewPr>
    <p:cSldViewPr snapToGrid="0" snapToObjects="1">
      <p:cViewPr varScale="1">
        <p:scale>
          <a:sx n="395" d="100"/>
          <a:sy n="395" d="100"/>
        </p:scale>
        <p:origin x="1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312001-C57E-0D42-B574-8C83EAC74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EAA99-D5FC-1E40-A8B8-8CB28CE4BF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C8939-10A0-CA41-9E3B-DDFF7BA9F17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7FCCB-213B-7F42-B702-2EBBB7CB85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7768A-2364-A945-9DAD-CE1D45BAF6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359AC-C500-454E-8536-30A2497F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8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6AB00-4AD8-9C45-B01B-2EAF92974226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2988" y="1143000"/>
            <a:ext cx="477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1BDE-362A-3E45-A2F3-5797331E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1pPr>
    <a:lvl2pPr marL="120929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2pPr>
    <a:lvl3pPr marL="241859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3pPr>
    <a:lvl4pPr marL="362788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4pPr>
    <a:lvl5pPr marL="483718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5pPr>
    <a:lvl6pPr marL="604647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6pPr>
    <a:lvl7pPr marL="725576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7pPr>
    <a:lvl8pPr marL="846506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8pPr>
    <a:lvl9pPr marL="967435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2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9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8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0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0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88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2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06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9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02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4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9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5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99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0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9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94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6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70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6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9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1BDE-362A-3E45-A2F3-5797331E42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323978"/>
            <a:ext cx="2601595" cy="689199"/>
          </a:xfrm>
        </p:spPr>
        <p:txBody>
          <a:bodyPr anchor="b"/>
          <a:lstStyle>
            <a:lvl1pPr algn="ctr">
              <a:defRPr sz="1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039755"/>
            <a:ext cx="2295525" cy="477948"/>
          </a:xfrm>
        </p:spPr>
        <p:txBody>
          <a:bodyPr/>
          <a:lstStyle>
            <a:lvl1pPr marL="0" indent="0" algn="ctr">
              <a:buNone/>
              <a:defRPr sz="693"/>
            </a:lvl1pPr>
            <a:lvl2pPr marL="131994" indent="0" algn="ctr">
              <a:buNone/>
              <a:defRPr sz="577"/>
            </a:lvl2pPr>
            <a:lvl3pPr marL="263987" indent="0" algn="ctr">
              <a:buNone/>
              <a:defRPr sz="520"/>
            </a:lvl3pPr>
            <a:lvl4pPr marL="395981" indent="0" algn="ctr">
              <a:buNone/>
              <a:defRPr sz="462"/>
            </a:lvl4pPr>
            <a:lvl5pPr marL="527975" indent="0" algn="ctr">
              <a:buNone/>
              <a:defRPr sz="462"/>
            </a:lvl5pPr>
            <a:lvl6pPr marL="659968" indent="0" algn="ctr">
              <a:buNone/>
              <a:defRPr sz="462"/>
            </a:lvl6pPr>
            <a:lvl7pPr marL="791962" indent="0" algn="ctr">
              <a:buNone/>
              <a:defRPr sz="462"/>
            </a:lvl7pPr>
            <a:lvl8pPr marL="923955" indent="0" algn="ctr">
              <a:buNone/>
              <a:defRPr sz="462"/>
            </a:lvl8pPr>
            <a:lvl9pPr marL="1055949" indent="0" algn="ctr">
              <a:buNone/>
              <a:defRPr sz="4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2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05396"/>
            <a:ext cx="659963" cy="16776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05396"/>
            <a:ext cx="1941632" cy="16776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0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493529"/>
            <a:ext cx="2639854" cy="823464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1324783"/>
            <a:ext cx="2639854" cy="433040"/>
          </a:xfrm>
        </p:spPr>
        <p:txBody>
          <a:bodyPr/>
          <a:lstStyle>
            <a:lvl1pPr marL="0" indent="0">
              <a:buNone/>
              <a:defRPr sz="693">
                <a:solidFill>
                  <a:schemeClr val="tx1"/>
                </a:solidFill>
              </a:defRPr>
            </a:lvl1pPr>
            <a:lvl2pPr marL="131994" indent="0">
              <a:buNone/>
              <a:defRPr sz="577">
                <a:solidFill>
                  <a:schemeClr val="tx1">
                    <a:tint val="75000"/>
                  </a:schemeClr>
                </a:solidFill>
              </a:defRPr>
            </a:lvl2pPr>
            <a:lvl3pPr marL="2639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3pPr>
            <a:lvl4pPr marL="395981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4pPr>
            <a:lvl5pPr marL="52797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5pPr>
            <a:lvl6pPr marL="659968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6pPr>
            <a:lvl7pPr marL="791962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7pPr>
            <a:lvl8pPr marL="92395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8pPr>
            <a:lvl9pPr marL="105594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526980"/>
            <a:ext cx="1300798" cy="1256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526980"/>
            <a:ext cx="1300798" cy="1256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05396"/>
            <a:ext cx="2639854" cy="382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485280"/>
            <a:ext cx="1294819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723109"/>
            <a:ext cx="1294819" cy="10635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485280"/>
            <a:ext cx="1301196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723109"/>
            <a:ext cx="1301196" cy="10635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31974"/>
            <a:ext cx="987155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285028"/>
            <a:ext cx="1549479" cy="1406808"/>
          </a:xfrm>
        </p:spPr>
        <p:txBody>
          <a:bodyPr/>
          <a:lstStyle>
            <a:lvl1pPr>
              <a:defRPr sz="924"/>
            </a:lvl1pPr>
            <a:lvl2pPr>
              <a:defRPr sz="808"/>
            </a:lvl2pPr>
            <a:lvl3pPr>
              <a:defRPr sz="693"/>
            </a:lvl3pPr>
            <a:lvl4pPr>
              <a:defRPr sz="577"/>
            </a:lvl4pPr>
            <a:lvl5pPr>
              <a:defRPr sz="577"/>
            </a:lvl5pPr>
            <a:lvl6pPr>
              <a:defRPr sz="577"/>
            </a:lvl6pPr>
            <a:lvl7pPr>
              <a:defRPr sz="577"/>
            </a:lvl7pPr>
            <a:lvl8pPr>
              <a:defRPr sz="577"/>
            </a:lvl8pPr>
            <a:lvl9pPr>
              <a:defRPr sz="5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593884"/>
            <a:ext cx="987155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31974"/>
            <a:ext cx="987155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285028"/>
            <a:ext cx="1549479" cy="1406808"/>
          </a:xfrm>
        </p:spPr>
        <p:txBody>
          <a:bodyPr anchor="t"/>
          <a:lstStyle>
            <a:lvl1pPr marL="0" indent="0">
              <a:buNone/>
              <a:defRPr sz="924"/>
            </a:lvl1pPr>
            <a:lvl2pPr marL="131994" indent="0">
              <a:buNone/>
              <a:defRPr sz="808"/>
            </a:lvl2pPr>
            <a:lvl3pPr marL="263987" indent="0">
              <a:buNone/>
              <a:defRPr sz="693"/>
            </a:lvl3pPr>
            <a:lvl4pPr marL="395981" indent="0">
              <a:buNone/>
              <a:defRPr sz="577"/>
            </a:lvl4pPr>
            <a:lvl5pPr marL="527975" indent="0">
              <a:buNone/>
              <a:defRPr sz="577"/>
            </a:lvl5pPr>
            <a:lvl6pPr marL="659968" indent="0">
              <a:buNone/>
              <a:defRPr sz="577"/>
            </a:lvl6pPr>
            <a:lvl7pPr marL="791962" indent="0">
              <a:buNone/>
              <a:defRPr sz="577"/>
            </a:lvl7pPr>
            <a:lvl8pPr marL="923955" indent="0">
              <a:buNone/>
              <a:defRPr sz="577"/>
            </a:lvl8pPr>
            <a:lvl9pPr marL="1055949" indent="0">
              <a:buNone/>
              <a:defRPr sz="5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593884"/>
            <a:ext cx="987155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9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05396"/>
            <a:ext cx="2639854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526980"/>
            <a:ext cx="2639854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1834808"/>
            <a:ext cx="688658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3C5E-B1EC-5D45-A736-FF36565A70A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1834808"/>
            <a:ext cx="1032986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1834808"/>
            <a:ext cx="688658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8B55-D29F-314D-AB51-DC9F2FF2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2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3987" rtl="0" eaLnBrk="1" latinLnBrk="0" hangingPunct="1">
        <a:lnSpc>
          <a:spcPct val="90000"/>
        </a:lnSpc>
        <a:spcBef>
          <a:spcPct val="0"/>
        </a:spcBef>
        <a:buNone/>
        <a:defRPr sz="1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7" indent="-65997" algn="l" defTabSz="263987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7" kern="1200">
          <a:solidFill>
            <a:schemeClr val="tx1"/>
          </a:solidFill>
          <a:latin typeface="+mn-lt"/>
          <a:ea typeface="+mn-ea"/>
          <a:cs typeface="+mn-cs"/>
        </a:defRPr>
      </a:lvl3pPr>
      <a:lvl4pPr marL="461978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857959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6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1pPr>
      <a:lvl2pPr marL="131994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395981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2797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791962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39053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409404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358093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424691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132623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175789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76769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273175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204403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17966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305824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223053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73070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267045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1987473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398385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89734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106799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2131121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2119858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3367227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97947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2633175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337135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224701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292899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383830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406131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109341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A8A82-B464-DF4D-9F28-43D87243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3" y="399672"/>
            <a:ext cx="1180267" cy="118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B4365-9663-1241-ACA6-84C952C14543}"/>
              </a:ext>
            </a:extLst>
          </p:cNvPr>
          <p:cNvSpPr/>
          <p:nvPr/>
        </p:nvSpPr>
        <p:spPr>
          <a:xfrm>
            <a:off x="1452093" y="-112690"/>
            <a:ext cx="1608607" cy="2295659"/>
          </a:xfrm>
          <a:prstGeom prst="rect">
            <a:avLst/>
          </a:prstGeom>
          <a:solidFill>
            <a:srgbClr val="92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9DC6-DDFF-CA4D-BEE3-A030C9B4AA7C}"/>
              </a:ext>
            </a:extLst>
          </p:cNvPr>
          <p:cNvSpPr txBox="1"/>
          <p:nvPr/>
        </p:nvSpPr>
        <p:spPr>
          <a:xfrm>
            <a:off x="1537359" y="1517948"/>
            <a:ext cx="146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https://github.com/MohamedEihab/icsharp.git</a:t>
            </a:r>
          </a:p>
          <a:p>
            <a:endParaRPr lang="en-GB" sz="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A359A-A7AD-314C-922B-4A383ADE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426" y="286556"/>
            <a:ext cx="1049628" cy="1049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9C47FB-1CF6-9F4D-8831-2FDCA5D8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3829" y="-233172"/>
            <a:ext cx="1162707" cy="872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8C3FD3-7338-1E46-896F-B7A583E33162}"/>
              </a:ext>
            </a:extLst>
          </p:cNvPr>
          <p:cNvSpPr/>
          <p:nvPr/>
        </p:nvSpPr>
        <p:spPr>
          <a:xfrm>
            <a:off x="0" y="41260"/>
            <a:ext cx="1648496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rgbClr val="9254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 Kernel</a:t>
            </a:r>
          </a:p>
        </p:txBody>
      </p:sp>
    </p:spTree>
    <p:extLst>
      <p:ext uri="{BB962C8B-B14F-4D97-AF65-F5344CB8AC3E}">
        <p14:creationId xmlns:p14="http://schemas.microsoft.com/office/powerpoint/2010/main" val="395270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450</Words>
  <Application>Microsoft Macintosh PowerPoint</Application>
  <PresentationFormat>Custom</PresentationFormat>
  <Paragraphs>90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Hussein, Mwanakombo</dc:creator>
  <cp:lastModifiedBy>Hussein, Mwanakombo</cp:lastModifiedBy>
  <cp:revision>4</cp:revision>
  <cp:lastPrinted>2018-06-14T12:44:50Z</cp:lastPrinted>
  <dcterms:created xsi:type="dcterms:W3CDTF">2018-06-14T11:49:15Z</dcterms:created>
  <dcterms:modified xsi:type="dcterms:W3CDTF">2018-06-14T23:01:56Z</dcterms:modified>
</cp:coreProperties>
</file>