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801C-A730-C744-A6D7-C2230E17905C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2F1B-860A-AB48-8EE1-0D1060AE4CD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94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112AE-6810-C048-B5CA-1DC4E3AD8526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227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87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09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9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60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42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32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63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46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7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1972-38E8-F540-A239-548A7349C0CB}" type="datetimeFigureOut">
              <a:rPr lang="en-DE" smtClean="0"/>
              <a:t>07.10.20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B0CD-F811-D34A-9C5E-526879F1AFD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22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3DEE19-6758-CC44-AEEF-02BC0223B4D4}"/>
              </a:ext>
            </a:extLst>
          </p:cNvPr>
          <p:cNvSpPr/>
          <p:nvPr/>
        </p:nvSpPr>
        <p:spPr>
          <a:xfrm rot="10800000" flipV="1">
            <a:off x="3555899" y="1519805"/>
            <a:ext cx="1604824" cy="26734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rtlCol="0" anchor="t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Import</a:t>
            </a:r>
            <a:br>
              <a:rPr lang="de-DE" dirty="0"/>
            </a:br>
            <a:r>
              <a:rPr lang="de-DE" dirty="0"/>
              <a:t>File(s)</a:t>
            </a:r>
            <a:br>
              <a:rPr lang="de-DE" dirty="0"/>
            </a:br>
            <a:r>
              <a:rPr lang="de-DE" dirty="0"/>
              <a:t>Folder(s)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7B243-1755-D14F-B253-466899E778DC}"/>
              </a:ext>
            </a:extLst>
          </p:cNvPr>
          <p:cNvSpPr/>
          <p:nvPr/>
        </p:nvSpPr>
        <p:spPr>
          <a:xfrm>
            <a:off x="179523" y="644210"/>
            <a:ext cx="2986810" cy="413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Signaldaten</a:t>
            </a:r>
            <a:endParaRPr lang="x-non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ACA0B-6032-B24D-9878-94DDA416BB9C}"/>
              </a:ext>
            </a:extLst>
          </p:cNvPr>
          <p:cNvSpPr/>
          <p:nvPr/>
        </p:nvSpPr>
        <p:spPr>
          <a:xfrm rot="16200000">
            <a:off x="1359966" y="-15148"/>
            <a:ext cx="638157" cy="2974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b="1" dirty="0"/>
              <a:t>Dateiformat</a:t>
            </a:r>
          </a:p>
          <a:p>
            <a:pPr algn="ctr"/>
            <a:r>
              <a:rPr lang="de-DE" dirty="0"/>
              <a:t>EDF+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77421-52DB-BF40-A834-55FBF1FAE2CE}"/>
              </a:ext>
            </a:extLst>
          </p:cNvPr>
          <p:cNvSpPr/>
          <p:nvPr/>
        </p:nvSpPr>
        <p:spPr>
          <a:xfrm>
            <a:off x="3517989" y="108069"/>
            <a:ext cx="6655833" cy="4227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MEDIPY</a:t>
            </a:r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A3C66-5803-A745-B4B6-30136D52DCDE}"/>
              </a:ext>
            </a:extLst>
          </p:cNvPr>
          <p:cNvSpPr/>
          <p:nvPr/>
        </p:nvSpPr>
        <p:spPr>
          <a:xfrm>
            <a:off x="10661534" y="117109"/>
            <a:ext cx="1262204" cy="4136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  <a:endParaRPr lang="x-non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81C116-29F0-F54A-81C2-95BE9534A882}"/>
              </a:ext>
            </a:extLst>
          </p:cNvPr>
          <p:cNvSpPr/>
          <p:nvPr/>
        </p:nvSpPr>
        <p:spPr>
          <a:xfrm>
            <a:off x="10661531" y="1519806"/>
            <a:ext cx="1262206" cy="6288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62A80F-2664-F849-8AA8-600FB95F0C03}"/>
              </a:ext>
            </a:extLst>
          </p:cNvPr>
          <p:cNvSpPr/>
          <p:nvPr/>
        </p:nvSpPr>
        <p:spPr>
          <a:xfrm>
            <a:off x="4358310" y="113544"/>
            <a:ext cx="1365157" cy="4184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Externe LIBS</a:t>
            </a:r>
            <a:endParaRPr lang="x-non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217E3F-78E5-D142-975E-44FE80FB029C}"/>
              </a:ext>
            </a:extLst>
          </p:cNvPr>
          <p:cNvSpPr/>
          <p:nvPr/>
        </p:nvSpPr>
        <p:spPr>
          <a:xfrm rot="5400000" flipV="1">
            <a:off x="4117514" y="952714"/>
            <a:ext cx="481592" cy="16048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err="1"/>
              <a:t>PYEDFlib</a:t>
            </a:r>
            <a:endParaRPr lang="x-non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96544-41DA-4E42-8903-700DD35CB217}"/>
              </a:ext>
            </a:extLst>
          </p:cNvPr>
          <p:cNvSpPr/>
          <p:nvPr/>
        </p:nvSpPr>
        <p:spPr>
          <a:xfrm rot="16200000">
            <a:off x="-223748" y="2310243"/>
            <a:ext cx="2286245" cy="1479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b="1" dirty="0"/>
              <a:t>Signalart</a:t>
            </a:r>
          </a:p>
          <a:p>
            <a:pPr algn="ctr"/>
            <a:r>
              <a:rPr lang="de-DE" dirty="0"/>
              <a:t>EKG</a:t>
            </a:r>
          </a:p>
          <a:p>
            <a:pPr algn="ctr"/>
            <a:r>
              <a:rPr lang="de-DE" dirty="0"/>
              <a:t>(EEG)</a:t>
            </a:r>
            <a:br>
              <a:rPr lang="de-DE" dirty="0"/>
            </a:br>
            <a:r>
              <a:rPr lang="de-DE" dirty="0"/>
              <a:t>(EMG)</a:t>
            </a:r>
            <a:br>
              <a:rPr lang="de-DE" dirty="0"/>
            </a:br>
            <a:r>
              <a:rPr lang="de-DE" dirty="0"/>
              <a:t>(EOG)</a:t>
            </a:r>
            <a:br>
              <a:rPr lang="de-DE" dirty="0"/>
            </a:br>
            <a:r>
              <a:rPr lang="de-DE" dirty="0"/>
              <a:t>(ACM)</a:t>
            </a:r>
            <a:br>
              <a:rPr lang="de-DE" dirty="0"/>
            </a:br>
            <a:r>
              <a:rPr lang="de-DE" dirty="0"/>
              <a:t>(GYRO)</a:t>
            </a:r>
            <a:br>
              <a:rPr lang="de-DE" dirty="0"/>
            </a:br>
            <a:r>
              <a:rPr lang="de-DE" dirty="0"/>
              <a:t>(…)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D611BC-1017-2940-8518-370AE0EFB905}"/>
              </a:ext>
            </a:extLst>
          </p:cNvPr>
          <p:cNvSpPr/>
          <p:nvPr/>
        </p:nvSpPr>
        <p:spPr>
          <a:xfrm rot="16200000">
            <a:off x="1312697" y="2339578"/>
            <a:ext cx="2286244" cy="1421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b="1" dirty="0"/>
              <a:t>Annotationen</a:t>
            </a:r>
            <a:br>
              <a:rPr lang="de-DE" b="1" dirty="0"/>
            </a:br>
            <a:r>
              <a:rPr lang="de-DE" dirty="0"/>
              <a:t>TAG</a:t>
            </a:r>
          </a:p>
          <a:p>
            <a:pPr algn="ctr"/>
            <a:r>
              <a:rPr lang="de-DE" dirty="0"/>
              <a:t>Anfälle</a:t>
            </a:r>
            <a:br>
              <a:rPr lang="de-DE" dirty="0"/>
            </a:br>
            <a:r>
              <a:rPr lang="de-DE" dirty="0"/>
              <a:t>R-Zacken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A6203E-0360-8444-B5B4-3F2967689D4C}"/>
              </a:ext>
            </a:extLst>
          </p:cNvPr>
          <p:cNvSpPr/>
          <p:nvPr/>
        </p:nvSpPr>
        <p:spPr>
          <a:xfrm>
            <a:off x="167292" y="4693366"/>
            <a:ext cx="2986810" cy="4136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Metadaten</a:t>
            </a:r>
            <a:endParaRPr lang="x-non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B978DE-8BA3-8342-B94A-704FA7577094}"/>
              </a:ext>
            </a:extLst>
          </p:cNvPr>
          <p:cNvSpPr/>
          <p:nvPr/>
        </p:nvSpPr>
        <p:spPr>
          <a:xfrm rot="16200000">
            <a:off x="1340444" y="4065438"/>
            <a:ext cx="652740" cy="2974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b="1" dirty="0"/>
              <a:t>Dateiformat</a:t>
            </a:r>
          </a:p>
          <a:p>
            <a:pPr algn="ctr"/>
            <a:r>
              <a:rPr lang="de-DE" dirty="0"/>
              <a:t>CSV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B64641-0954-E64D-9E4F-2CE93539B9FC}"/>
              </a:ext>
            </a:extLst>
          </p:cNvPr>
          <p:cNvSpPr/>
          <p:nvPr/>
        </p:nvSpPr>
        <p:spPr>
          <a:xfrm rot="16200000">
            <a:off x="1328213" y="4868629"/>
            <a:ext cx="652740" cy="2974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de-DE" b="1" dirty="0"/>
              <a:t>Klassen</a:t>
            </a:r>
          </a:p>
          <a:p>
            <a:pPr algn="ctr"/>
            <a:r>
              <a:rPr lang="de-DE" dirty="0"/>
              <a:t>TAG, EEG Korrelat, …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7B530D-DCED-5146-8D6F-285C31EA3002}"/>
              </a:ext>
            </a:extLst>
          </p:cNvPr>
          <p:cNvSpPr/>
          <p:nvPr/>
        </p:nvSpPr>
        <p:spPr>
          <a:xfrm rot="10800000" flipV="1">
            <a:off x="3517990" y="5607749"/>
            <a:ext cx="1604824" cy="1074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rtlCol="0" anchor="t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Import</a:t>
            </a:r>
            <a:endParaRPr lang="x-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A85957-2F4B-2A4B-8A5C-17EFDC26BBEA}"/>
              </a:ext>
            </a:extLst>
          </p:cNvPr>
          <p:cNvSpPr/>
          <p:nvPr/>
        </p:nvSpPr>
        <p:spPr>
          <a:xfrm rot="5400000" flipV="1">
            <a:off x="4079606" y="5047316"/>
            <a:ext cx="481592" cy="1604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CSV</a:t>
            </a:r>
            <a:endParaRPr lang="x-non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3B2F49-63F5-AF40-B133-AA3A00B66A50}"/>
              </a:ext>
            </a:extLst>
          </p:cNvPr>
          <p:cNvSpPr/>
          <p:nvPr/>
        </p:nvSpPr>
        <p:spPr>
          <a:xfrm rot="10800000" flipV="1">
            <a:off x="5342467" y="1501150"/>
            <a:ext cx="2967362" cy="26734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rtlCol="0" anchor="t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DE" dirty="0"/>
          </a:p>
          <a:p>
            <a:pPr algn="ctr"/>
            <a:r>
              <a:rPr lang="de-DE" dirty="0" err="1"/>
              <a:t>Extraction</a:t>
            </a:r>
            <a:endParaRPr lang="de-DE" dirty="0"/>
          </a:p>
          <a:p>
            <a:pPr algn="ctr"/>
            <a:r>
              <a:rPr lang="de-DE" dirty="0" err="1"/>
              <a:t>Selection</a:t>
            </a:r>
            <a:endParaRPr lang="de-DE" dirty="0"/>
          </a:p>
          <a:p>
            <a:pPr algn="ctr"/>
            <a:r>
              <a:rPr lang="de-DE" dirty="0"/>
              <a:t>Evaluation</a:t>
            </a:r>
          </a:p>
          <a:p>
            <a:pPr algn="ctr"/>
            <a:endParaRPr lang="x-non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1DE0A5-6F49-7A40-BEDA-F4CC21297F93}"/>
              </a:ext>
            </a:extLst>
          </p:cNvPr>
          <p:cNvSpPr/>
          <p:nvPr/>
        </p:nvSpPr>
        <p:spPr>
          <a:xfrm>
            <a:off x="6947292" y="1497456"/>
            <a:ext cx="1362537" cy="481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PANDAS</a:t>
            </a:r>
            <a:endParaRPr lang="x-non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9C1A8D-6561-8C43-B218-0F17BC692B9B}"/>
              </a:ext>
            </a:extLst>
          </p:cNvPr>
          <p:cNvSpPr/>
          <p:nvPr/>
        </p:nvSpPr>
        <p:spPr>
          <a:xfrm rot="10800000" flipV="1">
            <a:off x="8493643" y="1501150"/>
            <a:ext cx="1680180" cy="2692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rtlCol="0" anchor="t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Scaling</a:t>
            </a:r>
          </a:p>
          <a:p>
            <a:pPr algn="ctr"/>
            <a:r>
              <a:rPr lang="en-DE" dirty="0"/>
              <a:t>Splitting Seperating</a:t>
            </a:r>
          </a:p>
          <a:p>
            <a:pPr algn="ctr"/>
            <a:r>
              <a:rPr lang="en-DE" dirty="0"/>
              <a:t>Classification</a:t>
            </a:r>
            <a:br>
              <a:rPr lang="en-DE" dirty="0"/>
            </a:br>
            <a:r>
              <a:rPr lang="en-DE" dirty="0"/>
              <a:t>Evalutation</a:t>
            </a:r>
            <a:br>
              <a:rPr lang="en-DE" dirty="0"/>
            </a:br>
            <a:endParaRPr lang="x-non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0B013-5428-A347-9705-7D8B8DC1C814}"/>
              </a:ext>
            </a:extLst>
          </p:cNvPr>
          <p:cNvSpPr/>
          <p:nvPr/>
        </p:nvSpPr>
        <p:spPr>
          <a:xfrm>
            <a:off x="191755" y="117281"/>
            <a:ext cx="2986810" cy="413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INPUT</a:t>
            </a:r>
            <a:endParaRPr lang="x-non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D19B2C-1FC5-364E-B1DD-DC6A3617460A}"/>
              </a:ext>
            </a:extLst>
          </p:cNvPr>
          <p:cNvSpPr/>
          <p:nvPr/>
        </p:nvSpPr>
        <p:spPr>
          <a:xfrm>
            <a:off x="8492039" y="1508879"/>
            <a:ext cx="1680180" cy="473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 err="1"/>
              <a:t>Scikit-learn</a:t>
            </a:r>
            <a:endParaRPr lang="x-non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014B56-7C33-4B41-BF45-B2EB3B7E3949}"/>
              </a:ext>
            </a:extLst>
          </p:cNvPr>
          <p:cNvSpPr/>
          <p:nvPr/>
        </p:nvSpPr>
        <p:spPr>
          <a:xfrm>
            <a:off x="10661533" y="722181"/>
            <a:ext cx="1262204" cy="6288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 err="1"/>
              <a:t>Scores</a:t>
            </a:r>
            <a:br>
              <a:rPr lang="de-DE" dirty="0"/>
            </a:b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0B86A5-6438-DB44-A14E-4ED5820E3B56}"/>
              </a:ext>
            </a:extLst>
          </p:cNvPr>
          <p:cNvSpPr/>
          <p:nvPr/>
        </p:nvSpPr>
        <p:spPr>
          <a:xfrm>
            <a:off x="10660808" y="2884813"/>
            <a:ext cx="1262929" cy="9075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 err="1"/>
              <a:t>Classifier</a:t>
            </a:r>
            <a:r>
              <a:rPr lang="de-DE" dirty="0"/>
              <a:t> Settings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35CB1B-7A1A-024A-B2F7-F28EA2564820}"/>
              </a:ext>
            </a:extLst>
          </p:cNvPr>
          <p:cNvSpPr/>
          <p:nvPr/>
        </p:nvSpPr>
        <p:spPr>
          <a:xfrm>
            <a:off x="10660085" y="4254835"/>
            <a:ext cx="1262929" cy="1150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/>
              <a:t>Feature Table </a:t>
            </a:r>
            <a:r>
              <a:rPr lang="de-DE" dirty="0" err="1"/>
              <a:t>as</a:t>
            </a:r>
            <a:r>
              <a:rPr lang="de-DE" dirty="0"/>
              <a:t> CSV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624EA43-C67A-E244-8C28-6775F469F9E1}"/>
              </a:ext>
            </a:extLst>
          </p:cNvPr>
          <p:cNvCxnSpPr>
            <a:cxnSpLocks/>
            <a:stCxn id="34" idx="1"/>
          </p:cNvCxnSpPr>
          <p:nvPr/>
        </p:nvCxnSpPr>
        <p:spPr>
          <a:xfrm flipV="1">
            <a:off x="5122814" y="4174559"/>
            <a:ext cx="1123542" cy="19704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E8F7556-C4C9-CA49-BE7B-F9E2836F5FB3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8415332" y="2585376"/>
            <a:ext cx="655569" cy="3833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62AE7C-8FF7-FC43-9FC7-BF02930EA171}"/>
              </a:ext>
            </a:extLst>
          </p:cNvPr>
          <p:cNvSpPr/>
          <p:nvPr/>
        </p:nvSpPr>
        <p:spPr>
          <a:xfrm>
            <a:off x="10660085" y="5553499"/>
            <a:ext cx="1262929" cy="1204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 err="1"/>
              <a:t>Indep</a:t>
            </a:r>
            <a:r>
              <a:rPr lang="de-DE" dirty="0"/>
              <a:t>.</a:t>
            </a:r>
          </a:p>
          <a:p>
            <a:r>
              <a:rPr lang="de-DE" dirty="0"/>
              <a:t>Feature Evaluation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EDFE7A6-B8A9-1D46-905B-971FCEB4A101}"/>
              </a:ext>
            </a:extLst>
          </p:cNvPr>
          <p:cNvCxnSpPr>
            <a:cxnSpLocks/>
            <a:stCxn id="37" idx="2"/>
            <a:endCxn id="53" idx="1"/>
          </p:cNvCxnSpPr>
          <p:nvPr/>
        </p:nvCxnSpPr>
        <p:spPr>
          <a:xfrm rot="16200000" flipH="1">
            <a:off x="7752437" y="3248271"/>
            <a:ext cx="1981358" cy="3833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87E0B7-2A8C-E642-AEC1-5756D95680C6}"/>
              </a:ext>
            </a:extLst>
          </p:cNvPr>
          <p:cNvCxnSpPr>
            <a:stCxn id="16" idx="3"/>
          </p:cNvCxnSpPr>
          <p:nvPr/>
        </p:nvCxnSpPr>
        <p:spPr>
          <a:xfrm>
            <a:off x="3166333" y="851053"/>
            <a:ext cx="351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DEECC8-A6B7-FE4C-94B1-8A5C6C70284E}"/>
              </a:ext>
            </a:extLst>
          </p:cNvPr>
          <p:cNvCxnSpPr/>
          <p:nvPr/>
        </p:nvCxnSpPr>
        <p:spPr>
          <a:xfrm>
            <a:off x="3178565" y="4915701"/>
            <a:ext cx="351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8427CF-2164-9D4C-83DE-F404D682B88F}"/>
              </a:ext>
            </a:extLst>
          </p:cNvPr>
          <p:cNvCxnSpPr/>
          <p:nvPr/>
        </p:nvCxnSpPr>
        <p:spPr>
          <a:xfrm>
            <a:off x="5160723" y="851053"/>
            <a:ext cx="183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C9823E-823B-B44B-BA32-13758515FE34}"/>
              </a:ext>
            </a:extLst>
          </p:cNvPr>
          <p:cNvCxnSpPr/>
          <p:nvPr/>
        </p:nvCxnSpPr>
        <p:spPr>
          <a:xfrm>
            <a:off x="8309831" y="850336"/>
            <a:ext cx="183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DC0A3F-EAB3-B843-92B8-8966D538D672}"/>
              </a:ext>
            </a:extLst>
          </p:cNvPr>
          <p:cNvCxnSpPr>
            <a:endCxn id="43" idx="1"/>
          </p:cNvCxnSpPr>
          <p:nvPr/>
        </p:nvCxnSpPr>
        <p:spPr>
          <a:xfrm>
            <a:off x="10173822" y="1036610"/>
            <a:ext cx="487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137690-8B00-6946-8836-2A2ABB03DFD7}"/>
              </a:ext>
            </a:extLst>
          </p:cNvPr>
          <p:cNvCxnSpPr/>
          <p:nvPr/>
        </p:nvCxnSpPr>
        <p:spPr>
          <a:xfrm>
            <a:off x="10173820" y="1828149"/>
            <a:ext cx="487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C16264A-15D6-644E-B10C-2ED26AA52E63}"/>
              </a:ext>
            </a:extLst>
          </p:cNvPr>
          <p:cNvCxnSpPr/>
          <p:nvPr/>
        </p:nvCxnSpPr>
        <p:spPr>
          <a:xfrm>
            <a:off x="10173822" y="3301502"/>
            <a:ext cx="487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5F8A57F-ED0A-2640-94FA-E4D885D36516}"/>
              </a:ext>
            </a:extLst>
          </p:cNvPr>
          <p:cNvCxnSpPr>
            <a:cxnSpLocks/>
          </p:cNvCxnSpPr>
          <p:nvPr/>
        </p:nvCxnSpPr>
        <p:spPr>
          <a:xfrm rot="10800000">
            <a:off x="8029185" y="4199284"/>
            <a:ext cx="2630901" cy="423516"/>
          </a:xfrm>
          <a:prstGeom prst="bentConnector3">
            <a:avLst>
              <a:gd name="adj1" fmla="val 995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F896EF7-A818-9D4E-B087-496221CBB539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10623583" y="3352979"/>
            <a:ext cx="229295" cy="11080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A55A4DA-4D9A-7A40-8376-0E7115BC73BC}"/>
              </a:ext>
            </a:extLst>
          </p:cNvPr>
          <p:cNvSpPr/>
          <p:nvPr/>
        </p:nvSpPr>
        <p:spPr>
          <a:xfrm>
            <a:off x="10660808" y="2298557"/>
            <a:ext cx="1262206" cy="440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de-DE" dirty="0"/>
              <a:t>Plots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55A8FA-46E9-1A4B-8B85-97388905E7FD}"/>
              </a:ext>
            </a:extLst>
          </p:cNvPr>
          <p:cNvCxnSpPr/>
          <p:nvPr/>
        </p:nvCxnSpPr>
        <p:spPr>
          <a:xfrm>
            <a:off x="10173820" y="2518955"/>
            <a:ext cx="4877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7B83118-28BE-164D-B84D-80030EDD391D}"/>
              </a:ext>
            </a:extLst>
          </p:cNvPr>
          <p:cNvSpPr/>
          <p:nvPr/>
        </p:nvSpPr>
        <p:spPr>
          <a:xfrm rot="5400000" flipV="1">
            <a:off x="3957288" y="220150"/>
            <a:ext cx="741500" cy="160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Input</a:t>
            </a:r>
            <a:br>
              <a:rPr lang="de-DE" dirty="0"/>
            </a:br>
            <a:r>
              <a:rPr lang="de-DE" dirty="0"/>
              <a:t>Signals</a:t>
            </a:r>
            <a:endParaRPr lang="x-non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7DA8C2-22A3-BC48-9941-785F28896BE8}"/>
              </a:ext>
            </a:extLst>
          </p:cNvPr>
          <p:cNvSpPr/>
          <p:nvPr/>
        </p:nvSpPr>
        <p:spPr>
          <a:xfrm rot="5400000" flipV="1">
            <a:off x="6461618" y="-471649"/>
            <a:ext cx="741500" cy="295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Feature</a:t>
            </a:r>
            <a:br>
              <a:rPr lang="de-DE" dirty="0"/>
            </a:br>
            <a:r>
              <a:rPr lang="de-DE" dirty="0"/>
              <a:t>Engineering</a:t>
            </a:r>
            <a:endParaRPr lang="x-none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E8D487-9F8B-CC4C-B8F7-6E91FB99E475}"/>
              </a:ext>
            </a:extLst>
          </p:cNvPr>
          <p:cNvSpPr/>
          <p:nvPr/>
        </p:nvSpPr>
        <p:spPr>
          <a:xfrm rot="5400000" flipV="1">
            <a:off x="8968167" y="195636"/>
            <a:ext cx="741500" cy="1669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C201EC-1BB6-0441-ACAD-18A6F1F03BF3}"/>
              </a:ext>
            </a:extLst>
          </p:cNvPr>
          <p:cNvSpPr/>
          <p:nvPr/>
        </p:nvSpPr>
        <p:spPr>
          <a:xfrm rot="5400000" flipV="1">
            <a:off x="3957289" y="4263407"/>
            <a:ext cx="741500" cy="160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Input</a:t>
            </a:r>
            <a:br>
              <a:rPr lang="de-DE" dirty="0"/>
            </a:br>
            <a:r>
              <a:rPr lang="de-DE" dirty="0" err="1"/>
              <a:t>Meta</a:t>
            </a:r>
            <a:endParaRPr lang="x-non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0BFE6E-05B1-CF4B-8353-3110C1D1CE74}"/>
              </a:ext>
            </a:extLst>
          </p:cNvPr>
          <p:cNvSpPr/>
          <p:nvPr/>
        </p:nvSpPr>
        <p:spPr>
          <a:xfrm rot="5400000" flipV="1">
            <a:off x="5895780" y="935838"/>
            <a:ext cx="481592" cy="1604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SCIPY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0582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7467</TotalTime>
  <Words>102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Zabler</dc:creator>
  <cp:lastModifiedBy>Nicolas Zabler</cp:lastModifiedBy>
  <cp:revision>24</cp:revision>
  <dcterms:created xsi:type="dcterms:W3CDTF">2020-09-30T07:25:23Z</dcterms:created>
  <dcterms:modified xsi:type="dcterms:W3CDTF">2020-10-07T15:42:35Z</dcterms:modified>
</cp:coreProperties>
</file>