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21948775" cy="1446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/>
    <p:restoredTop sz="94595"/>
  </p:normalViewPr>
  <p:slideViewPr>
    <p:cSldViewPr snapToGrid="0" snapToObjects="1">
      <p:cViewPr>
        <p:scale>
          <a:sx n="120" d="100"/>
          <a:sy n="120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8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AADC8-708B-B747-8F49-8D399B8A0C15}" type="datetimeFigureOut">
              <a:rPr lang="en-DE" smtClean="0"/>
              <a:t>06.10.20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1143000"/>
            <a:ext cx="4683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8AA32-96A5-1348-AD87-3B02BF8096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027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7438" y="1143000"/>
            <a:ext cx="4683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8AA32-96A5-1348-AD87-3B02BF8096F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616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158" y="2366575"/>
            <a:ext cx="18656459" cy="5034410"/>
          </a:xfrm>
        </p:spPr>
        <p:txBody>
          <a:bodyPr anchor="b"/>
          <a:lstStyle>
            <a:lvl1pPr algn="ctr">
              <a:defRPr sz="126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597" y="7595131"/>
            <a:ext cx="16461581" cy="3491282"/>
          </a:xfrm>
        </p:spPr>
        <p:txBody>
          <a:bodyPr/>
          <a:lstStyle>
            <a:lvl1pPr marL="0" indent="0" algn="ctr">
              <a:buNone/>
              <a:defRPr sz="5061"/>
            </a:lvl1pPr>
            <a:lvl2pPr marL="964052" indent="0" algn="ctr">
              <a:buNone/>
              <a:defRPr sz="4217"/>
            </a:lvl2pPr>
            <a:lvl3pPr marL="1928104" indent="0" algn="ctr">
              <a:buNone/>
              <a:defRPr sz="3795"/>
            </a:lvl3pPr>
            <a:lvl4pPr marL="2892156" indent="0" algn="ctr">
              <a:buNone/>
              <a:defRPr sz="3374"/>
            </a:lvl4pPr>
            <a:lvl5pPr marL="3856208" indent="0" algn="ctr">
              <a:buNone/>
              <a:defRPr sz="3374"/>
            </a:lvl5pPr>
            <a:lvl6pPr marL="4820260" indent="0" algn="ctr">
              <a:buNone/>
              <a:defRPr sz="3374"/>
            </a:lvl6pPr>
            <a:lvl7pPr marL="5784312" indent="0" algn="ctr">
              <a:buNone/>
              <a:defRPr sz="3374"/>
            </a:lvl7pPr>
            <a:lvl8pPr marL="6748363" indent="0" algn="ctr">
              <a:buNone/>
              <a:defRPr sz="3374"/>
            </a:lvl8pPr>
            <a:lvl9pPr marL="7712415" indent="0" algn="ctr">
              <a:buNone/>
              <a:defRPr sz="337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8DD-68C1-0345-A96E-9F4D6D58F9A9}" type="datetimeFigureOut">
              <a:rPr lang="en-DE" smtClean="0"/>
              <a:t>06.10.20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CB96-BDA1-D449-8C0A-FA23939430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87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8DD-68C1-0345-A96E-9F4D6D58F9A9}" type="datetimeFigureOut">
              <a:rPr lang="en-DE" smtClean="0"/>
              <a:t>06.10.20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CB96-BDA1-D449-8C0A-FA23939430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735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7093" y="769890"/>
            <a:ext cx="4732705" cy="122546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980" y="769890"/>
            <a:ext cx="13923754" cy="122546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8DD-68C1-0345-A96E-9F4D6D58F9A9}" type="datetimeFigureOut">
              <a:rPr lang="en-DE" smtClean="0"/>
              <a:t>06.10.20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CB96-BDA1-D449-8C0A-FA23939430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37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8DD-68C1-0345-A96E-9F4D6D58F9A9}" type="datetimeFigureOut">
              <a:rPr lang="en-DE" smtClean="0"/>
              <a:t>06.10.20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CB96-BDA1-D449-8C0A-FA23939430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999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548" y="3605097"/>
            <a:ext cx="18930818" cy="6015181"/>
          </a:xfrm>
        </p:spPr>
        <p:txBody>
          <a:bodyPr anchor="b"/>
          <a:lstStyle>
            <a:lvl1pPr>
              <a:defRPr sz="126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548" y="9677184"/>
            <a:ext cx="18930818" cy="3163242"/>
          </a:xfrm>
        </p:spPr>
        <p:txBody>
          <a:bodyPr/>
          <a:lstStyle>
            <a:lvl1pPr marL="0" indent="0">
              <a:buNone/>
              <a:defRPr sz="5061">
                <a:solidFill>
                  <a:schemeClr val="tx1"/>
                </a:solidFill>
              </a:defRPr>
            </a:lvl1pPr>
            <a:lvl2pPr marL="964052" indent="0">
              <a:buNone/>
              <a:defRPr sz="4217">
                <a:solidFill>
                  <a:schemeClr val="tx1">
                    <a:tint val="75000"/>
                  </a:schemeClr>
                </a:solidFill>
              </a:defRPr>
            </a:lvl2pPr>
            <a:lvl3pPr marL="1928104" indent="0">
              <a:buNone/>
              <a:defRPr sz="3795">
                <a:solidFill>
                  <a:schemeClr val="tx1">
                    <a:tint val="75000"/>
                  </a:schemeClr>
                </a:solidFill>
              </a:defRPr>
            </a:lvl3pPr>
            <a:lvl4pPr marL="2892156" indent="0">
              <a:buNone/>
              <a:defRPr sz="3374">
                <a:solidFill>
                  <a:schemeClr val="tx1">
                    <a:tint val="75000"/>
                  </a:schemeClr>
                </a:solidFill>
              </a:defRPr>
            </a:lvl4pPr>
            <a:lvl5pPr marL="3856208" indent="0">
              <a:buNone/>
              <a:defRPr sz="3374">
                <a:solidFill>
                  <a:schemeClr val="tx1">
                    <a:tint val="75000"/>
                  </a:schemeClr>
                </a:solidFill>
              </a:defRPr>
            </a:lvl5pPr>
            <a:lvl6pPr marL="4820260" indent="0">
              <a:buNone/>
              <a:defRPr sz="3374">
                <a:solidFill>
                  <a:schemeClr val="tx1">
                    <a:tint val="75000"/>
                  </a:schemeClr>
                </a:solidFill>
              </a:defRPr>
            </a:lvl6pPr>
            <a:lvl7pPr marL="5784312" indent="0">
              <a:buNone/>
              <a:defRPr sz="3374">
                <a:solidFill>
                  <a:schemeClr val="tx1">
                    <a:tint val="75000"/>
                  </a:schemeClr>
                </a:solidFill>
              </a:defRPr>
            </a:lvl7pPr>
            <a:lvl8pPr marL="6748363" indent="0">
              <a:buNone/>
              <a:defRPr sz="3374">
                <a:solidFill>
                  <a:schemeClr val="tx1">
                    <a:tint val="75000"/>
                  </a:schemeClr>
                </a:solidFill>
              </a:defRPr>
            </a:lvl8pPr>
            <a:lvl9pPr marL="7712415" indent="0">
              <a:buNone/>
              <a:defRPr sz="33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8DD-68C1-0345-A96E-9F4D6D58F9A9}" type="datetimeFigureOut">
              <a:rPr lang="en-DE" smtClean="0"/>
              <a:t>06.10.20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CB96-BDA1-D449-8C0A-FA23939430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53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978" y="3849449"/>
            <a:ext cx="9328229" cy="91750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11568" y="3849449"/>
            <a:ext cx="9328229" cy="91750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8DD-68C1-0345-A96E-9F4D6D58F9A9}" type="datetimeFigureOut">
              <a:rPr lang="en-DE" smtClean="0"/>
              <a:t>06.10.20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CB96-BDA1-D449-8C0A-FA23939430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97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837" y="769893"/>
            <a:ext cx="18930818" cy="27950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840" y="3544841"/>
            <a:ext cx="9285359" cy="1737272"/>
          </a:xfrm>
        </p:spPr>
        <p:txBody>
          <a:bodyPr anchor="b"/>
          <a:lstStyle>
            <a:lvl1pPr marL="0" indent="0">
              <a:buNone/>
              <a:defRPr sz="5061" b="1"/>
            </a:lvl1pPr>
            <a:lvl2pPr marL="964052" indent="0">
              <a:buNone/>
              <a:defRPr sz="4217" b="1"/>
            </a:lvl2pPr>
            <a:lvl3pPr marL="1928104" indent="0">
              <a:buNone/>
              <a:defRPr sz="3795" b="1"/>
            </a:lvl3pPr>
            <a:lvl4pPr marL="2892156" indent="0">
              <a:buNone/>
              <a:defRPr sz="3374" b="1"/>
            </a:lvl4pPr>
            <a:lvl5pPr marL="3856208" indent="0">
              <a:buNone/>
              <a:defRPr sz="3374" b="1"/>
            </a:lvl5pPr>
            <a:lvl6pPr marL="4820260" indent="0">
              <a:buNone/>
              <a:defRPr sz="3374" b="1"/>
            </a:lvl6pPr>
            <a:lvl7pPr marL="5784312" indent="0">
              <a:buNone/>
              <a:defRPr sz="3374" b="1"/>
            </a:lvl7pPr>
            <a:lvl8pPr marL="6748363" indent="0">
              <a:buNone/>
              <a:defRPr sz="3374" b="1"/>
            </a:lvl8pPr>
            <a:lvl9pPr marL="7712415" indent="0">
              <a:buNone/>
              <a:defRPr sz="337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840" y="5282113"/>
            <a:ext cx="9285359" cy="7769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11569" y="3544841"/>
            <a:ext cx="9331088" cy="1737272"/>
          </a:xfrm>
        </p:spPr>
        <p:txBody>
          <a:bodyPr anchor="b"/>
          <a:lstStyle>
            <a:lvl1pPr marL="0" indent="0">
              <a:buNone/>
              <a:defRPr sz="5061" b="1"/>
            </a:lvl1pPr>
            <a:lvl2pPr marL="964052" indent="0">
              <a:buNone/>
              <a:defRPr sz="4217" b="1"/>
            </a:lvl2pPr>
            <a:lvl3pPr marL="1928104" indent="0">
              <a:buNone/>
              <a:defRPr sz="3795" b="1"/>
            </a:lvl3pPr>
            <a:lvl4pPr marL="2892156" indent="0">
              <a:buNone/>
              <a:defRPr sz="3374" b="1"/>
            </a:lvl4pPr>
            <a:lvl5pPr marL="3856208" indent="0">
              <a:buNone/>
              <a:defRPr sz="3374" b="1"/>
            </a:lvl5pPr>
            <a:lvl6pPr marL="4820260" indent="0">
              <a:buNone/>
              <a:defRPr sz="3374" b="1"/>
            </a:lvl6pPr>
            <a:lvl7pPr marL="5784312" indent="0">
              <a:buNone/>
              <a:defRPr sz="3374" b="1"/>
            </a:lvl7pPr>
            <a:lvl8pPr marL="6748363" indent="0">
              <a:buNone/>
              <a:defRPr sz="3374" b="1"/>
            </a:lvl8pPr>
            <a:lvl9pPr marL="7712415" indent="0">
              <a:buNone/>
              <a:defRPr sz="337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11569" y="5282113"/>
            <a:ext cx="9331088" cy="7769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8DD-68C1-0345-A96E-9F4D6D58F9A9}" type="datetimeFigureOut">
              <a:rPr lang="en-DE" smtClean="0"/>
              <a:t>06.10.20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CB96-BDA1-D449-8C0A-FA23939430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522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8DD-68C1-0345-A96E-9F4D6D58F9A9}" type="datetimeFigureOut">
              <a:rPr lang="en-DE" smtClean="0"/>
              <a:t>06.10.20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CB96-BDA1-D449-8C0A-FA23939430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62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8DD-68C1-0345-A96E-9F4D6D58F9A9}" type="datetimeFigureOut">
              <a:rPr lang="en-DE" smtClean="0"/>
              <a:t>06.10.20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CB96-BDA1-D449-8C0A-FA23939430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608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837" y="964036"/>
            <a:ext cx="7079051" cy="3374126"/>
          </a:xfrm>
        </p:spPr>
        <p:txBody>
          <a:bodyPr anchor="b"/>
          <a:lstStyle>
            <a:lvl1pPr>
              <a:defRPr sz="67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1088" y="2082053"/>
            <a:ext cx="11111567" cy="10276355"/>
          </a:xfrm>
        </p:spPr>
        <p:txBody>
          <a:bodyPr/>
          <a:lstStyle>
            <a:lvl1pPr>
              <a:defRPr sz="6748"/>
            </a:lvl1pPr>
            <a:lvl2pPr>
              <a:defRPr sz="5904"/>
            </a:lvl2pPr>
            <a:lvl3pPr>
              <a:defRPr sz="5061"/>
            </a:lvl3pPr>
            <a:lvl4pPr>
              <a:defRPr sz="4217"/>
            </a:lvl4pPr>
            <a:lvl5pPr>
              <a:defRPr sz="4217"/>
            </a:lvl5pPr>
            <a:lvl6pPr>
              <a:defRPr sz="4217"/>
            </a:lvl6pPr>
            <a:lvl7pPr>
              <a:defRPr sz="4217"/>
            </a:lvl7pPr>
            <a:lvl8pPr>
              <a:defRPr sz="4217"/>
            </a:lvl8pPr>
            <a:lvl9pPr>
              <a:defRPr sz="42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837" y="4338161"/>
            <a:ext cx="7079051" cy="8036981"/>
          </a:xfrm>
        </p:spPr>
        <p:txBody>
          <a:bodyPr/>
          <a:lstStyle>
            <a:lvl1pPr marL="0" indent="0">
              <a:buNone/>
              <a:defRPr sz="3374"/>
            </a:lvl1pPr>
            <a:lvl2pPr marL="964052" indent="0">
              <a:buNone/>
              <a:defRPr sz="2952"/>
            </a:lvl2pPr>
            <a:lvl3pPr marL="1928104" indent="0">
              <a:buNone/>
              <a:defRPr sz="2530"/>
            </a:lvl3pPr>
            <a:lvl4pPr marL="2892156" indent="0">
              <a:buNone/>
              <a:defRPr sz="2109"/>
            </a:lvl4pPr>
            <a:lvl5pPr marL="3856208" indent="0">
              <a:buNone/>
              <a:defRPr sz="2109"/>
            </a:lvl5pPr>
            <a:lvl6pPr marL="4820260" indent="0">
              <a:buNone/>
              <a:defRPr sz="2109"/>
            </a:lvl6pPr>
            <a:lvl7pPr marL="5784312" indent="0">
              <a:buNone/>
              <a:defRPr sz="2109"/>
            </a:lvl7pPr>
            <a:lvl8pPr marL="6748363" indent="0">
              <a:buNone/>
              <a:defRPr sz="2109"/>
            </a:lvl8pPr>
            <a:lvl9pPr marL="7712415" indent="0">
              <a:buNone/>
              <a:defRPr sz="21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8DD-68C1-0345-A96E-9F4D6D58F9A9}" type="datetimeFigureOut">
              <a:rPr lang="en-DE" smtClean="0"/>
              <a:t>06.10.20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CB96-BDA1-D449-8C0A-FA23939430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101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837" y="964036"/>
            <a:ext cx="7079051" cy="3374126"/>
          </a:xfrm>
        </p:spPr>
        <p:txBody>
          <a:bodyPr anchor="b"/>
          <a:lstStyle>
            <a:lvl1pPr>
              <a:defRPr sz="67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31088" y="2082053"/>
            <a:ext cx="11111567" cy="10276355"/>
          </a:xfrm>
        </p:spPr>
        <p:txBody>
          <a:bodyPr anchor="t"/>
          <a:lstStyle>
            <a:lvl1pPr marL="0" indent="0">
              <a:buNone/>
              <a:defRPr sz="6748"/>
            </a:lvl1pPr>
            <a:lvl2pPr marL="964052" indent="0">
              <a:buNone/>
              <a:defRPr sz="5904"/>
            </a:lvl2pPr>
            <a:lvl3pPr marL="1928104" indent="0">
              <a:buNone/>
              <a:defRPr sz="5061"/>
            </a:lvl3pPr>
            <a:lvl4pPr marL="2892156" indent="0">
              <a:buNone/>
              <a:defRPr sz="4217"/>
            </a:lvl4pPr>
            <a:lvl5pPr marL="3856208" indent="0">
              <a:buNone/>
              <a:defRPr sz="4217"/>
            </a:lvl5pPr>
            <a:lvl6pPr marL="4820260" indent="0">
              <a:buNone/>
              <a:defRPr sz="4217"/>
            </a:lvl6pPr>
            <a:lvl7pPr marL="5784312" indent="0">
              <a:buNone/>
              <a:defRPr sz="4217"/>
            </a:lvl7pPr>
            <a:lvl8pPr marL="6748363" indent="0">
              <a:buNone/>
              <a:defRPr sz="4217"/>
            </a:lvl8pPr>
            <a:lvl9pPr marL="7712415" indent="0">
              <a:buNone/>
              <a:defRPr sz="42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837" y="4338161"/>
            <a:ext cx="7079051" cy="8036981"/>
          </a:xfrm>
        </p:spPr>
        <p:txBody>
          <a:bodyPr/>
          <a:lstStyle>
            <a:lvl1pPr marL="0" indent="0">
              <a:buNone/>
              <a:defRPr sz="3374"/>
            </a:lvl1pPr>
            <a:lvl2pPr marL="964052" indent="0">
              <a:buNone/>
              <a:defRPr sz="2952"/>
            </a:lvl2pPr>
            <a:lvl3pPr marL="1928104" indent="0">
              <a:buNone/>
              <a:defRPr sz="2530"/>
            </a:lvl3pPr>
            <a:lvl4pPr marL="2892156" indent="0">
              <a:buNone/>
              <a:defRPr sz="2109"/>
            </a:lvl4pPr>
            <a:lvl5pPr marL="3856208" indent="0">
              <a:buNone/>
              <a:defRPr sz="2109"/>
            </a:lvl5pPr>
            <a:lvl6pPr marL="4820260" indent="0">
              <a:buNone/>
              <a:defRPr sz="2109"/>
            </a:lvl6pPr>
            <a:lvl7pPr marL="5784312" indent="0">
              <a:buNone/>
              <a:defRPr sz="2109"/>
            </a:lvl7pPr>
            <a:lvl8pPr marL="6748363" indent="0">
              <a:buNone/>
              <a:defRPr sz="2109"/>
            </a:lvl8pPr>
            <a:lvl9pPr marL="7712415" indent="0">
              <a:buNone/>
              <a:defRPr sz="21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8DD-68C1-0345-A96E-9F4D6D58F9A9}" type="datetimeFigureOut">
              <a:rPr lang="en-DE" smtClean="0"/>
              <a:t>06.10.20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CB96-BDA1-D449-8C0A-FA23939430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058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979" y="769893"/>
            <a:ext cx="18930818" cy="2795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979" y="3849449"/>
            <a:ext cx="18930818" cy="9175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978" y="13402779"/>
            <a:ext cx="4938474" cy="769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98DD-68C1-0345-A96E-9F4D6D58F9A9}" type="datetimeFigureOut">
              <a:rPr lang="en-DE" smtClean="0"/>
              <a:t>06.10.20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0532" y="13402779"/>
            <a:ext cx="7407712" cy="769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01323" y="13402779"/>
            <a:ext cx="4938474" cy="769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0CB96-BDA1-D449-8C0A-FA23939430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526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8104" rtl="0" eaLnBrk="1" latinLnBrk="0" hangingPunct="1">
        <a:lnSpc>
          <a:spcPct val="90000"/>
        </a:lnSpc>
        <a:spcBef>
          <a:spcPct val="0"/>
        </a:spcBef>
        <a:buNone/>
        <a:defRPr sz="92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2026" indent="-482026" algn="l" defTabSz="1928104" rtl="0" eaLnBrk="1" latinLnBrk="0" hangingPunct="1">
        <a:lnSpc>
          <a:spcPct val="90000"/>
        </a:lnSpc>
        <a:spcBef>
          <a:spcPts val="2109"/>
        </a:spcBef>
        <a:buFont typeface="Arial" panose="020B0604020202020204" pitchFamily="34" charset="0"/>
        <a:buChar char="•"/>
        <a:defRPr sz="5904" kern="1200">
          <a:solidFill>
            <a:schemeClr val="tx1"/>
          </a:solidFill>
          <a:latin typeface="+mn-lt"/>
          <a:ea typeface="+mn-ea"/>
          <a:cs typeface="+mn-cs"/>
        </a:defRPr>
      </a:lvl1pPr>
      <a:lvl2pPr marL="1446078" indent="-482026" algn="l" defTabSz="1928104" rtl="0" eaLnBrk="1" latinLnBrk="0" hangingPunct="1">
        <a:lnSpc>
          <a:spcPct val="90000"/>
        </a:lnSpc>
        <a:spcBef>
          <a:spcPts val="1054"/>
        </a:spcBef>
        <a:buFont typeface="Arial" panose="020B0604020202020204" pitchFamily="34" charset="0"/>
        <a:buChar char="•"/>
        <a:defRPr sz="5061" kern="1200">
          <a:solidFill>
            <a:schemeClr val="tx1"/>
          </a:solidFill>
          <a:latin typeface="+mn-lt"/>
          <a:ea typeface="+mn-ea"/>
          <a:cs typeface="+mn-cs"/>
        </a:defRPr>
      </a:lvl2pPr>
      <a:lvl3pPr marL="2410130" indent="-482026" algn="l" defTabSz="1928104" rtl="0" eaLnBrk="1" latinLnBrk="0" hangingPunct="1">
        <a:lnSpc>
          <a:spcPct val="90000"/>
        </a:lnSpc>
        <a:spcBef>
          <a:spcPts val="1054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3pPr>
      <a:lvl4pPr marL="3374182" indent="-482026" algn="l" defTabSz="1928104" rtl="0" eaLnBrk="1" latinLnBrk="0" hangingPunct="1">
        <a:lnSpc>
          <a:spcPct val="90000"/>
        </a:lnSpc>
        <a:spcBef>
          <a:spcPts val="1054"/>
        </a:spcBef>
        <a:buFont typeface="Arial" panose="020B0604020202020204" pitchFamily="34" charset="0"/>
        <a:buChar char="•"/>
        <a:defRPr sz="3795" kern="1200">
          <a:solidFill>
            <a:schemeClr val="tx1"/>
          </a:solidFill>
          <a:latin typeface="+mn-lt"/>
          <a:ea typeface="+mn-ea"/>
          <a:cs typeface="+mn-cs"/>
        </a:defRPr>
      </a:lvl4pPr>
      <a:lvl5pPr marL="4338234" indent="-482026" algn="l" defTabSz="1928104" rtl="0" eaLnBrk="1" latinLnBrk="0" hangingPunct="1">
        <a:lnSpc>
          <a:spcPct val="90000"/>
        </a:lnSpc>
        <a:spcBef>
          <a:spcPts val="1054"/>
        </a:spcBef>
        <a:buFont typeface="Arial" panose="020B0604020202020204" pitchFamily="34" charset="0"/>
        <a:buChar char="•"/>
        <a:defRPr sz="3795" kern="1200">
          <a:solidFill>
            <a:schemeClr val="tx1"/>
          </a:solidFill>
          <a:latin typeface="+mn-lt"/>
          <a:ea typeface="+mn-ea"/>
          <a:cs typeface="+mn-cs"/>
        </a:defRPr>
      </a:lvl5pPr>
      <a:lvl6pPr marL="5302286" indent="-482026" algn="l" defTabSz="1928104" rtl="0" eaLnBrk="1" latinLnBrk="0" hangingPunct="1">
        <a:lnSpc>
          <a:spcPct val="90000"/>
        </a:lnSpc>
        <a:spcBef>
          <a:spcPts val="1054"/>
        </a:spcBef>
        <a:buFont typeface="Arial" panose="020B0604020202020204" pitchFamily="34" charset="0"/>
        <a:buChar char="•"/>
        <a:defRPr sz="3795" kern="1200">
          <a:solidFill>
            <a:schemeClr val="tx1"/>
          </a:solidFill>
          <a:latin typeface="+mn-lt"/>
          <a:ea typeface="+mn-ea"/>
          <a:cs typeface="+mn-cs"/>
        </a:defRPr>
      </a:lvl6pPr>
      <a:lvl7pPr marL="6266337" indent="-482026" algn="l" defTabSz="1928104" rtl="0" eaLnBrk="1" latinLnBrk="0" hangingPunct="1">
        <a:lnSpc>
          <a:spcPct val="90000"/>
        </a:lnSpc>
        <a:spcBef>
          <a:spcPts val="1054"/>
        </a:spcBef>
        <a:buFont typeface="Arial" panose="020B0604020202020204" pitchFamily="34" charset="0"/>
        <a:buChar char="•"/>
        <a:defRPr sz="3795" kern="1200">
          <a:solidFill>
            <a:schemeClr val="tx1"/>
          </a:solidFill>
          <a:latin typeface="+mn-lt"/>
          <a:ea typeface="+mn-ea"/>
          <a:cs typeface="+mn-cs"/>
        </a:defRPr>
      </a:lvl7pPr>
      <a:lvl8pPr marL="7230389" indent="-482026" algn="l" defTabSz="1928104" rtl="0" eaLnBrk="1" latinLnBrk="0" hangingPunct="1">
        <a:lnSpc>
          <a:spcPct val="90000"/>
        </a:lnSpc>
        <a:spcBef>
          <a:spcPts val="1054"/>
        </a:spcBef>
        <a:buFont typeface="Arial" panose="020B0604020202020204" pitchFamily="34" charset="0"/>
        <a:buChar char="•"/>
        <a:defRPr sz="3795" kern="1200">
          <a:solidFill>
            <a:schemeClr val="tx1"/>
          </a:solidFill>
          <a:latin typeface="+mn-lt"/>
          <a:ea typeface="+mn-ea"/>
          <a:cs typeface="+mn-cs"/>
        </a:defRPr>
      </a:lvl8pPr>
      <a:lvl9pPr marL="8194441" indent="-482026" algn="l" defTabSz="1928104" rtl="0" eaLnBrk="1" latinLnBrk="0" hangingPunct="1">
        <a:lnSpc>
          <a:spcPct val="90000"/>
        </a:lnSpc>
        <a:spcBef>
          <a:spcPts val="1054"/>
        </a:spcBef>
        <a:buFont typeface="Arial" panose="020B0604020202020204" pitchFamily="34" charset="0"/>
        <a:buChar char="•"/>
        <a:defRPr sz="3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8104" rtl="0" eaLnBrk="1" latinLnBrk="0" hangingPunct="1">
        <a:defRPr sz="3795" kern="1200">
          <a:solidFill>
            <a:schemeClr val="tx1"/>
          </a:solidFill>
          <a:latin typeface="+mn-lt"/>
          <a:ea typeface="+mn-ea"/>
          <a:cs typeface="+mn-cs"/>
        </a:defRPr>
      </a:lvl1pPr>
      <a:lvl2pPr marL="964052" algn="l" defTabSz="1928104" rtl="0" eaLnBrk="1" latinLnBrk="0" hangingPunct="1">
        <a:defRPr sz="3795" kern="1200">
          <a:solidFill>
            <a:schemeClr val="tx1"/>
          </a:solidFill>
          <a:latin typeface="+mn-lt"/>
          <a:ea typeface="+mn-ea"/>
          <a:cs typeface="+mn-cs"/>
        </a:defRPr>
      </a:lvl2pPr>
      <a:lvl3pPr marL="1928104" algn="l" defTabSz="1928104" rtl="0" eaLnBrk="1" latinLnBrk="0" hangingPunct="1">
        <a:defRPr sz="3795" kern="1200">
          <a:solidFill>
            <a:schemeClr val="tx1"/>
          </a:solidFill>
          <a:latin typeface="+mn-lt"/>
          <a:ea typeface="+mn-ea"/>
          <a:cs typeface="+mn-cs"/>
        </a:defRPr>
      </a:lvl3pPr>
      <a:lvl4pPr marL="2892156" algn="l" defTabSz="1928104" rtl="0" eaLnBrk="1" latinLnBrk="0" hangingPunct="1">
        <a:defRPr sz="3795" kern="1200">
          <a:solidFill>
            <a:schemeClr val="tx1"/>
          </a:solidFill>
          <a:latin typeface="+mn-lt"/>
          <a:ea typeface="+mn-ea"/>
          <a:cs typeface="+mn-cs"/>
        </a:defRPr>
      </a:lvl4pPr>
      <a:lvl5pPr marL="3856208" algn="l" defTabSz="1928104" rtl="0" eaLnBrk="1" latinLnBrk="0" hangingPunct="1">
        <a:defRPr sz="3795" kern="1200">
          <a:solidFill>
            <a:schemeClr val="tx1"/>
          </a:solidFill>
          <a:latin typeface="+mn-lt"/>
          <a:ea typeface="+mn-ea"/>
          <a:cs typeface="+mn-cs"/>
        </a:defRPr>
      </a:lvl5pPr>
      <a:lvl6pPr marL="4820260" algn="l" defTabSz="1928104" rtl="0" eaLnBrk="1" latinLnBrk="0" hangingPunct="1">
        <a:defRPr sz="3795" kern="1200">
          <a:solidFill>
            <a:schemeClr val="tx1"/>
          </a:solidFill>
          <a:latin typeface="+mn-lt"/>
          <a:ea typeface="+mn-ea"/>
          <a:cs typeface="+mn-cs"/>
        </a:defRPr>
      </a:lvl6pPr>
      <a:lvl7pPr marL="5784312" algn="l" defTabSz="1928104" rtl="0" eaLnBrk="1" latinLnBrk="0" hangingPunct="1">
        <a:defRPr sz="3795" kern="1200">
          <a:solidFill>
            <a:schemeClr val="tx1"/>
          </a:solidFill>
          <a:latin typeface="+mn-lt"/>
          <a:ea typeface="+mn-ea"/>
          <a:cs typeface="+mn-cs"/>
        </a:defRPr>
      </a:lvl7pPr>
      <a:lvl8pPr marL="6748363" algn="l" defTabSz="1928104" rtl="0" eaLnBrk="1" latinLnBrk="0" hangingPunct="1">
        <a:defRPr sz="3795" kern="1200">
          <a:solidFill>
            <a:schemeClr val="tx1"/>
          </a:solidFill>
          <a:latin typeface="+mn-lt"/>
          <a:ea typeface="+mn-ea"/>
          <a:cs typeface="+mn-cs"/>
        </a:defRPr>
      </a:lvl8pPr>
      <a:lvl9pPr marL="7712415" algn="l" defTabSz="1928104" rtl="0" eaLnBrk="1" latinLnBrk="0" hangingPunct="1">
        <a:defRPr sz="3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C0B144-9DEA-0147-B8C7-52E049DF5B5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0922238"/>
              </p:ext>
            </p:extLst>
          </p:nvPr>
        </p:nvGraphicFramePr>
        <p:xfrm>
          <a:off x="397292" y="646033"/>
          <a:ext cx="4239218" cy="12304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39218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470386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&lt;&lt;interface&gt;&gt;</a:t>
                      </a:r>
                    </a:p>
                    <a:p>
                      <a:pPr algn="ctr"/>
                      <a:r>
                        <a:rPr lang="en-DE" sz="1200" dirty="0"/>
                        <a:t>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760064">
                <a:tc>
                  <a:txBody>
                    <a:bodyPr/>
                    <a:lstStyle/>
                    <a:p>
                      <a:r>
                        <a:rPr lang="en-DE" sz="1200" dirty="0"/>
                        <a:t>+plot()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5B7F1CF-1435-9043-BD40-67B6F909B47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41316311"/>
              </p:ext>
            </p:extLst>
          </p:nvPr>
        </p:nvGraphicFramePr>
        <p:xfrm>
          <a:off x="8017514" y="2136634"/>
          <a:ext cx="2007393" cy="21108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7393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282063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Ecg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961854">
                <a:tc>
                  <a:txBody>
                    <a:bodyPr/>
                    <a:lstStyle/>
                    <a:p>
                      <a:r>
                        <a:rPr lang="en-DE" sz="1200" dirty="0"/>
                        <a:t>+samples: list</a:t>
                      </a:r>
                    </a:p>
                    <a:p>
                      <a:r>
                        <a:rPr lang="en-DE" sz="1200" dirty="0"/>
                        <a:t>+time : list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dirty="0"/>
                        <a:t>+tags : list</a:t>
                      </a:r>
                    </a:p>
                    <a:p>
                      <a:r>
                        <a:rPr lang="en-DE" sz="1200" dirty="0"/>
                        <a:t>+sampling_frequency : int</a:t>
                      </a:r>
                    </a:p>
                    <a:p>
                      <a:r>
                        <a:rPr lang="en-DE" sz="1200" dirty="0"/>
                        <a:t>+resolution : int</a:t>
                      </a:r>
                    </a:p>
                    <a:p>
                      <a:r>
                        <a:rPr lang="en-DE" sz="1200" dirty="0"/>
                        <a:t>+r_peaks : np.array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470105">
                <a:tc>
                  <a:txBody>
                    <a:bodyPr/>
                    <a:lstStyle/>
                    <a:p>
                      <a:pPr marL="0" marR="0" lvl="0" indent="0" algn="l" defTabSz="19281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/>
                        <a:t>+from_edfplus_uklfr </a:t>
                      </a:r>
                      <a:r>
                        <a:rPr lang="en-DE" sz="1200" dirty="0"/>
                        <a:t>: void</a:t>
                      </a:r>
                    </a:p>
                    <a:p>
                      <a:r>
                        <a:rPr lang="en-DE" sz="1200" dirty="0"/>
                        <a:t>+ r_peak_detector() : void</a:t>
                      </a:r>
                    </a:p>
                    <a:p>
                      <a:r>
                        <a:rPr lang="en-DE" sz="1200" dirty="0"/>
                        <a:t>+ hrv_anaylsis() : void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A210BAE-FF82-A642-B9A9-E9C12F7879F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61827041"/>
              </p:ext>
            </p:extLst>
          </p:nvPr>
        </p:nvGraphicFramePr>
        <p:xfrm>
          <a:off x="396222" y="9501599"/>
          <a:ext cx="4282670" cy="26553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82670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28728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Classification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996454">
                <a:tc>
                  <a:txBody>
                    <a:bodyPr/>
                    <a:lstStyle/>
                    <a:p>
                      <a:r>
                        <a:rPr lang="en-DE" sz="1200" dirty="0"/>
                        <a:t>+features: pd.Dataframe</a:t>
                      </a:r>
                    </a:p>
                    <a:p>
                      <a:r>
                        <a:rPr lang="en-DE" sz="1200" dirty="0"/>
                        <a:t>+settings: dict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1244882">
                <a:tc>
                  <a:txBody>
                    <a:bodyPr/>
                    <a:lstStyle/>
                    <a:p>
                      <a:r>
                        <a:rPr lang="en-GB" sz="1200" dirty="0"/>
                        <a:t>+separate</a:t>
                      </a:r>
                    </a:p>
                    <a:p>
                      <a:r>
                        <a:rPr lang="en-GB" sz="1200" dirty="0"/>
                        <a:t>+split</a:t>
                      </a:r>
                    </a:p>
                    <a:p>
                      <a:r>
                        <a:rPr lang="en-GB" sz="1200" dirty="0"/>
                        <a:t>+scaling</a:t>
                      </a:r>
                    </a:p>
                    <a:p>
                      <a:r>
                        <a:rPr lang="en-GB" sz="1200" dirty="0"/>
                        <a:t>+classifying</a:t>
                      </a:r>
                    </a:p>
                    <a:p>
                      <a:r>
                        <a:rPr lang="en-GB" sz="1200" dirty="0"/>
                        <a:t>Load settings,</a:t>
                      </a:r>
                    </a:p>
                    <a:p>
                      <a:r>
                        <a:rPr lang="en-GB" sz="1200" dirty="0"/>
                        <a:t>+export results</a:t>
                      </a:r>
                    </a:p>
                    <a:p>
                      <a:r>
                        <a:rPr lang="en-GB" sz="1200" dirty="0"/>
                        <a:t>+export settings</a:t>
                      </a:r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sp>
        <p:nvSpPr>
          <p:cNvPr id="43" name="Folded Corner 42">
            <a:extLst>
              <a:ext uri="{FF2B5EF4-FFF2-40B4-BE49-F238E27FC236}">
                <a16:creationId xmlns:a16="http://schemas.microsoft.com/office/drawing/2014/main" id="{8C35B5D1-9B03-734D-94C8-B53908476FC8}"/>
              </a:ext>
            </a:extLst>
          </p:cNvPr>
          <p:cNvSpPr/>
          <p:nvPr/>
        </p:nvSpPr>
        <p:spPr>
          <a:xfrm>
            <a:off x="4763212" y="3041981"/>
            <a:ext cx="2493818" cy="718758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DE" sz="1000" dirty="0"/>
              <a:t>Methoden der Signalklassen berechnen zeitbahängige Singalchrakteristika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0895E850-96DE-2145-94D4-98E035F8D977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rot="16200000" flipV="1">
            <a:off x="6391172" y="-493404"/>
            <a:ext cx="875376" cy="43847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7" name="Table 4">
            <a:extLst>
              <a:ext uri="{FF2B5EF4-FFF2-40B4-BE49-F238E27FC236}">
                <a16:creationId xmlns:a16="http://schemas.microsoft.com/office/drawing/2014/main" id="{F547D66D-4486-2C43-9AA3-970A477EF3C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7249739"/>
              </p:ext>
            </p:extLst>
          </p:nvPr>
        </p:nvGraphicFramePr>
        <p:xfrm>
          <a:off x="10292793" y="2143998"/>
          <a:ext cx="2007393" cy="1659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7393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Eeg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935450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graphicFrame>
        <p:nvGraphicFramePr>
          <p:cNvPr id="118" name="Table 4">
            <a:extLst>
              <a:ext uri="{FF2B5EF4-FFF2-40B4-BE49-F238E27FC236}">
                <a16:creationId xmlns:a16="http://schemas.microsoft.com/office/drawing/2014/main" id="{F030B151-C055-994D-95CA-F84F8251093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3882342"/>
              </p:ext>
            </p:extLst>
          </p:nvPr>
        </p:nvGraphicFramePr>
        <p:xfrm>
          <a:off x="12568072" y="2143998"/>
          <a:ext cx="2007393" cy="1659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7393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Emg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935450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76FC3EB2-7D37-8048-B753-C2C3F7B8612C}"/>
              </a:ext>
            </a:extLst>
          </p:cNvPr>
          <p:cNvCxnSpPr>
            <a:cxnSpLocks/>
            <a:stCxn id="117" idx="0"/>
            <a:endCxn id="4" idx="3"/>
          </p:cNvCxnSpPr>
          <p:nvPr/>
        </p:nvCxnSpPr>
        <p:spPr>
          <a:xfrm rot="16200000" flipV="1">
            <a:off x="7525130" y="-1627362"/>
            <a:ext cx="882740" cy="665997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703CF948-CCE1-9545-9A2A-A075F7E77CDB}"/>
              </a:ext>
            </a:extLst>
          </p:cNvPr>
          <p:cNvCxnSpPr>
            <a:cxnSpLocks/>
            <a:stCxn id="118" idx="0"/>
            <a:endCxn id="4" idx="3"/>
          </p:cNvCxnSpPr>
          <p:nvPr/>
        </p:nvCxnSpPr>
        <p:spPr>
          <a:xfrm rot="16200000" flipV="1">
            <a:off x="8662769" y="-2765001"/>
            <a:ext cx="882740" cy="893525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28" name="Table 4">
            <a:extLst>
              <a:ext uri="{FF2B5EF4-FFF2-40B4-BE49-F238E27FC236}">
                <a16:creationId xmlns:a16="http://schemas.microsoft.com/office/drawing/2014/main" id="{7F00B082-9E99-154B-9C85-C20E86F6FE4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40245468"/>
              </p:ext>
            </p:extLst>
          </p:nvPr>
        </p:nvGraphicFramePr>
        <p:xfrm>
          <a:off x="14843351" y="2143998"/>
          <a:ext cx="2007393" cy="1659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7393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Eog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935450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graphicFrame>
        <p:nvGraphicFramePr>
          <p:cNvPr id="129" name="Table 4">
            <a:extLst>
              <a:ext uri="{FF2B5EF4-FFF2-40B4-BE49-F238E27FC236}">
                <a16:creationId xmlns:a16="http://schemas.microsoft.com/office/drawing/2014/main" id="{60E71649-717C-CF4A-996A-31D5A13BB62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6100264"/>
              </p:ext>
            </p:extLst>
          </p:nvPr>
        </p:nvGraphicFramePr>
        <p:xfrm>
          <a:off x="17118630" y="2143998"/>
          <a:ext cx="2007393" cy="1659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7393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Acc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935450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graphicFrame>
        <p:nvGraphicFramePr>
          <p:cNvPr id="130" name="Table 4">
            <a:extLst>
              <a:ext uri="{FF2B5EF4-FFF2-40B4-BE49-F238E27FC236}">
                <a16:creationId xmlns:a16="http://schemas.microsoft.com/office/drawing/2014/main" id="{2C1E75DD-B824-2A42-9C09-4D6EDCF41D8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90711444"/>
              </p:ext>
            </p:extLst>
          </p:nvPr>
        </p:nvGraphicFramePr>
        <p:xfrm>
          <a:off x="19393907" y="2143998"/>
          <a:ext cx="2007393" cy="1659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7393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Gyro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935450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0435E2F-35BF-7F4C-9B96-6A56D0F33D8A}"/>
              </a:ext>
            </a:extLst>
          </p:cNvPr>
          <p:cNvCxnSpPr>
            <a:cxnSpLocks/>
            <a:stCxn id="128" idx="0"/>
            <a:endCxn id="4" idx="3"/>
          </p:cNvCxnSpPr>
          <p:nvPr/>
        </p:nvCxnSpPr>
        <p:spPr>
          <a:xfrm rot="16200000" flipV="1">
            <a:off x="9800409" y="-3902641"/>
            <a:ext cx="882740" cy="112105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C848225-5792-2346-AA2B-C3273E7F0005}"/>
              </a:ext>
            </a:extLst>
          </p:cNvPr>
          <p:cNvCxnSpPr>
            <a:cxnSpLocks/>
            <a:stCxn id="129" idx="0"/>
            <a:endCxn id="4" idx="3"/>
          </p:cNvCxnSpPr>
          <p:nvPr/>
        </p:nvCxnSpPr>
        <p:spPr>
          <a:xfrm rot="16200000" flipV="1">
            <a:off x="10938048" y="-5040280"/>
            <a:ext cx="882740" cy="1348581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AFC554D8-B0C7-9445-9B86-BEA59CC27C3B}"/>
              </a:ext>
            </a:extLst>
          </p:cNvPr>
          <p:cNvCxnSpPr>
            <a:cxnSpLocks/>
            <a:stCxn id="130" idx="0"/>
            <a:endCxn id="4" idx="3"/>
          </p:cNvCxnSpPr>
          <p:nvPr/>
        </p:nvCxnSpPr>
        <p:spPr>
          <a:xfrm rot="16200000" flipV="1">
            <a:off x="12075687" y="-6177919"/>
            <a:ext cx="882740" cy="1576109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991521B7-9093-8240-B209-73B22C5FA64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4300034"/>
              </p:ext>
            </p:extLst>
          </p:nvPr>
        </p:nvGraphicFramePr>
        <p:xfrm>
          <a:off x="5559182" y="5041119"/>
          <a:ext cx="1981650" cy="118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650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LowLevelFeatures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401803">
                <a:tc>
                  <a:txBody>
                    <a:bodyPr/>
                    <a:lstStyle/>
                    <a:p>
                      <a:pPr marL="0" marR="0" lvl="0" indent="0" algn="l" defTabSz="19281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dirty="0"/>
                        <a:t>+features : pd.DataFrame</a:t>
                      </a:r>
                    </a:p>
                    <a:p>
                      <a:pPr marL="0" marR="0" lvl="0" indent="0" algn="l" defTabSz="19281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dirty="0"/>
                        <a:t>+classes: pd.DataFrame</a:t>
                      </a:r>
                    </a:p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182638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2CC491F-5BAD-3648-9B88-B3E9D17FC3A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30409990"/>
              </p:ext>
            </p:extLst>
          </p:nvPr>
        </p:nvGraphicFramePr>
        <p:xfrm>
          <a:off x="5554093" y="6567627"/>
          <a:ext cx="1981650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650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152374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HighlevelFeatures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383209">
                <a:tc>
                  <a:txBody>
                    <a:bodyPr/>
                    <a:lstStyle/>
                    <a:p>
                      <a:pPr marL="0" marR="0" lvl="0" indent="0" algn="l" defTabSz="19281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dirty="0"/>
                        <a:t>+features : pd.DataFrame</a:t>
                      </a:r>
                    </a:p>
                    <a:p>
                      <a:pPr marL="0" marR="0" lvl="0" indent="0" algn="l" defTabSz="19281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dirty="0"/>
                        <a:t>+classes: pd.DataFrame</a:t>
                      </a:r>
                    </a:p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414859">
                <a:tc>
                  <a:txBody>
                    <a:bodyPr/>
                    <a:lstStyle/>
                    <a:p>
                      <a:pPr marL="0" marR="0" lvl="0" indent="0" algn="l" defTabSz="19281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  <a:p>
                      <a:pPr marL="0" marR="0" lvl="0" indent="0" algn="l" defTabSz="19281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  <a:p>
                      <a:r>
                        <a:rPr lang="en-GB" sz="1200" dirty="0"/>
                        <a:t>+merge() : void</a:t>
                      </a:r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C2E9996-008F-3549-8163-5F3AAD67244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33739467"/>
              </p:ext>
            </p:extLst>
          </p:nvPr>
        </p:nvGraphicFramePr>
        <p:xfrm>
          <a:off x="368682" y="5039124"/>
          <a:ext cx="4267828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67828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318604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&lt;&lt;interface&gt;&gt;</a:t>
                      </a:r>
                      <a:br>
                        <a:rPr lang="en-DE" sz="1200" dirty="0"/>
                      </a:br>
                      <a:r>
                        <a:rPr lang="en-DE" sz="12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624179">
                <a:tc>
                  <a:txBody>
                    <a:bodyPr/>
                    <a:lstStyle/>
                    <a:p>
                      <a:r>
                        <a:rPr lang="en-GB" sz="1200" dirty="0"/>
                        <a:t>+</a:t>
                      </a:r>
                      <a:r>
                        <a:rPr lang="en-GB" sz="1200" dirty="0" err="1"/>
                        <a:t>import_meta</a:t>
                      </a:r>
                      <a:r>
                        <a:rPr lang="en-GB" sz="1200" dirty="0"/>
                        <a:t>() : </a:t>
                      </a:r>
                    </a:p>
                    <a:p>
                      <a:endParaRPr lang="en-GB" sz="1200" dirty="0"/>
                    </a:p>
                    <a:p>
                      <a:r>
                        <a:rPr lang="en-GB" sz="1200" dirty="0"/>
                        <a:t>+</a:t>
                      </a:r>
                      <a:r>
                        <a:rPr lang="de-DE" sz="1200" dirty="0" err="1"/>
                        <a:t>write_to_csv</a:t>
                      </a:r>
                      <a:r>
                        <a:rPr lang="de-DE" sz="1200" dirty="0"/>
                        <a:t>() : </a:t>
                      </a:r>
                      <a:r>
                        <a:rPr lang="de-DE" sz="1200" dirty="0" err="1"/>
                        <a:t>void</a:t>
                      </a:r>
                      <a:r>
                        <a:rPr lang="de-DE" sz="1200" dirty="0"/>
                        <a:t> mit </a:t>
                      </a:r>
                      <a:r>
                        <a:rPr lang="de-DE" sz="1200" dirty="0" err="1"/>
                        <a:t>datum&amp;settings</a:t>
                      </a:r>
                      <a:endParaRPr lang="de-DE" sz="1200" dirty="0"/>
                    </a:p>
                    <a:p>
                      <a:pPr marL="0" marR="0" lvl="0" indent="0" algn="l" defTabSz="19281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+</a:t>
                      </a:r>
                      <a:r>
                        <a:rPr lang="en-GB" sz="1200" dirty="0" err="1"/>
                        <a:t>load_from_csv</a:t>
                      </a:r>
                      <a:r>
                        <a:rPr lang="en-GB" sz="1200" dirty="0"/>
                        <a:t>() : void</a:t>
                      </a:r>
                    </a:p>
                    <a:p>
                      <a:pPr marL="0" marR="0" lvl="0" indent="0" algn="l" defTabSz="19281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1200" dirty="0"/>
                    </a:p>
                    <a:p>
                      <a:pPr marL="0" marR="0" lvl="0" indent="0" algn="l" defTabSz="19281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dirty="0"/>
                        <a:t>+clean(): void</a:t>
                      </a:r>
                    </a:p>
                    <a:p>
                      <a:pPr marL="0" marR="0" lvl="0" indent="0" algn="l" defTabSz="19281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+</a:t>
                      </a:r>
                      <a:r>
                        <a:rPr lang="en-GB" sz="1200" dirty="0" err="1"/>
                        <a:t>select_features</a:t>
                      </a:r>
                      <a:r>
                        <a:rPr lang="en-GB" sz="1200" dirty="0"/>
                        <a:t>() : void</a:t>
                      </a:r>
                    </a:p>
                    <a:p>
                      <a:pPr marL="0" marR="0" lvl="0" indent="0" algn="l" defTabSz="19281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+</a:t>
                      </a:r>
                      <a:r>
                        <a:rPr lang="en-GB" sz="1200" dirty="0" err="1"/>
                        <a:t>evaluate_features</a:t>
                      </a:r>
                      <a:r>
                        <a:rPr lang="en-GB" sz="1200" dirty="0"/>
                        <a:t>() : void</a:t>
                      </a:r>
                    </a:p>
                    <a:p>
                      <a:pPr marL="0" marR="0" lvl="0" indent="0" algn="l" defTabSz="19281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2C90BA31-C935-3046-93D0-FDFAEE66B023}"/>
              </a:ext>
            </a:extLst>
          </p:cNvPr>
          <p:cNvCxnSpPr>
            <a:cxnSpLocks/>
            <a:stCxn id="36" idx="2"/>
            <a:endCxn id="38" idx="3"/>
          </p:cNvCxnSpPr>
          <p:nvPr/>
        </p:nvCxnSpPr>
        <p:spPr>
          <a:xfrm rot="5400000" flipH="1">
            <a:off x="5546541" y="5226374"/>
            <a:ext cx="93435" cy="1913497"/>
          </a:xfrm>
          <a:prstGeom prst="bentConnector4">
            <a:avLst>
              <a:gd name="adj1" fmla="val -244662"/>
              <a:gd name="adj2" fmla="val 7589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11E39FF3-E11F-7842-BDE0-9D948D161109}"/>
              </a:ext>
            </a:extLst>
          </p:cNvPr>
          <p:cNvCxnSpPr>
            <a:cxnSpLocks/>
            <a:stCxn id="37" idx="0"/>
            <a:endCxn id="38" idx="3"/>
          </p:cNvCxnSpPr>
          <p:nvPr/>
        </p:nvCxnSpPr>
        <p:spPr>
          <a:xfrm rot="16200000" flipV="1">
            <a:off x="5375103" y="5397812"/>
            <a:ext cx="431223" cy="190840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Folded Corner 86">
            <a:extLst>
              <a:ext uri="{FF2B5EF4-FFF2-40B4-BE49-F238E27FC236}">
                <a16:creationId xmlns:a16="http://schemas.microsoft.com/office/drawing/2014/main" id="{27647EB6-9EC8-2E44-A591-8C32A31BE7E4}"/>
              </a:ext>
            </a:extLst>
          </p:cNvPr>
          <p:cNvSpPr/>
          <p:nvPr/>
        </p:nvSpPr>
        <p:spPr>
          <a:xfrm>
            <a:off x="8521401" y="6418087"/>
            <a:ext cx="3842199" cy="929283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DE" sz="1000" dirty="0"/>
              <a:t>Methoden der FeatureKlassen berechnen aus verschiedenen ausgewählten zeitvarainten Signalcharaktistika (z.B Sample</a:t>
            </a:r>
          </a:p>
          <a:p>
            <a:r>
              <a:rPr lang="en-DE" sz="1000" dirty="0"/>
              <a:t>Vector, R-Peaks, Zeitvektor, Tags) eine Featuretabelle. Bestenfalls sind alle Spalten gleich lang.</a:t>
            </a:r>
          </a:p>
        </p:txBody>
      </p:sp>
      <p:sp>
        <p:nvSpPr>
          <p:cNvPr id="88" name="Folded Corner 87">
            <a:extLst>
              <a:ext uri="{FF2B5EF4-FFF2-40B4-BE49-F238E27FC236}">
                <a16:creationId xmlns:a16="http://schemas.microsoft.com/office/drawing/2014/main" id="{81CA58EB-71B2-934C-8968-5888B04B30A3}"/>
              </a:ext>
            </a:extLst>
          </p:cNvPr>
          <p:cNvSpPr/>
          <p:nvPr/>
        </p:nvSpPr>
        <p:spPr>
          <a:xfrm>
            <a:off x="4828557" y="4042481"/>
            <a:ext cx="1461247" cy="83642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000" dirty="0"/>
              <a:t>Für</a:t>
            </a:r>
            <a:endParaRPr lang="de-DE" sz="1000" dirty="0"/>
          </a:p>
          <a:p>
            <a:pPr algn="ctr"/>
            <a:r>
              <a:rPr lang="en-DE" sz="1000" dirty="0"/>
              <a:t>jede Signalklasse / oder ein File</a:t>
            </a: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C0DE8C6D-555C-AD42-8017-E9BEF0D028A3}"/>
              </a:ext>
            </a:extLst>
          </p:cNvPr>
          <p:cNvSpPr/>
          <p:nvPr/>
        </p:nvSpPr>
        <p:spPr>
          <a:xfrm>
            <a:off x="7060154" y="8289814"/>
            <a:ext cx="1461247" cy="83642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000" dirty="0"/>
              <a:t>Für mehrere Signalklassen / oder mehrere Files</a:t>
            </a:r>
          </a:p>
        </p:txBody>
      </p:sp>
      <p:sp>
        <p:nvSpPr>
          <p:cNvPr id="90" name="Folded Corner 89">
            <a:extLst>
              <a:ext uri="{FF2B5EF4-FFF2-40B4-BE49-F238E27FC236}">
                <a16:creationId xmlns:a16="http://schemas.microsoft.com/office/drawing/2014/main" id="{34CDC62A-B503-F24F-8205-A31A95E1813A}"/>
              </a:ext>
            </a:extLst>
          </p:cNvPr>
          <p:cNvSpPr/>
          <p:nvPr/>
        </p:nvSpPr>
        <p:spPr>
          <a:xfrm>
            <a:off x="6061970" y="317897"/>
            <a:ext cx="3042169" cy="691974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DE" sz="1000" dirty="0"/>
              <a:t>Jede Signalklasse implementiert seine eigenen Reader-Methoden, z.B from_edfplus(). Evtl.</a:t>
            </a:r>
            <a:r>
              <a:rPr lang="en-GB" sz="1000" dirty="0"/>
              <a:t>a</a:t>
            </a:r>
            <a:r>
              <a:rPr lang="en-DE" sz="1000" dirty="0"/>
              <a:t>uch formatabhängig, wie Name des Channels usw.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A4FF5-3175-974D-9173-80C4F078C33D}"/>
              </a:ext>
            </a:extLst>
          </p:cNvPr>
          <p:cNvCxnSpPr>
            <a:cxnSpLocks/>
            <a:stCxn id="90" idx="2"/>
            <a:endCxn id="8" idx="0"/>
          </p:cNvCxnSpPr>
          <p:nvPr/>
        </p:nvCxnSpPr>
        <p:spPr>
          <a:xfrm>
            <a:off x="7583055" y="1009871"/>
            <a:ext cx="1438155" cy="112676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216656-96FC-704A-A8ED-C75F6B41CAF8}"/>
              </a:ext>
            </a:extLst>
          </p:cNvPr>
          <p:cNvCxnSpPr>
            <a:cxnSpLocks/>
            <a:stCxn id="43" idx="0"/>
            <a:endCxn id="8" idx="1"/>
          </p:cNvCxnSpPr>
          <p:nvPr/>
        </p:nvCxnSpPr>
        <p:spPr>
          <a:xfrm>
            <a:off x="6010121" y="3041981"/>
            <a:ext cx="2007393" cy="15008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7412A7-B90B-0443-B463-563B59B722BB}"/>
              </a:ext>
            </a:extLst>
          </p:cNvPr>
          <p:cNvCxnSpPr>
            <a:cxnSpLocks/>
            <a:stCxn id="36" idx="0"/>
            <a:endCxn id="88" idx="2"/>
          </p:cNvCxnSpPr>
          <p:nvPr/>
        </p:nvCxnSpPr>
        <p:spPr>
          <a:xfrm flipH="1" flipV="1">
            <a:off x="5559181" y="4878901"/>
            <a:ext cx="990826" cy="16221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F36343-3AF1-924D-ADA4-3C98B77BEB93}"/>
              </a:ext>
            </a:extLst>
          </p:cNvPr>
          <p:cNvCxnSpPr>
            <a:cxnSpLocks/>
            <a:stCxn id="37" idx="2"/>
            <a:endCxn id="89" idx="1"/>
          </p:cNvCxnSpPr>
          <p:nvPr/>
        </p:nvCxnSpPr>
        <p:spPr>
          <a:xfrm>
            <a:off x="6544918" y="8122107"/>
            <a:ext cx="515236" cy="58591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Folded Corner 72">
            <a:extLst>
              <a:ext uri="{FF2B5EF4-FFF2-40B4-BE49-F238E27FC236}">
                <a16:creationId xmlns:a16="http://schemas.microsoft.com/office/drawing/2014/main" id="{4A9F0BDC-9502-154F-91C3-DB5EB02A21AC}"/>
              </a:ext>
            </a:extLst>
          </p:cNvPr>
          <p:cNvSpPr/>
          <p:nvPr/>
        </p:nvSpPr>
        <p:spPr>
          <a:xfrm>
            <a:off x="396222" y="4681325"/>
            <a:ext cx="1147571" cy="28034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Zeitinvariant</a:t>
            </a:r>
            <a:endParaRPr lang="en-DE" sz="1000" dirty="0"/>
          </a:p>
        </p:txBody>
      </p:sp>
      <p:sp>
        <p:nvSpPr>
          <p:cNvPr id="74" name="Folded Corner 73">
            <a:extLst>
              <a:ext uri="{FF2B5EF4-FFF2-40B4-BE49-F238E27FC236}">
                <a16:creationId xmlns:a16="http://schemas.microsoft.com/office/drawing/2014/main" id="{53F042CA-9EBF-2A4E-9DB3-C3D02070A288}"/>
              </a:ext>
            </a:extLst>
          </p:cNvPr>
          <p:cNvSpPr/>
          <p:nvPr/>
        </p:nvSpPr>
        <p:spPr>
          <a:xfrm>
            <a:off x="396222" y="296309"/>
            <a:ext cx="1147571" cy="28034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Zeitvariant</a:t>
            </a:r>
            <a:endParaRPr lang="en-DE" sz="1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B4788E-28EB-A24B-9471-A34E0C62FA28}"/>
              </a:ext>
            </a:extLst>
          </p:cNvPr>
          <p:cNvCxnSpPr>
            <a:cxnSpLocks/>
            <a:stCxn id="74" idx="3"/>
            <a:endCxn id="4" idx="0"/>
          </p:cNvCxnSpPr>
          <p:nvPr/>
        </p:nvCxnSpPr>
        <p:spPr>
          <a:xfrm>
            <a:off x="1543793" y="436479"/>
            <a:ext cx="973108" cy="20955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96800B-48DE-7144-BF0A-EFF9E05F1115}"/>
              </a:ext>
            </a:extLst>
          </p:cNvPr>
          <p:cNvCxnSpPr>
            <a:cxnSpLocks/>
            <a:stCxn id="73" idx="3"/>
            <a:endCxn id="38" idx="0"/>
          </p:cNvCxnSpPr>
          <p:nvPr/>
        </p:nvCxnSpPr>
        <p:spPr>
          <a:xfrm>
            <a:off x="1543793" y="4821495"/>
            <a:ext cx="958803" cy="21762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0" name="Table 4">
            <a:extLst>
              <a:ext uri="{FF2B5EF4-FFF2-40B4-BE49-F238E27FC236}">
                <a16:creationId xmlns:a16="http://schemas.microsoft.com/office/drawing/2014/main" id="{570DB8B3-DBA0-9440-9633-8789D4DB674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76580109"/>
              </p:ext>
            </p:extLst>
          </p:nvPr>
        </p:nvGraphicFramePr>
        <p:xfrm>
          <a:off x="10292793" y="5023842"/>
          <a:ext cx="2007393" cy="928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7393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259626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EegFeatures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380280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259626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graphicFrame>
        <p:nvGraphicFramePr>
          <p:cNvPr id="122" name="Table 4">
            <a:extLst>
              <a:ext uri="{FF2B5EF4-FFF2-40B4-BE49-F238E27FC236}">
                <a16:creationId xmlns:a16="http://schemas.microsoft.com/office/drawing/2014/main" id="{198D0A92-A1AF-FE4F-9E6F-9DD7955757B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1351374"/>
              </p:ext>
            </p:extLst>
          </p:nvPr>
        </p:nvGraphicFramePr>
        <p:xfrm>
          <a:off x="8028306" y="5021133"/>
          <a:ext cx="1996602" cy="90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6602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24141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EcgFeatures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353600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241410">
                <a:tc>
                  <a:txBody>
                    <a:bodyPr/>
                    <a:lstStyle/>
                    <a:p>
                      <a:r>
                        <a:rPr lang="en-DE" sz="1200" dirty="0"/>
                        <a:t>+ feature(1)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AFDB8AA4-1B9D-D943-9936-155C2F81E0F8}"/>
              </a:ext>
            </a:extLst>
          </p:cNvPr>
          <p:cNvCxnSpPr>
            <a:cxnSpLocks/>
            <a:stCxn id="122" idx="0"/>
            <a:endCxn id="36" idx="3"/>
          </p:cNvCxnSpPr>
          <p:nvPr/>
        </p:nvCxnSpPr>
        <p:spPr>
          <a:xfrm rot="16200000" flipH="1" flipV="1">
            <a:off x="7976547" y="4585418"/>
            <a:ext cx="614346" cy="1485775"/>
          </a:xfrm>
          <a:prstGeom prst="bentConnector4">
            <a:avLst>
              <a:gd name="adj1" fmla="val -37210"/>
              <a:gd name="adj2" fmla="val 8359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110E4D32-092C-3F48-A338-265CCE0001C1}"/>
              </a:ext>
            </a:extLst>
          </p:cNvPr>
          <p:cNvCxnSpPr>
            <a:cxnSpLocks/>
            <a:stCxn id="100" idx="0"/>
            <a:endCxn id="36" idx="3"/>
          </p:cNvCxnSpPr>
          <p:nvPr/>
        </p:nvCxnSpPr>
        <p:spPr>
          <a:xfrm rot="16200000" flipH="1" flipV="1">
            <a:off x="9112842" y="3451831"/>
            <a:ext cx="611637" cy="3755657"/>
          </a:xfrm>
          <a:prstGeom prst="bentConnector4">
            <a:avLst>
              <a:gd name="adj1" fmla="val -37375"/>
              <a:gd name="adj2" fmla="val 6336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5" name="Table 4">
            <a:extLst>
              <a:ext uri="{FF2B5EF4-FFF2-40B4-BE49-F238E27FC236}">
                <a16:creationId xmlns:a16="http://schemas.microsoft.com/office/drawing/2014/main" id="{3CD427D2-9DDC-2145-9EEF-4941E61E60F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2331123"/>
              </p:ext>
            </p:extLst>
          </p:nvPr>
        </p:nvGraphicFramePr>
        <p:xfrm>
          <a:off x="12599066" y="5007793"/>
          <a:ext cx="2007393" cy="928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7393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259626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EmgFeatures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380280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259626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graphicFrame>
        <p:nvGraphicFramePr>
          <p:cNvPr id="146" name="Table 4">
            <a:extLst>
              <a:ext uri="{FF2B5EF4-FFF2-40B4-BE49-F238E27FC236}">
                <a16:creationId xmlns:a16="http://schemas.microsoft.com/office/drawing/2014/main" id="{FE2720AF-1236-B741-A142-E61E5A62D28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6870061"/>
              </p:ext>
            </p:extLst>
          </p:nvPr>
        </p:nvGraphicFramePr>
        <p:xfrm>
          <a:off x="14905339" y="5007793"/>
          <a:ext cx="2007393" cy="928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7393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259626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EogFeatures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380280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259626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graphicFrame>
        <p:nvGraphicFramePr>
          <p:cNvPr id="147" name="Table 4">
            <a:extLst>
              <a:ext uri="{FF2B5EF4-FFF2-40B4-BE49-F238E27FC236}">
                <a16:creationId xmlns:a16="http://schemas.microsoft.com/office/drawing/2014/main" id="{2CE0ABBE-89FC-CE4B-B664-1311AA4111E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0540746"/>
              </p:ext>
            </p:extLst>
          </p:nvPr>
        </p:nvGraphicFramePr>
        <p:xfrm>
          <a:off x="17166658" y="4992322"/>
          <a:ext cx="2007393" cy="928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7393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259626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AccFeatures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380280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259626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graphicFrame>
        <p:nvGraphicFramePr>
          <p:cNvPr id="148" name="Table 4">
            <a:extLst>
              <a:ext uri="{FF2B5EF4-FFF2-40B4-BE49-F238E27FC236}">
                <a16:creationId xmlns:a16="http://schemas.microsoft.com/office/drawing/2014/main" id="{79B288B1-2E71-304C-AC40-4F2A54AA579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11375394"/>
              </p:ext>
            </p:extLst>
          </p:nvPr>
        </p:nvGraphicFramePr>
        <p:xfrm>
          <a:off x="19427977" y="4992322"/>
          <a:ext cx="2007393" cy="928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7393">
                  <a:extLst>
                    <a:ext uri="{9D8B030D-6E8A-4147-A177-3AD203B41FA5}">
                      <a16:colId xmlns:a16="http://schemas.microsoft.com/office/drawing/2014/main" val="3673326756"/>
                    </a:ext>
                  </a:extLst>
                </a:gridCol>
              </a:tblGrid>
              <a:tr h="259626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GyroFeatures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68436"/>
                  </a:ext>
                </a:extLst>
              </a:tr>
              <a:tr h="380280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9736"/>
                  </a:ext>
                </a:extLst>
              </a:tr>
              <a:tr h="259626"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258"/>
                  </a:ext>
                </a:extLst>
              </a:tr>
            </a:tbl>
          </a:graphicData>
        </a:graphic>
      </p:graphicFrame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4EFAC883-1804-5E40-9BC5-2CD3921163CF}"/>
              </a:ext>
            </a:extLst>
          </p:cNvPr>
          <p:cNvCxnSpPr>
            <a:cxnSpLocks/>
            <a:stCxn id="145" idx="0"/>
            <a:endCxn id="36" idx="3"/>
          </p:cNvCxnSpPr>
          <p:nvPr/>
        </p:nvCxnSpPr>
        <p:spPr>
          <a:xfrm rot="16200000" flipH="1" flipV="1">
            <a:off x="10257954" y="2290671"/>
            <a:ext cx="627686" cy="6061930"/>
          </a:xfrm>
          <a:prstGeom prst="bentConnector4">
            <a:avLst>
              <a:gd name="adj1" fmla="val -36419"/>
              <a:gd name="adj2" fmla="val 582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BDAC973B-B56A-3840-9F7A-71F0C0ABACF5}"/>
              </a:ext>
            </a:extLst>
          </p:cNvPr>
          <p:cNvCxnSpPr>
            <a:cxnSpLocks/>
            <a:stCxn id="146" idx="0"/>
            <a:endCxn id="36" idx="3"/>
          </p:cNvCxnSpPr>
          <p:nvPr/>
        </p:nvCxnSpPr>
        <p:spPr>
          <a:xfrm rot="16200000" flipH="1" flipV="1">
            <a:off x="11411091" y="1137534"/>
            <a:ext cx="627686" cy="8368203"/>
          </a:xfrm>
          <a:prstGeom prst="bentConnector4">
            <a:avLst>
              <a:gd name="adj1" fmla="val -36419"/>
              <a:gd name="adj2" fmla="val 559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B5F04044-6569-9744-978A-61921E425BFC}"/>
              </a:ext>
            </a:extLst>
          </p:cNvPr>
          <p:cNvCxnSpPr>
            <a:cxnSpLocks/>
            <a:stCxn id="148" idx="0"/>
            <a:endCxn id="36" idx="3"/>
          </p:cNvCxnSpPr>
          <p:nvPr/>
        </p:nvCxnSpPr>
        <p:spPr>
          <a:xfrm rot="16200000" flipH="1" flipV="1">
            <a:off x="13664674" y="-1131521"/>
            <a:ext cx="643157" cy="12890841"/>
          </a:xfrm>
          <a:prstGeom prst="bentConnector4">
            <a:avLst>
              <a:gd name="adj1" fmla="val -35543"/>
              <a:gd name="adj2" fmla="val 538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FAB5B6EC-E845-0D4D-9837-7B60DAFD2360}"/>
              </a:ext>
            </a:extLst>
          </p:cNvPr>
          <p:cNvCxnSpPr>
            <a:cxnSpLocks/>
            <a:stCxn id="147" idx="0"/>
            <a:endCxn id="36" idx="3"/>
          </p:cNvCxnSpPr>
          <p:nvPr/>
        </p:nvCxnSpPr>
        <p:spPr>
          <a:xfrm rot="16200000" flipH="1" flipV="1">
            <a:off x="12534014" y="-861"/>
            <a:ext cx="643157" cy="10629522"/>
          </a:xfrm>
          <a:prstGeom prst="bentConnector4">
            <a:avLst>
              <a:gd name="adj1" fmla="val -35543"/>
              <a:gd name="adj2" fmla="val 547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A1FAA5E-FBEC-024C-9C78-5E69E907A907}"/>
              </a:ext>
            </a:extLst>
          </p:cNvPr>
          <p:cNvCxnSpPr>
            <a:cxnSpLocks/>
            <a:stCxn id="87" idx="0"/>
            <a:endCxn id="36" idx="2"/>
          </p:cNvCxnSpPr>
          <p:nvPr/>
        </p:nvCxnSpPr>
        <p:spPr>
          <a:xfrm flipH="1" flipV="1">
            <a:off x="6550007" y="6229839"/>
            <a:ext cx="3892494" cy="18824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Folded Corner 179">
            <a:extLst>
              <a:ext uri="{FF2B5EF4-FFF2-40B4-BE49-F238E27FC236}">
                <a16:creationId xmlns:a16="http://schemas.microsoft.com/office/drawing/2014/main" id="{529F7A67-86EE-504F-BAA2-3E4FBE672C40}"/>
              </a:ext>
            </a:extLst>
          </p:cNvPr>
          <p:cNvSpPr/>
          <p:nvPr/>
        </p:nvSpPr>
        <p:spPr>
          <a:xfrm>
            <a:off x="802054" y="8540247"/>
            <a:ext cx="1735503" cy="83642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000" dirty="0"/>
              <a:t>Init der Classification nur mittels eines Pandas Dataframes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993FA3C-ACF1-2946-B88A-FAD3DEC2504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734841" y="9376667"/>
            <a:ext cx="802716" cy="12493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7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7602</TotalTime>
  <Words>279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Zabler</dc:creator>
  <cp:lastModifiedBy>Nicolas Zabler</cp:lastModifiedBy>
  <cp:revision>48</cp:revision>
  <dcterms:created xsi:type="dcterms:W3CDTF">2020-09-30T09:20:59Z</dcterms:created>
  <dcterms:modified xsi:type="dcterms:W3CDTF">2020-10-06T18:04:24Z</dcterms:modified>
</cp:coreProperties>
</file>