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D670-0E2F-A941-9430-B9182DBC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FE51B-500D-F346-B4AC-78AEACE13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2518-3300-F34F-B7EB-708B0788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B0714-7309-D246-96FF-0236991E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4AD6-66C9-314E-96B6-1FBD8E67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1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9FE2-11F7-0D4C-BFDD-1CC4AE57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3A536-D12A-4D4F-8B03-52C74DB1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7BE1-08E5-1D4B-920B-602880CD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4AD8-E64C-4C42-8A9F-97FA3C0B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44C2-5B06-D747-9760-E416178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37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9783C-5C00-DE49-95DA-86DAB7C9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524E2-03C5-5846-8E18-42BF1366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7046-CF93-8443-BCE7-8826F1FE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E3D8-C19C-BA45-BFB8-F895A1B0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9F05-3DC3-464A-83BA-D03BEF50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22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87B0-A75F-FF45-91A4-00705D76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49A0-9FAC-DE4D-8B23-3968431D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E162-3697-7045-A16B-9FD970C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87D5-9CCD-BB47-A9FD-40A6BA8A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D1D5-1187-E643-9734-7401617E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70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18A6-8D06-F341-B36A-50328038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FB48-EB21-5043-BCF1-716164F5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12C6-AAE2-5444-8B2E-5E59C314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594D-2303-AE4B-BB94-3402365B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43D9-C2CC-A143-8339-3ECC0416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55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265A-386B-8E4A-8260-383C431A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F82-B834-5448-A0AD-6A0F9A505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7CCF5-6775-B343-B755-3350E8337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425F-C19B-7A4A-A252-7A60ACA0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ABCF-1342-154F-BC8E-3DD8FAAA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7B1A-8F1B-3640-B15E-3E8CBF1D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030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07F-4603-394E-8C8D-171E27AE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2F4E4-6ACB-BB4C-8CD4-B8F21308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52770-9D94-EB40-9732-1721DCE9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CB869-15B9-5A41-A317-18AE30478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1AF4D-CF67-C64C-AACE-59C7ABBE6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8512B-1552-4E43-909E-B92B0AD5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ACC97-3F76-434E-9E9A-120357A8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DF6E3-9FB8-2943-AA9F-89E618C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58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F564-C7A9-704F-BDED-FAF405F6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AC2CB-BC34-9D4F-A568-105429FB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50782-4132-274A-B68D-DCA91256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C33EC-37EC-134B-83D0-581B0A69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044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701EC-6B50-044A-B990-471A406B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162EA-DBF2-EE47-9487-1F67BFDC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625B-7F02-9E4A-BE98-B86BE01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52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D7C1-039F-E448-8869-869BC28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EC36-43F7-A242-842D-57CBB434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7D87-90C5-8446-A459-D265A8B0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46916-166D-B340-81EB-5B8CB858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52367-3163-F947-9B5E-0F9A5A35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4091-E1F0-3A41-B498-F82FE31D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031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D4DF-9DFA-C747-A612-3590A92B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94E41-53D8-4041-A6F4-0828518C6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711DC-C57E-964F-9D35-CF755C57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20B4-6B5E-6E40-85F5-6F258597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35A1-BC94-764F-B47A-5874AA79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B6F6-5EB2-1D46-8F46-CE661848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24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2AE2-16D1-8B4F-BCAC-66ABE2BC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6A2D-3DF7-9343-88B9-4F47CE21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A17C-6CDE-7840-85BC-B13A188E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F9BF-F81D-5645-80A8-47960A245001}" type="datetimeFigureOut">
              <a:rPr lang="en-DE" smtClean="0"/>
              <a:t>04.03.20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047D-4905-7A42-9302-EF6D844E7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A293-CD7A-3141-9BD4-1FD064B3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3A68-071D-8B46-B609-3CF2794F3C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86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D54-14DD-D045-B83E-1C0D1ADB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19495-02F8-5140-A5CB-828A2CC4DB16}"/>
              </a:ext>
            </a:extLst>
          </p:cNvPr>
          <p:cNvSpPr/>
          <p:nvPr/>
        </p:nvSpPr>
        <p:spPr>
          <a:xfrm>
            <a:off x="3617004" y="3906203"/>
            <a:ext cx="604267" cy="20035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Config Output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56568-DDB9-A940-8151-A8F2827756B8}"/>
              </a:ext>
            </a:extLst>
          </p:cNvPr>
          <p:cNvSpPr/>
          <p:nvPr/>
        </p:nvSpPr>
        <p:spPr>
          <a:xfrm>
            <a:off x="5515721" y="1690688"/>
            <a:ext cx="2098589" cy="146554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63E3E-FB11-5F41-8075-1D4FC1DC644F}"/>
              </a:ext>
            </a:extLst>
          </p:cNvPr>
          <p:cNvSpPr/>
          <p:nvPr/>
        </p:nvSpPr>
        <p:spPr>
          <a:xfrm>
            <a:off x="5649451" y="3428999"/>
            <a:ext cx="347385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54EA2-84B2-F54F-B0B6-F7EA06079D0F}"/>
              </a:ext>
            </a:extLst>
          </p:cNvPr>
          <p:cNvSpPr/>
          <p:nvPr/>
        </p:nvSpPr>
        <p:spPr>
          <a:xfrm>
            <a:off x="6190221" y="3428999"/>
            <a:ext cx="347385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MedicalAnalyzingLib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9AC4F-89FA-1642-9F6E-71CDDF907228}"/>
              </a:ext>
            </a:extLst>
          </p:cNvPr>
          <p:cNvSpPr/>
          <p:nvPr/>
        </p:nvSpPr>
        <p:spPr>
          <a:xfrm>
            <a:off x="6715669" y="3428999"/>
            <a:ext cx="347385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Configuration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A573E-AC83-B54E-9862-5C44BCC357F2}"/>
              </a:ext>
            </a:extLst>
          </p:cNvPr>
          <p:cNvSpPr/>
          <p:nvPr/>
        </p:nvSpPr>
        <p:spPr>
          <a:xfrm>
            <a:off x="7241117" y="3428999"/>
            <a:ext cx="347385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0494F3-EE3A-CF4C-84AE-CDAB97981D15}"/>
              </a:ext>
            </a:extLst>
          </p:cNvPr>
          <p:cNvSpPr/>
          <p:nvPr/>
        </p:nvSpPr>
        <p:spPr>
          <a:xfrm>
            <a:off x="10268687" y="1712219"/>
            <a:ext cx="1344316" cy="3457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BrowserGUI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D59552-D069-1F4D-B7F3-630A725D6BF2}"/>
              </a:ext>
            </a:extLst>
          </p:cNvPr>
          <p:cNvSpPr/>
          <p:nvPr/>
        </p:nvSpPr>
        <p:spPr>
          <a:xfrm>
            <a:off x="9070916" y="1712896"/>
            <a:ext cx="1001565" cy="26666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CMD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6D316-9061-154A-BAAE-788CED19622A}"/>
              </a:ext>
            </a:extLst>
          </p:cNvPr>
          <p:cNvSpPr/>
          <p:nvPr/>
        </p:nvSpPr>
        <p:spPr>
          <a:xfrm>
            <a:off x="9067371" y="4629390"/>
            <a:ext cx="2542087" cy="576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Plots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6B525-4624-9C42-AB9C-373529C2E7FB}"/>
              </a:ext>
            </a:extLst>
          </p:cNvPr>
          <p:cNvSpPr/>
          <p:nvPr/>
        </p:nvSpPr>
        <p:spPr>
          <a:xfrm>
            <a:off x="851020" y="1690687"/>
            <a:ext cx="2305833" cy="281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Online Streaming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A6B82-C27B-2C46-AE37-7F1A1AFE8B80}"/>
              </a:ext>
            </a:extLst>
          </p:cNvPr>
          <p:cNvSpPr/>
          <p:nvPr/>
        </p:nvSpPr>
        <p:spPr>
          <a:xfrm>
            <a:off x="864340" y="2084928"/>
            <a:ext cx="2305833" cy="2816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Offline Stream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4E11-4C65-FA4C-A76A-D848DD5854C6}"/>
              </a:ext>
            </a:extLst>
          </p:cNvPr>
          <p:cNvSpPr/>
          <p:nvPr/>
        </p:nvSpPr>
        <p:spPr>
          <a:xfrm>
            <a:off x="851019" y="2479053"/>
            <a:ext cx="2305833" cy="2812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Complete Import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4757F0-497F-6341-BA95-E95892AE9C42}"/>
              </a:ext>
            </a:extLst>
          </p:cNvPr>
          <p:cNvSpPr/>
          <p:nvPr/>
        </p:nvSpPr>
        <p:spPr>
          <a:xfrm>
            <a:off x="9067371" y="5333209"/>
            <a:ext cx="2542087" cy="576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PDFs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BC80A-89F0-1F4B-A782-0B68F11F3318}"/>
              </a:ext>
            </a:extLst>
          </p:cNvPr>
          <p:cNvSpPr/>
          <p:nvPr/>
        </p:nvSpPr>
        <p:spPr>
          <a:xfrm>
            <a:off x="851020" y="3915888"/>
            <a:ext cx="2305833" cy="281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Device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6D406A-700F-3F4C-B54C-0F7E4C91738C}"/>
              </a:ext>
            </a:extLst>
          </p:cNvPr>
          <p:cNvSpPr/>
          <p:nvPr/>
        </p:nvSpPr>
        <p:spPr>
          <a:xfrm>
            <a:off x="3611682" y="1690687"/>
            <a:ext cx="604267" cy="20035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Data Input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28F88-CA73-334C-88EF-3CA52245DC29}"/>
              </a:ext>
            </a:extLst>
          </p:cNvPr>
          <p:cNvSpPr/>
          <p:nvPr/>
        </p:nvSpPr>
        <p:spPr>
          <a:xfrm>
            <a:off x="8230395" y="1701627"/>
            <a:ext cx="604267" cy="20035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Config Input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961D9C-813C-AD43-9270-C5F4F4FF42AB}"/>
              </a:ext>
            </a:extLst>
          </p:cNvPr>
          <p:cNvSpPr/>
          <p:nvPr/>
        </p:nvSpPr>
        <p:spPr>
          <a:xfrm>
            <a:off x="8230395" y="3915888"/>
            <a:ext cx="604267" cy="20035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DE" dirty="0"/>
              <a:t>Data Output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5E607-C7F0-124F-8742-EBF9170103C7}"/>
              </a:ext>
            </a:extLst>
          </p:cNvPr>
          <p:cNvSpPr/>
          <p:nvPr/>
        </p:nvSpPr>
        <p:spPr>
          <a:xfrm>
            <a:off x="9067370" y="3915888"/>
            <a:ext cx="1001565" cy="576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24D151-4264-214A-963D-82D8AEC6B8E9}"/>
              </a:ext>
            </a:extLst>
          </p:cNvPr>
          <p:cNvSpPr/>
          <p:nvPr/>
        </p:nvSpPr>
        <p:spPr>
          <a:xfrm>
            <a:off x="588723" y="1478072"/>
            <a:ext cx="4521896" cy="45594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F75ECE-E6B2-4D42-A1C7-1654C008C520}"/>
              </a:ext>
            </a:extLst>
          </p:cNvPr>
          <p:cNvSpPr/>
          <p:nvPr/>
        </p:nvSpPr>
        <p:spPr>
          <a:xfrm>
            <a:off x="5237009" y="1478071"/>
            <a:ext cx="2543122" cy="45594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B9143F-DC02-084C-B17A-53285640C585}"/>
              </a:ext>
            </a:extLst>
          </p:cNvPr>
          <p:cNvSpPr/>
          <p:nvPr/>
        </p:nvSpPr>
        <p:spPr>
          <a:xfrm>
            <a:off x="7954579" y="1478071"/>
            <a:ext cx="3854050" cy="4559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AD29C-B975-8D42-B3AB-CF22BD39CDA7}"/>
              </a:ext>
            </a:extLst>
          </p:cNvPr>
          <p:cNvSpPr/>
          <p:nvPr/>
        </p:nvSpPr>
        <p:spPr>
          <a:xfrm>
            <a:off x="864340" y="4348162"/>
            <a:ext cx="2305833" cy="281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Importer</a:t>
            </a:r>
          </a:p>
        </p:txBody>
      </p:sp>
    </p:spTree>
    <p:extLst>
      <p:ext uri="{BB962C8B-B14F-4D97-AF65-F5344CB8AC3E}">
        <p14:creationId xmlns:p14="http://schemas.microsoft.com/office/powerpoint/2010/main" val="20985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Medipy</dc:title>
  <dc:creator>Nicolas Zbsler</dc:creator>
  <cp:lastModifiedBy>Nicolas Zbsler</cp:lastModifiedBy>
  <cp:revision>7</cp:revision>
  <dcterms:created xsi:type="dcterms:W3CDTF">2020-03-04T16:12:33Z</dcterms:created>
  <dcterms:modified xsi:type="dcterms:W3CDTF">2020-03-04T17:25:44Z</dcterms:modified>
</cp:coreProperties>
</file>