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73" d="100"/>
          <a:sy n="73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5F0E-6FB5-4198-9670-963DFFE2BF26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449C-06BD-4721-8719-8C3609628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1"/>
            <a:ext cx="4572000" cy="106679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USIU-AFRICA HACKTAHON 2019</a:t>
            </a:r>
            <a:endParaRPr lang="en-US" sz="3600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4648200" cy="3048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Group 1</a:t>
            </a:r>
          </a:p>
          <a:p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Whoopie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Wanja</a:t>
            </a:r>
            <a:endParaRPr lang="en-US" sz="3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Kevin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Nyakundi</a:t>
            </a:r>
            <a:endParaRPr lang="en-US" sz="3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Zablon</a:t>
            </a:r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Owino</a:t>
            </a:r>
            <a:endParaRPr lang="en-US" sz="3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Alice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Akoth</a:t>
            </a:r>
            <a:endParaRPr lang="en-US" sz="3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Austin 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Owour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Mama Health\p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676400"/>
            <a:ext cx="2586172" cy="205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81400" y="3962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MAMA HEALTH</a:t>
            </a:r>
            <a:endParaRPr 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4495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Infant Mortality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b="1" i="0" u="none" strike="noStrike" cap="none" dirty="0" smtClean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Technology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Tools;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/>
            </a:r>
            <a:b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</a:b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  -Afrikas Talking  API, Python, Flask, 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/>
            </a:r>
            <a:b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</a:br>
            <a:r>
              <a:rPr lang="en-US" sz="2400" u="sng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Methodologies;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/>
            </a:r>
            <a:b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</a:b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    - sourcing information on pregnant women ; health, midwives, Infants and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The high death rates of newborn babies, infants.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/>
            </a:r>
            <a:b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</a:br>
            <a:r>
              <a:rPr lang="en-US" sz="2400" b="1" u="sng" dirty="0" smtClean="0">
                <a:solidFill>
                  <a:srgbClr val="7030A0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How It Works;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 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 Mama Health is an ussd application that helps on health and offer services to provide pregnant women and your unborn baby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User Acquisition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We plan to acquire users by utilizing: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7030A0"/>
              </a:solidFill>
              <a:latin typeface="Times New Roman" pitchFamily="18" charset="0"/>
              <a:ea typeface="Open Sans SemiBold"/>
              <a:cs typeface="Times New Roman" pitchFamily="18" charset="0"/>
              <a:sym typeface="Open Sans SemiBold"/>
            </a:endParaRPr>
          </a:p>
          <a:p>
            <a:pPr marL="457200" lvl="0" indent="-52070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ts val="4600"/>
              <a:buFont typeface="Open Sans SemiBold"/>
              <a:buChar char="●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Social Media - Twitter &amp; Facebook</a:t>
            </a:r>
          </a:p>
          <a:p>
            <a:pPr marL="457200" lvl="0" indent="-52070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ts val="4600"/>
              <a:buFont typeface="Open Sans SemiBold"/>
              <a:buChar char="●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Word of Mouth</a:t>
            </a:r>
          </a:p>
          <a:p>
            <a:pPr marL="457200" lvl="0" indent="-52070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ts val="4600"/>
              <a:buFont typeface="Open Sans SemiBold"/>
              <a:buChar char="●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Posters &amp; Flyers in Hospitals and Other Health Centers</a:t>
            </a:r>
          </a:p>
          <a:p>
            <a:pPr marL="457200" lvl="0" indent="-520700">
              <a:lnSpc>
                <a:spcPct val="130000"/>
              </a:lnSpc>
              <a:spcBef>
                <a:spcPts val="0"/>
              </a:spcBef>
              <a:buClr>
                <a:schemeClr val="lt1"/>
              </a:buClr>
              <a:buSzPts val="4600"/>
              <a:buFont typeface="Open Sans SemiBold"/>
              <a:buChar char="●"/>
            </a:pP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ea typeface="Open Sans SemiBold"/>
                <a:cs typeface="Times New Roman" pitchFamily="18" charset="0"/>
                <a:sym typeface="Open Sans SemiBold"/>
              </a:rPr>
              <a:t>Google Ads and facebook Ads</a:t>
            </a:r>
            <a:endParaRPr lang="en-US" i="1" dirty="0" smtClean="0">
              <a:solidFill>
                <a:srgbClr val="7030A0"/>
              </a:solidFill>
              <a:latin typeface="Times New Roman" pitchFamily="18" charset="0"/>
              <a:ea typeface="Open Sans SemiBold"/>
              <a:cs typeface="Times New Roman" pitchFamily="18" charset="0"/>
              <a:sym typeface="Open Sans SemiBold"/>
            </a:endParaRPr>
          </a:p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User Experience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H:\Mama Health\New folder\pic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19200"/>
            <a:ext cx="3352800" cy="4953000"/>
          </a:xfrm>
          <a:prstGeom prst="rect">
            <a:avLst/>
          </a:prstGeom>
          <a:noFill/>
        </p:spPr>
      </p:pic>
      <p:pic>
        <p:nvPicPr>
          <p:cNvPr id="2051" name="Picture 3" descr="H:\Mama Health\New folder\pi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219200"/>
            <a:ext cx="2819400" cy="4953000"/>
          </a:xfrm>
          <a:prstGeom prst="rect">
            <a:avLst/>
          </a:prstGeom>
          <a:noFill/>
        </p:spPr>
      </p:pic>
      <p:pic>
        <p:nvPicPr>
          <p:cNvPr id="1027" name="Picture 3" descr="H:\Mama Health\New folder\ussd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1219200"/>
            <a:ext cx="3048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USIU-AFRICA </a:t>
            </a:r>
            <a:r>
              <a:rPr lang="en-US" b="1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HACKATHON </a:t>
            </a:r>
            <a:r>
              <a:rPr lang="en-US" b="1" dirty="0" smtClean="0">
                <a:solidFill>
                  <a:srgbClr val="7030A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2019</a:t>
            </a:r>
            <a:endParaRPr lang="en-US" b="1" dirty="0">
              <a:solidFill>
                <a:srgbClr val="7030A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9600" b="0" i="0" u="none" strike="noStrike" cap="none" dirty="0" smtClean="0">
              <a:solidFill>
                <a:srgbClr val="7030A0"/>
              </a:solidFill>
              <a:latin typeface="Times New Roman" pitchFamily="18" charset="0"/>
              <a:ea typeface="Open Sans"/>
              <a:cs typeface="Times New Roman" pitchFamily="18" charset="0"/>
              <a:sym typeface="Open Sans"/>
            </a:endParaRPr>
          </a:p>
          <a:p>
            <a:pPr algn="ctr"/>
            <a:r>
              <a:rPr lang="en-US" sz="9600" b="0" i="0" u="none" strike="noStrike" cap="none" dirty="0" smtClean="0">
                <a:solidFill>
                  <a:srgbClr val="7030A0"/>
                </a:solidFill>
                <a:latin typeface="Times New Roman" pitchFamily="18" charset="0"/>
                <a:ea typeface="Open Sans"/>
                <a:cs typeface="Times New Roman" pitchFamily="18" charset="0"/>
                <a:sym typeface="Open Sans"/>
              </a:rPr>
              <a:t>Thank You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USIU-AFRICA HACKTAHON 2019</vt:lpstr>
      <vt:lpstr>Slide 2</vt:lpstr>
      <vt:lpstr>Technology</vt:lpstr>
      <vt:lpstr>User Acquisition</vt:lpstr>
      <vt:lpstr>User Experience</vt:lpstr>
      <vt:lpstr>USIU-AFRICA HACKATHON 2019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USIU-AFRICA HACKTAHON 2019</dc:title>
  <dc:creator>HP PRO</dc:creator>
  <cp:lastModifiedBy>HP PRO</cp:lastModifiedBy>
  <cp:revision>39</cp:revision>
  <dcterms:created xsi:type="dcterms:W3CDTF">2019-03-02T12:58:01Z</dcterms:created>
  <dcterms:modified xsi:type="dcterms:W3CDTF">2019-03-02T15:52:44Z</dcterms:modified>
</cp:coreProperties>
</file>