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308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8" autoAdjust="0"/>
    <p:restoredTop sz="94660"/>
  </p:normalViewPr>
  <p:slideViewPr>
    <p:cSldViewPr snapToGrid="0">
      <p:cViewPr>
        <p:scale>
          <a:sx n="70" d="100"/>
          <a:sy n="70" d="100"/>
        </p:scale>
        <p:origin x="9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410-169C-7B63-B484-08E51F5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0D1F-7437-4D6D-337C-BC53702A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3BF2-1F05-8F1C-75CD-D336C25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96D8-44CF-43EF-477D-C71F36C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EA3-43F7-5149-E4A5-D3D6205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914-BE23-EE2D-F5D2-2CF57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B1D-F03D-014B-F130-12CA51F9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F4D-B2E9-96ED-D4BE-8EE24AB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6AE9-81AD-9AFD-9FBF-4AABA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7D9-D393-3C9F-F42C-F9E0321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8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5FD22-454B-AEFB-46D8-FF0E80745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A9E5-F08E-F412-8949-439CF719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14A3-0AE4-80BF-88C2-A5C3CF6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D87-184C-EFCB-4B97-C6483AE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5B-CDDE-1DBF-0C3A-1131FF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F36-DB1A-B0DD-259D-27CA19E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C19-48A2-DE07-EABC-622BA57F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C53D-6896-0CDD-B11A-F53CB682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1A25-24F4-23CE-C118-031E8F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0D21-AD46-7C51-C2ED-1B33FC1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5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294-62B0-6467-483D-6CA8702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BB9E-41E5-2E62-039B-0D1A0FC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CF7-E889-141A-397B-B36E4CE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F764-C45A-C322-09FB-F8C021F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E711-9786-1D68-035E-918D4E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2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898-9A4B-EF24-065F-99146EF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31-1F6D-17A0-3A9E-57377969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6889-C29E-BDA1-3B3D-158ECEE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70F3-7C2A-6243-0FFE-B672C4BE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EC4E-E275-F6FB-75CD-5FCF3C8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F3-9991-4C9D-EFFA-67B045E3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8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32DE-03A5-DBB1-9025-D91ABC0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F016-3275-CE62-A223-C1AB70A6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BA18-F4DD-0E7F-D656-A8357F9D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1808-567A-C954-379C-5348CAE5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765A-CA2D-D47F-74D6-C8FE781C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B16B-BCD8-D51D-6E39-7B3923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5F49-B6F4-F51F-6142-C923A23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B1AE-369E-6DD2-B8D3-6A8A7DA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7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E0-F1CD-7A38-F46A-8EAE7AF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3899-9D4A-ACA3-9301-F44C77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4E15C-43C3-937B-992E-B542B22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7609-0300-6ECA-B3D9-89FF41C8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51AD-909D-6309-5999-23E5833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9C75-4086-47D9-9532-1C11A6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40E4-6002-E402-DA21-9F8C582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E4B-8AA1-A27D-D639-781EB37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BAFA-C849-5750-09D6-E2C8CDEC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93DB-D91C-73AE-79CA-A1CB7744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FA83-C27C-2871-CD87-BACA14F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35E1-3FE7-1ECE-9E2D-D12F4C5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ACA-501A-7565-AF72-AFC5B3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0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81-083F-D5A2-1455-70C3BA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163D-75B9-0955-45B8-1A35E23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7EA9-1A1A-62AA-370D-94AC4419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C0E9-A9E1-2D88-6C9B-E46613E3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62D8-BA87-E083-BFC8-C83264E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05C9-EB66-1E69-41D6-FAE2D1B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5453-CB93-E7A7-917C-367E8B6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9145-3984-0662-1B95-8DDD10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50A-B758-4861-5C06-E4A1B0D0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540-EF5E-4452-9660-2C343EDE8172}" type="datetimeFigureOut">
              <a:rPr lang="es-PE" smtClean="0"/>
              <a:t>6/10/2024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0BCA-6ECB-923F-09CE-F7D4E944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338C-0C7E-77DA-6726-CE45AA4F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642A7-9120-9BC2-450E-00B9E91A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72" y="5443818"/>
            <a:ext cx="6117114" cy="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FA34-E96F-F43C-5C5A-1DE06E5E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11926117" cy="4786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2E240-6548-FA39-059A-E07916C422F4}"/>
              </a:ext>
            </a:extLst>
          </p:cNvPr>
          <p:cNvCxnSpPr>
            <a:cxnSpLocks/>
          </p:cNvCxnSpPr>
          <p:nvPr/>
        </p:nvCxnSpPr>
        <p:spPr>
          <a:xfrm>
            <a:off x="3714750" y="3593124"/>
            <a:ext cx="7829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00E7D-7CD3-5DF5-2B9F-4BCA277306F0}"/>
              </a:ext>
            </a:extLst>
          </p:cNvPr>
          <p:cNvCxnSpPr>
            <a:cxnSpLocks/>
          </p:cNvCxnSpPr>
          <p:nvPr/>
        </p:nvCxnSpPr>
        <p:spPr>
          <a:xfrm>
            <a:off x="304800" y="3955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14477-2164-FD2D-E3E2-A8C091740BAC}"/>
              </a:ext>
            </a:extLst>
          </p:cNvPr>
          <p:cNvCxnSpPr>
            <a:cxnSpLocks/>
          </p:cNvCxnSpPr>
          <p:nvPr/>
        </p:nvCxnSpPr>
        <p:spPr>
          <a:xfrm>
            <a:off x="304800" y="4336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6C00B-B2E8-D660-4C0A-0BE81AAB78D9}"/>
              </a:ext>
            </a:extLst>
          </p:cNvPr>
          <p:cNvCxnSpPr>
            <a:cxnSpLocks/>
          </p:cNvCxnSpPr>
          <p:nvPr/>
        </p:nvCxnSpPr>
        <p:spPr>
          <a:xfrm>
            <a:off x="304800" y="465992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CE88-A9C5-3754-6DEB-6DE27914D06F}"/>
              </a:ext>
            </a:extLst>
          </p:cNvPr>
          <p:cNvCxnSpPr>
            <a:cxnSpLocks/>
          </p:cNvCxnSpPr>
          <p:nvPr/>
        </p:nvCxnSpPr>
        <p:spPr>
          <a:xfrm>
            <a:off x="304800" y="50218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EB206-5EE4-F143-2BF6-2285BEFA8BFD}"/>
              </a:ext>
            </a:extLst>
          </p:cNvPr>
          <p:cNvCxnSpPr>
            <a:cxnSpLocks/>
          </p:cNvCxnSpPr>
          <p:nvPr/>
        </p:nvCxnSpPr>
        <p:spPr>
          <a:xfrm>
            <a:off x="304800" y="5345724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D71-9745-4CEF-530B-2B5993EC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3" y="1747837"/>
            <a:ext cx="11334894" cy="25384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1E9542-A8F0-8149-469D-F58292532DB6}"/>
              </a:ext>
            </a:extLst>
          </p:cNvPr>
          <p:cNvCxnSpPr>
            <a:cxnSpLocks/>
          </p:cNvCxnSpPr>
          <p:nvPr/>
        </p:nvCxnSpPr>
        <p:spPr>
          <a:xfrm>
            <a:off x="390597" y="25072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CF61-FA2F-927D-EA0D-BBA51D94CAFC}"/>
              </a:ext>
            </a:extLst>
          </p:cNvPr>
          <p:cNvCxnSpPr>
            <a:cxnSpLocks/>
          </p:cNvCxnSpPr>
          <p:nvPr/>
        </p:nvCxnSpPr>
        <p:spPr>
          <a:xfrm>
            <a:off x="390597" y="2888274"/>
            <a:ext cx="8067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74E18-5B3E-972B-F82A-30369014F946}"/>
              </a:ext>
            </a:extLst>
          </p:cNvPr>
          <p:cNvCxnSpPr>
            <a:cxnSpLocks/>
          </p:cNvCxnSpPr>
          <p:nvPr/>
        </p:nvCxnSpPr>
        <p:spPr>
          <a:xfrm>
            <a:off x="1590747" y="2145324"/>
            <a:ext cx="9953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492A-EAAD-BBE1-01B5-4C909F6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"/>
            <a:ext cx="11820526" cy="59102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161992-2467-3CAE-5847-59FBAD740F24}"/>
              </a:ext>
            </a:extLst>
          </p:cNvPr>
          <p:cNvCxnSpPr>
            <a:cxnSpLocks/>
          </p:cNvCxnSpPr>
          <p:nvPr/>
        </p:nvCxnSpPr>
        <p:spPr>
          <a:xfrm>
            <a:off x="1581150" y="697524"/>
            <a:ext cx="1017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21471-2AFA-E924-1A2A-2A1C1FF5313D}"/>
              </a:ext>
            </a:extLst>
          </p:cNvPr>
          <p:cNvCxnSpPr>
            <a:cxnSpLocks/>
          </p:cNvCxnSpPr>
          <p:nvPr/>
        </p:nvCxnSpPr>
        <p:spPr>
          <a:xfrm>
            <a:off x="533400" y="1097574"/>
            <a:ext cx="11220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441CD-C8DF-3BFB-4AA9-DBE7E076B769}"/>
              </a:ext>
            </a:extLst>
          </p:cNvPr>
          <p:cNvCxnSpPr>
            <a:cxnSpLocks/>
          </p:cNvCxnSpPr>
          <p:nvPr/>
        </p:nvCxnSpPr>
        <p:spPr>
          <a:xfrm>
            <a:off x="533400" y="1421424"/>
            <a:ext cx="6115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B772E-C5FD-F60F-B065-7650C3F62133}"/>
              </a:ext>
            </a:extLst>
          </p:cNvPr>
          <p:cNvCxnSpPr>
            <a:cxnSpLocks/>
          </p:cNvCxnSpPr>
          <p:nvPr/>
        </p:nvCxnSpPr>
        <p:spPr>
          <a:xfrm>
            <a:off x="5943600" y="1764324"/>
            <a:ext cx="563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14FF7-8FC6-570C-668D-CA7168C06331}"/>
              </a:ext>
            </a:extLst>
          </p:cNvPr>
          <p:cNvCxnSpPr>
            <a:cxnSpLocks/>
          </p:cNvCxnSpPr>
          <p:nvPr/>
        </p:nvCxnSpPr>
        <p:spPr>
          <a:xfrm>
            <a:off x="552450" y="2107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8727B-382C-3E8E-68F8-D78DA740E1A1}"/>
              </a:ext>
            </a:extLst>
          </p:cNvPr>
          <p:cNvCxnSpPr>
            <a:cxnSpLocks/>
          </p:cNvCxnSpPr>
          <p:nvPr/>
        </p:nvCxnSpPr>
        <p:spPr>
          <a:xfrm>
            <a:off x="552450" y="250727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50015-7079-3E01-C5EA-0E078BAA01E9}"/>
              </a:ext>
            </a:extLst>
          </p:cNvPr>
          <p:cNvCxnSpPr>
            <a:cxnSpLocks/>
          </p:cNvCxnSpPr>
          <p:nvPr/>
        </p:nvCxnSpPr>
        <p:spPr>
          <a:xfrm>
            <a:off x="533400" y="2869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FCAB9-5139-6511-AB5B-ADB5AFD8E219}"/>
              </a:ext>
            </a:extLst>
          </p:cNvPr>
          <p:cNvCxnSpPr>
            <a:cxnSpLocks/>
          </p:cNvCxnSpPr>
          <p:nvPr/>
        </p:nvCxnSpPr>
        <p:spPr>
          <a:xfrm>
            <a:off x="581025" y="3212124"/>
            <a:ext cx="8677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ADF-AA17-52E9-90BF-D57BAD6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87689"/>
            <a:ext cx="9896475" cy="667031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18C76-844C-DD65-000D-B1F9161D5F00}"/>
              </a:ext>
            </a:extLst>
          </p:cNvPr>
          <p:cNvCxnSpPr>
            <a:cxnSpLocks/>
          </p:cNvCxnSpPr>
          <p:nvPr/>
        </p:nvCxnSpPr>
        <p:spPr>
          <a:xfrm>
            <a:off x="2000250" y="473439"/>
            <a:ext cx="6838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31385-26C1-8AF4-94F2-C0858391CDD8}"/>
              </a:ext>
            </a:extLst>
          </p:cNvPr>
          <p:cNvCxnSpPr>
            <a:cxnSpLocks/>
          </p:cNvCxnSpPr>
          <p:nvPr/>
        </p:nvCxnSpPr>
        <p:spPr>
          <a:xfrm>
            <a:off x="4629150" y="1063989"/>
            <a:ext cx="512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E59FB-7E9B-3F67-90A2-0A7A5F8A7F07}"/>
              </a:ext>
            </a:extLst>
          </p:cNvPr>
          <p:cNvCxnSpPr>
            <a:cxnSpLocks/>
          </p:cNvCxnSpPr>
          <p:nvPr/>
        </p:nvCxnSpPr>
        <p:spPr>
          <a:xfrm>
            <a:off x="2209800" y="1406889"/>
            <a:ext cx="573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AE02-8848-17E7-7B7A-4FCF4DB99E79}"/>
              </a:ext>
            </a:extLst>
          </p:cNvPr>
          <p:cNvCxnSpPr>
            <a:cxnSpLocks/>
          </p:cNvCxnSpPr>
          <p:nvPr/>
        </p:nvCxnSpPr>
        <p:spPr>
          <a:xfrm>
            <a:off x="8096250" y="1940289"/>
            <a:ext cx="2390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40234-0D7F-0E45-D277-01345A93739D}"/>
              </a:ext>
            </a:extLst>
          </p:cNvPr>
          <p:cNvCxnSpPr>
            <a:cxnSpLocks/>
          </p:cNvCxnSpPr>
          <p:nvPr/>
        </p:nvCxnSpPr>
        <p:spPr>
          <a:xfrm>
            <a:off x="1295400" y="2264139"/>
            <a:ext cx="9191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4268F-11C0-7E1E-241D-E5FE33C1F96C}"/>
              </a:ext>
            </a:extLst>
          </p:cNvPr>
          <p:cNvCxnSpPr>
            <a:cxnSpLocks/>
          </p:cNvCxnSpPr>
          <p:nvPr/>
        </p:nvCxnSpPr>
        <p:spPr>
          <a:xfrm>
            <a:off x="1147761" y="2587989"/>
            <a:ext cx="534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84775-5522-F99F-108C-BAD44FACFA99}"/>
              </a:ext>
            </a:extLst>
          </p:cNvPr>
          <p:cNvCxnSpPr>
            <a:cxnSpLocks/>
          </p:cNvCxnSpPr>
          <p:nvPr/>
        </p:nvCxnSpPr>
        <p:spPr>
          <a:xfrm>
            <a:off x="3467100" y="2873739"/>
            <a:ext cx="7067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A2908-E658-4E8B-8FB1-9DDFA17832C7}"/>
              </a:ext>
            </a:extLst>
          </p:cNvPr>
          <p:cNvCxnSpPr>
            <a:cxnSpLocks/>
          </p:cNvCxnSpPr>
          <p:nvPr/>
        </p:nvCxnSpPr>
        <p:spPr>
          <a:xfrm>
            <a:off x="1147761" y="3159489"/>
            <a:ext cx="93868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3CEAC-5F7A-BF5C-199A-4A7330CFBFA0}"/>
              </a:ext>
            </a:extLst>
          </p:cNvPr>
          <p:cNvCxnSpPr>
            <a:cxnSpLocks/>
          </p:cNvCxnSpPr>
          <p:nvPr/>
        </p:nvCxnSpPr>
        <p:spPr>
          <a:xfrm>
            <a:off x="1147761" y="3429000"/>
            <a:ext cx="49482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D6205-EB17-ED69-05A0-0AA8ACF00583}"/>
              </a:ext>
            </a:extLst>
          </p:cNvPr>
          <p:cNvCxnSpPr>
            <a:cxnSpLocks/>
          </p:cNvCxnSpPr>
          <p:nvPr/>
        </p:nvCxnSpPr>
        <p:spPr>
          <a:xfrm>
            <a:off x="6324600" y="4092939"/>
            <a:ext cx="421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E872-A421-4463-E22A-0C76F60623FF}"/>
              </a:ext>
            </a:extLst>
          </p:cNvPr>
          <p:cNvCxnSpPr>
            <a:cxnSpLocks/>
          </p:cNvCxnSpPr>
          <p:nvPr/>
        </p:nvCxnSpPr>
        <p:spPr>
          <a:xfrm>
            <a:off x="1209675" y="4378689"/>
            <a:ext cx="6524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9 - 10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E086-9758-B965-D32A-1E2F57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342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85F0C-C658-3156-3054-52D40FC7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819150"/>
            <a:ext cx="7581900" cy="58857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75F87-0645-FEA3-D2BE-BD2DF78F787C}"/>
              </a:ext>
            </a:extLst>
          </p:cNvPr>
          <p:cNvCxnSpPr>
            <a:cxnSpLocks/>
          </p:cNvCxnSpPr>
          <p:nvPr/>
        </p:nvCxnSpPr>
        <p:spPr>
          <a:xfrm>
            <a:off x="1581150" y="644889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C9DC2-C563-67B2-CC6C-91FD0D367969}"/>
              </a:ext>
            </a:extLst>
          </p:cNvPr>
          <p:cNvCxnSpPr>
            <a:cxnSpLocks/>
          </p:cNvCxnSpPr>
          <p:nvPr/>
        </p:nvCxnSpPr>
        <p:spPr>
          <a:xfrm>
            <a:off x="4686300" y="263889"/>
            <a:ext cx="1009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1817-C7C7-0EB1-7ED1-E9CDA556B6EE}"/>
              </a:ext>
            </a:extLst>
          </p:cNvPr>
          <p:cNvCxnSpPr>
            <a:cxnSpLocks/>
          </p:cNvCxnSpPr>
          <p:nvPr/>
        </p:nvCxnSpPr>
        <p:spPr>
          <a:xfrm>
            <a:off x="2571750" y="1083039"/>
            <a:ext cx="4457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4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DD66-3D75-3FB2-25AC-4B3380D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574"/>
            <a:ext cx="10539088" cy="40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63AE3-338E-1CB5-239C-BE5C8D4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838574"/>
            <a:ext cx="1039480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E725F-FA4E-2735-5A53-3270AA5A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5878537"/>
            <a:ext cx="10436687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CE71B-4F68-BE43-1ED0-C9FDA0016DE7}"/>
              </a:ext>
            </a:extLst>
          </p:cNvPr>
          <p:cNvCxnSpPr>
            <a:cxnSpLocks/>
          </p:cNvCxnSpPr>
          <p:nvPr/>
        </p:nvCxnSpPr>
        <p:spPr>
          <a:xfrm>
            <a:off x="5734050" y="1025889"/>
            <a:ext cx="5075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5686-7D6C-00CB-0B35-307AEBB5FB00}"/>
              </a:ext>
            </a:extLst>
          </p:cNvPr>
          <p:cNvCxnSpPr>
            <a:cxnSpLocks/>
          </p:cNvCxnSpPr>
          <p:nvPr/>
        </p:nvCxnSpPr>
        <p:spPr>
          <a:xfrm>
            <a:off x="628650" y="13306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D5F4-634C-08BC-A576-7CA97510C7D7}"/>
              </a:ext>
            </a:extLst>
          </p:cNvPr>
          <p:cNvCxnSpPr>
            <a:cxnSpLocks/>
          </p:cNvCxnSpPr>
          <p:nvPr/>
        </p:nvCxnSpPr>
        <p:spPr>
          <a:xfrm>
            <a:off x="628650" y="1692639"/>
            <a:ext cx="1390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D3508-2061-17F7-1318-94672F5A9774}"/>
              </a:ext>
            </a:extLst>
          </p:cNvPr>
          <p:cNvCxnSpPr>
            <a:cxnSpLocks/>
          </p:cNvCxnSpPr>
          <p:nvPr/>
        </p:nvCxnSpPr>
        <p:spPr>
          <a:xfrm>
            <a:off x="628650" y="2587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DF71C-D450-8CAC-78D3-D6E2E3707EC0}"/>
              </a:ext>
            </a:extLst>
          </p:cNvPr>
          <p:cNvCxnSpPr>
            <a:cxnSpLocks/>
          </p:cNvCxnSpPr>
          <p:nvPr/>
        </p:nvCxnSpPr>
        <p:spPr>
          <a:xfrm>
            <a:off x="628650" y="2968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07375-1932-B1D3-EF63-C3B9F229E83D}"/>
              </a:ext>
            </a:extLst>
          </p:cNvPr>
          <p:cNvCxnSpPr>
            <a:cxnSpLocks/>
          </p:cNvCxnSpPr>
          <p:nvPr/>
        </p:nvCxnSpPr>
        <p:spPr>
          <a:xfrm>
            <a:off x="628650" y="32737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D9915E-DD53-E19E-FCD9-0B01EB704905}"/>
              </a:ext>
            </a:extLst>
          </p:cNvPr>
          <p:cNvCxnSpPr>
            <a:cxnSpLocks/>
          </p:cNvCxnSpPr>
          <p:nvPr/>
        </p:nvCxnSpPr>
        <p:spPr>
          <a:xfrm>
            <a:off x="628650" y="3597639"/>
            <a:ext cx="2990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D9B6-7C6E-45FA-0B4A-AF6E30D2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9" y="790574"/>
            <a:ext cx="11222601" cy="46386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00270D-B0DA-6CE5-5DA3-A9599BAC98B0}"/>
              </a:ext>
            </a:extLst>
          </p:cNvPr>
          <p:cNvCxnSpPr>
            <a:cxnSpLocks/>
          </p:cNvCxnSpPr>
          <p:nvPr/>
        </p:nvCxnSpPr>
        <p:spPr>
          <a:xfrm>
            <a:off x="9601200" y="1902189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E1785-2D14-262B-681C-0FAE5739C3B1}"/>
              </a:ext>
            </a:extLst>
          </p:cNvPr>
          <p:cNvCxnSpPr>
            <a:cxnSpLocks/>
          </p:cNvCxnSpPr>
          <p:nvPr/>
        </p:nvCxnSpPr>
        <p:spPr>
          <a:xfrm>
            <a:off x="762000" y="224508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10558-2221-5C68-EC48-D6F9353AC7FF}"/>
              </a:ext>
            </a:extLst>
          </p:cNvPr>
          <p:cNvCxnSpPr>
            <a:cxnSpLocks/>
          </p:cNvCxnSpPr>
          <p:nvPr/>
        </p:nvCxnSpPr>
        <p:spPr>
          <a:xfrm>
            <a:off x="1496500" y="123543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C1E92-128C-B162-D7A6-BF17FCD232E6}"/>
              </a:ext>
            </a:extLst>
          </p:cNvPr>
          <p:cNvCxnSpPr>
            <a:cxnSpLocks/>
          </p:cNvCxnSpPr>
          <p:nvPr/>
        </p:nvCxnSpPr>
        <p:spPr>
          <a:xfrm>
            <a:off x="762000" y="1559289"/>
            <a:ext cx="533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0CD25-35A4-3050-5996-B0042A5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198083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097FBA-E020-0FC1-F813-F4250553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0" y="5639134"/>
            <a:ext cx="6117114" cy="8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B3B8-D216-50A1-DD71-C79D24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57162"/>
            <a:ext cx="6535149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8089-7732-242E-80BD-823AAED4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" y="1547812"/>
            <a:ext cx="11819884" cy="4300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F8529-741D-37FF-9382-7B83674110BE}"/>
              </a:ext>
            </a:extLst>
          </p:cNvPr>
          <p:cNvCxnSpPr>
            <a:cxnSpLocks/>
          </p:cNvCxnSpPr>
          <p:nvPr/>
        </p:nvCxnSpPr>
        <p:spPr>
          <a:xfrm>
            <a:off x="4141694" y="2101653"/>
            <a:ext cx="76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543A7-E8E1-8CA9-68C1-494404A96E7C}"/>
              </a:ext>
            </a:extLst>
          </p:cNvPr>
          <p:cNvCxnSpPr>
            <a:cxnSpLocks/>
          </p:cNvCxnSpPr>
          <p:nvPr/>
        </p:nvCxnSpPr>
        <p:spPr>
          <a:xfrm>
            <a:off x="1792941" y="2451276"/>
            <a:ext cx="41416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4E624-3BB0-675B-0A84-852FAFB48C34}"/>
              </a:ext>
            </a:extLst>
          </p:cNvPr>
          <p:cNvCxnSpPr>
            <a:cxnSpLocks/>
          </p:cNvCxnSpPr>
          <p:nvPr/>
        </p:nvCxnSpPr>
        <p:spPr>
          <a:xfrm>
            <a:off x="466724" y="2451276"/>
            <a:ext cx="447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65316-151E-82C7-05E9-9B97DF3F9821}"/>
              </a:ext>
            </a:extLst>
          </p:cNvPr>
          <p:cNvCxnSpPr>
            <a:cxnSpLocks/>
          </p:cNvCxnSpPr>
          <p:nvPr/>
        </p:nvCxnSpPr>
        <p:spPr>
          <a:xfrm>
            <a:off x="654423" y="5042076"/>
            <a:ext cx="7413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8C7F-5DBF-6FF3-6FB5-524202DB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0" y="2214562"/>
            <a:ext cx="11160419" cy="18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43548-D011-6094-C211-75098CB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174855"/>
            <a:ext cx="6117114" cy="8334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7384A-0231-F885-B27C-138695389446}"/>
              </a:ext>
            </a:extLst>
          </p:cNvPr>
          <p:cNvCxnSpPr/>
          <p:nvPr/>
        </p:nvCxnSpPr>
        <p:spPr>
          <a:xfrm>
            <a:off x="1617785" y="2785403"/>
            <a:ext cx="9762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BD773-5893-4C2F-9B9D-A763699C156A}"/>
              </a:ext>
            </a:extLst>
          </p:cNvPr>
          <p:cNvCxnSpPr>
            <a:cxnSpLocks/>
          </p:cNvCxnSpPr>
          <p:nvPr/>
        </p:nvCxnSpPr>
        <p:spPr>
          <a:xfrm>
            <a:off x="515790" y="3191021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621FD-FAD1-2129-B354-C5D2036D4409}"/>
              </a:ext>
            </a:extLst>
          </p:cNvPr>
          <p:cNvCxnSpPr>
            <a:cxnSpLocks/>
          </p:cNvCxnSpPr>
          <p:nvPr/>
        </p:nvCxnSpPr>
        <p:spPr>
          <a:xfrm>
            <a:off x="642424" y="3540369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A6344-78D7-2897-85DB-72A6ED4EBA10}"/>
              </a:ext>
            </a:extLst>
          </p:cNvPr>
          <p:cNvCxnSpPr>
            <a:cxnSpLocks/>
          </p:cNvCxnSpPr>
          <p:nvPr/>
        </p:nvCxnSpPr>
        <p:spPr>
          <a:xfrm>
            <a:off x="579107" y="3892061"/>
            <a:ext cx="2543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B4155-2597-7B14-3277-EAC48AA2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259492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10FECD-7515-5751-2C23-2C906F72642D}"/>
              </a:ext>
            </a:extLst>
          </p:cNvPr>
          <p:cNvCxnSpPr>
            <a:cxnSpLocks/>
          </p:cNvCxnSpPr>
          <p:nvPr/>
        </p:nvCxnSpPr>
        <p:spPr>
          <a:xfrm>
            <a:off x="1810870" y="389393"/>
            <a:ext cx="880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60A2B-11C0-51B4-E1B6-1859118578AF}"/>
              </a:ext>
            </a:extLst>
          </p:cNvPr>
          <p:cNvCxnSpPr>
            <a:cxnSpLocks/>
          </p:cNvCxnSpPr>
          <p:nvPr/>
        </p:nvCxnSpPr>
        <p:spPr>
          <a:xfrm>
            <a:off x="385482" y="1043816"/>
            <a:ext cx="14253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AE48DA-9E77-6F20-6A54-D2A2EEA5FAAA}"/>
              </a:ext>
            </a:extLst>
          </p:cNvPr>
          <p:cNvCxnSpPr>
            <a:cxnSpLocks/>
          </p:cNvCxnSpPr>
          <p:nvPr/>
        </p:nvCxnSpPr>
        <p:spPr>
          <a:xfrm>
            <a:off x="385482" y="2442311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FBB0C2-5D45-0359-B2CD-8821AA830CAE}"/>
              </a:ext>
            </a:extLst>
          </p:cNvPr>
          <p:cNvCxnSpPr>
            <a:cxnSpLocks/>
          </p:cNvCxnSpPr>
          <p:nvPr/>
        </p:nvCxnSpPr>
        <p:spPr>
          <a:xfrm>
            <a:off x="5763096" y="2110617"/>
            <a:ext cx="5209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E1842A-BC90-B2A6-46B2-0F7F51CF085B}"/>
              </a:ext>
            </a:extLst>
          </p:cNvPr>
          <p:cNvCxnSpPr>
            <a:cxnSpLocks/>
          </p:cNvCxnSpPr>
          <p:nvPr/>
        </p:nvCxnSpPr>
        <p:spPr>
          <a:xfrm>
            <a:off x="3693458" y="4495228"/>
            <a:ext cx="7279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AF2021-D460-0D2A-DCCE-45EBC4BB4492}"/>
              </a:ext>
            </a:extLst>
          </p:cNvPr>
          <p:cNvCxnSpPr>
            <a:cxnSpLocks/>
          </p:cNvCxnSpPr>
          <p:nvPr/>
        </p:nvCxnSpPr>
        <p:spPr>
          <a:xfrm>
            <a:off x="385482" y="4889676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97D25-76B7-88DD-EF77-D6EBD92877A5}"/>
              </a:ext>
            </a:extLst>
          </p:cNvPr>
          <p:cNvCxnSpPr>
            <a:cxnSpLocks/>
          </p:cNvCxnSpPr>
          <p:nvPr/>
        </p:nvCxnSpPr>
        <p:spPr>
          <a:xfrm>
            <a:off x="5167548" y="4884622"/>
            <a:ext cx="6002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DD0AB-2E12-8A01-FA22-29716B1301A5}"/>
              </a:ext>
            </a:extLst>
          </p:cNvPr>
          <p:cNvCxnSpPr>
            <a:cxnSpLocks/>
          </p:cNvCxnSpPr>
          <p:nvPr/>
        </p:nvCxnSpPr>
        <p:spPr>
          <a:xfrm>
            <a:off x="385482" y="5194476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0A590-E8F1-AD50-83C5-D954DC6FF06A}"/>
              </a:ext>
            </a:extLst>
          </p:cNvPr>
          <p:cNvCxnSpPr>
            <a:cxnSpLocks/>
          </p:cNvCxnSpPr>
          <p:nvPr/>
        </p:nvCxnSpPr>
        <p:spPr>
          <a:xfrm>
            <a:off x="385482" y="5570994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0CCF4-D18E-029C-3710-EE2B7676C986}"/>
              </a:ext>
            </a:extLst>
          </p:cNvPr>
          <p:cNvCxnSpPr>
            <a:cxnSpLocks/>
          </p:cNvCxnSpPr>
          <p:nvPr/>
        </p:nvCxnSpPr>
        <p:spPr>
          <a:xfrm>
            <a:off x="385482" y="5902688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35E7A-0D4C-C3D8-4D26-50FD2F4F5D48}"/>
              </a:ext>
            </a:extLst>
          </p:cNvPr>
          <p:cNvCxnSpPr>
            <a:cxnSpLocks/>
          </p:cNvCxnSpPr>
          <p:nvPr/>
        </p:nvCxnSpPr>
        <p:spPr>
          <a:xfrm>
            <a:off x="385482" y="6257640"/>
            <a:ext cx="38279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44D30-C549-A978-413C-CDBF7738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528761"/>
            <a:ext cx="11970546" cy="1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5E52-CD76-5DA7-C9A7-BF7FC23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1420"/>
            <a:ext cx="11734800" cy="1885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4BC976-B407-121D-FCCE-7B36EFD244B9}"/>
              </a:ext>
            </a:extLst>
          </p:cNvPr>
          <p:cNvCxnSpPr>
            <a:cxnSpLocks/>
          </p:cNvCxnSpPr>
          <p:nvPr/>
        </p:nvCxnSpPr>
        <p:spPr>
          <a:xfrm>
            <a:off x="2187388" y="1949252"/>
            <a:ext cx="11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1B47EF-9C2B-61B0-D3D8-AA2FC869239B}"/>
              </a:ext>
            </a:extLst>
          </p:cNvPr>
          <p:cNvCxnSpPr>
            <a:cxnSpLocks/>
          </p:cNvCxnSpPr>
          <p:nvPr/>
        </p:nvCxnSpPr>
        <p:spPr>
          <a:xfrm>
            <a:off x="4684058" y="2307840"/>
            <a:ext cx="6808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0780A-9DA0-505C-601B-D0634512EB74}"/>
              </a:ext>
            </a:extLst>
          </p:cNvPr>
          <p:cNvCxnSpPr>
            <a:cxnSpLocks/>
          </p:cNvCxnSpPr>
          <p:nvPr/>
        </p:nvCxnSpPr>
        <p:spPr>
          <a:xfrm>
            <a:off x="376517" y="2666428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3A17F6-4FBF-16DA-330A-31428A11E6AE}"/>
              </a:ext>
            </a:extLst>
          </p:cNvPr>
          <p:cNvCxnSpPr>
            <a:cxnSpLocks/>
          </p:cNvCxnSpPr>
          <p:nvPr/>
        </p:nvCxnSpPr>
        <p:spPr>
          <a:xfrm>
            <a:off x="376517" y="3076702"/>
            <a:ext cx="80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6C7CDD-CAC0-BB00-66A8-9E0B51AD0406}"/>
              </a:ext>
            </a:extLst>
          </p:cNvPr>
          <p:cNvCxnSpPr>
            <a:cxnSpLocks/>
          </p:cNvCxnSpPr>
          <p:nvPr/>
        </p:nvCxnSpPr>
        <p:spPr>
          <a:xfrm>
            <a:off x="376517" y="4862781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31015-76D3-5D90-1EC1-A4B896404E85}"/>
              </a:ext>
            </a:extLst>
          </p:cNvPr>
          <p:cNvCxnSpPr>
            <a:cxnSpLocks/>
          </p:cNvCxnSpPr>
          <p:nvPr/>
        </p:nvCxnSpPr>
        <p:spPr>
          <a:xfrm>
            <a:off x="1541929" y="4486264"/>
            <a:ext cx="10112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0183F-B41D-3CD0-9444-B00E9787CFC8}"/>
              </a:ext>
            </a:extLst>
          </p:cNvPr>
          <p:cNvCxnSpPr>
            <a:cxnSpLocks/>
          </p:cNvCxnSpPr>
          <p:nvPr/>
        </p:nvCxnSpPr>
        <p:spPr>
          <a:xfrm>
            <a:off x="376517" y="5203439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44E03C-FE2A-07E7-A9C4-C3DE8DE5F544}"/>
              </a:ext>
            </a:extLst>
          </p:cNvPr>
          <p:cNvCxnSpPr>
            <a:cxnSpLocks/>
          </p:cNvCxnSpPr>
          <p:nvPr/>
        </p:nvCxnSpPr>
        <p:spPr>
          <a:xfrm>
            <a:off x="376517" y="5576456"/>
            <a:ext cx="3944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5717E-7835-CA8F-99ED-1F8969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" y="960486"/>
            <a:ext cx="11901758" cy="4205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B8AE14-366D-E716-7099-6532003490F7}"/>
              </a:ext>
            </a:extLst>
          </p:cNvPr>
          <p:cNvCxnSpPr>
            <a:cxnSpLocks/>
          </p:cNvCxnSpPr>
          <p:nvPr/>
        </p:nvCxnSpPr>
        <p:spPr>
          <a:xfrm>
            <a:off x="3209365" y="1366545"/>
            <a:ext cx="8695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B1D5D-70CB-DC47-8EEA-E91DA058B9D8}"/>
              </a:ext>
            </a:extLst>
          </p:cNvPr>
          <p:cNvCxnSpPr>
            <a:cxnSpLocks/>
          </p:cNvCxnSpPr>
          <p:nvPr/>
        </p:nvCxnSpPr>
        <p:spPr>
          <a:xfrm>
            <a:off x="528918" y="1716169"/>
            <a:ext cx="11376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5740F-DF13-ED82-4E2C-24066E81EF40}"/>
              </a:ext>
            </a:extLst>
          </p:cNvPr>
          <p:cNvCxnSpPr>
            <a:cxnSpLocks/>
          </p:cNvCxnSpPr>
          <p:nvPr/>
        </p:nvCxnSpPr>
        <p:spPr>
          <a:xfrm>
            <a:off x="407894" y="2101652"/>
            <a:ext cx="9973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9F2E0F-0420-AD1D-4459-88A3B84FBB95}"/>
              </a:ext>
            </a:extLst>
          </p:cNvPr>
          <p:cNvCxnSpPr>
            <a:cxnSpLocks/>
          </p:cNvCxnSpPr>
          <p:nvPr/>
        </p:nvCxnSpPr>
        <p:spPr>
          <a:xfrm>
            <a:off x="4213412" y="2469205"/>
            <a:ext cx="417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82D1E-6561-D090-8AB7-797F0C3D8531}"/>
              </a:ext>
            </a:extLst>
          </p:cNvPr>
          <p:cNvCxnSpPr>
            <a:cxnSpLocks/>
          </p:cNvCxnSpPr>
          <p:nvPr/>
        </p:nvCxnSpPr>
        <p:spPr>
          <a:xfrm>
            <a:off x="1407459" y="2818828"/>
            <a:ext cx="9852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71A8D-084B-FAA3-1A08-782C2BEEBEAE}"/>
              </a:ext>
            </a:extLst>
          </p:cNvPr>
          <p:cNvCxnSpPr>
            <a:cxnSpLocks/>
          </p:cNvCxnSpPr>
          <p:nvPr/>
        </p:nvCxnSpPr>
        <p:spPr>
          <a:xfrm>
            <a:off x="5459506" y="3195346"/>
            <a:ext cx="4616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FAAF8-E6EC-C08E-E871-74F1151DA88C}"/>
              </a:ext>
            </a:extLst>
          </p:cNvPr>
          <p:cNvCxnSpPr>
            <a:cxnSpLocks/>
          </p:cNvCxnSpPr>
          <p:nvPr/>
        </p:nvCxnSpPr>
        <p:spPr>
          <a:xfrm>
            <a:off x="5289177" y="3513593"/>
            <a:ext cx="66159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09C3-372A-E969-CC5B-7467539C73D5}"/>
              </a:ext>
            </a:extLst>
          </p:cNvPr>
          <p:cNvCxnSpPr>
            <a:cxnSpLocks/>
          </p:cNvCxnSpPr>
          <p:nvPr/>
        </p:nvCxnSpPr>
        <p:spPr>
          <a:xfrm>
            <a:off x="528918" y="3934934"/>
            <a:ext cx="879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819D-3823-5638-1C17-2C2E934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2111326"/>
            <a:ext cx="11616270" cy="1633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82952A-F946-40CF-44D4-9F3A4F109EED}"/>
              </a:ext>
            </a:extLst>
          </p:cNvPr>
          <p:cNvCxnSpPr>
            <a:cxnSpLocks/>
          </p:cNvCxnSpPr>
          <p:nvPr/>
        </p:nvCxnSpPr>
        <p:spPr>
          <a:xfrm>
            <a:off x="1559859" y="2599193"/>
            <a:ext cx="99149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F3499-1EA9-8536-96AD-45C45E3C4DFE}"/>
              </a:ext>
            </a:extLst>
          </p:cNvPr>
          <p:cNvCxnSpPr>
            <a:cxnSpLocks/>
          </p:cNvCxnSpPr>
          <p:nvPr/>
        </p:nvCxnSpPr>
        <p:spPr>
          <a:xfrm>
            <a:off x="475130" y="2948816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993D9-30FD-458C-347C-0FA7C528274B}"/>
              </a:ext>
            </a:extLst>
          </p:cNvPr>
          <p:cNvCxnSpPr>
            <a:cxnSpLocks/>
          </p:cNvCxnSpPr>
          <p:nvPr/>
        </p:nvCxnSpPr>
        <p:spPr>
          <a:xfrm>
            <a:off x="524435" y="3298440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8CA0C-C9CA-27F6-9310-7A60628605CF}"/>
              </a:ext>
            </a:extLst>
          </p:cNvPr>
          <p:cNvCxnSpPr>
            <a:cxnSpLocks/>
          </p:cNvCxnSpPr>
          <p:nvPr/>
        </p:nvCxnSpPr>
        <p:spPr>
          <a:xfrm>
            <a:off x="524435" y="3744864"/>
            <a:ext cx="56208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0C9A-659A-96B8-22FD-94A3761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0037"/>
            <a:ext cx="10060356" cy="63293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AD00-15B6-791D-8507-7B609D5255C9}"/>
              </a:ext>
            </a:extLst>
          </p:cNvPr>
          <p:cNvCxnSpPr>
            <a:cxnSpLocks/>
          </p:cNvCxnSpPr>
          <p:nvPr/>
        </p:nvCxnSpPr>
        <p:spPr>
          <a:xfrm>
            <a:off x="1882588" y="662817"/>
            <a:ext cx="851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1C07F6-DA08-9734-E7A0-BB824967AD63}"/>
              </a:ext>
            </a:extLst>
          </p:cNvPr>
          <p:cNvCxnSpPr>
            <a:cxnSpLocks/>
          </p:cNvCxnSpPr>
          <p:nvPr/>
        </p:nvCxnSpPr>
        <p:spPr>
          <a:xfrm>
            <a:off x="959223" y="976582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CA541-77EB-CA12-FF55-A359C6682BEB}"/>
              </a:ext>
            </a:extLst>
          </p:cNvPr>
          <p:cNvCxnSpPr>
            <a:cxnSpLocks/>
          </p:cNvCxnSpPr>
          <p:nvPr/>
        </p:nvCxnSpPr>
        <p:spPr>
          <a:xfrm>
            <a:off x="2411506" y="4042511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0C20E-F05D-1632-CFC4-7808F7F3B133}"/>
              </a:ext>
            </a:extLst>
          </p:cNvPr>
          <p:cNvCxnSpPr>
            <a:cxnSpLocks/>
          </p:cNvCxnSpPr>
          <p:nvPr/>
        </p:nvCxnSpPr>
        <p:spPr>
          <a:xfrm>
            <a:off x="959223" y="4320417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84910-016B-41BF-8572-ABBF2649933B}"/>
              </a:ext>
            </a:extLst>
          </p:cNvPr>
          <p:cNvCxnSpPr>
            <a:cxnSpLocks/>
          </p:cNvCxnSpPr>
          <p:nvPr/>
        </p:nvCxnSpPr>
        <p:spPr>
          <a:xfrm>
            <a:off x="8086165" y="2213711"/>
            <a:ext cx="24832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F73C7A-1134-3264-1757-E1458E8D1663}"/>
              </a:ext>
            </a:extLst>
          </p:cNvPr>
          <p:cNvCxnSpPr>
            <a:cxnSpLocks/>
          </p:cNvCxnSpPr>
          <p:nvPr/>
        </p:nvCxnSpPr>
        <p:spPr>
          <a:xfrm>
            <a:off x="959223" y="2500581"/>
            <a:ext cx="6140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C1CA0-CA86-EBA0-F826-57D5C4722E3E}"/>
              </a:ext>
            </a:extLst>
          </p:cNvPr>
          <p:cNvCxnSpPr>
            <a:cxnSpLocks/>
          </p:cNvCxnSpPr>
          <p:nvPr/>
        </p:nvCxnSpPr>
        <p:spPr>
          <a:xfrm>
            <a:off x="5199529" y="5530652"/>
            <a:ext cx="5369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3FC0D-5736-0298-AC2A-EA5469557638}"/>
              </a:ext>
            </a:extLst>
          </p:cNvPr>
          <p:cNvCxnSpPr>
            <a:cxnSpLocks/>
          </p:cNvCxnSpPr>
          <p:nvPr/>
        </p:nvCxnSpPr>
        <p:spPr>
          <a:xfrm>
            <a:off x="959223" y="5826487"/>
            <a:ext cx="1210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4EAB1-17B1-9939-5511-28CF1FEEC6A2}"/>
              </a:ext>
            </a:extLst>
          </p:cNvPr>
          <p:cNvCxnSpPr>
            <a:cxnSpLocks/>
          </p:cNvCxnSpPr>
          <p:nvPr/>
        </p:nvCxnSpPr>
        <p:spPr>
          <a:xfrm>
            <a:off x="4724399" y="5826487"/>
            <a:ext cx="56746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E8B74-875B-2BCC-829C-EBC4E4F97E37}"/>
              </a:ext>
            </a:extLst>
          </p:cNvPr>
          <p:cNvCxnSpPr>
            <a:cxnSpLocks/>
          </p:cNvCxnSpPr>
          <p:nvPr/>
        </p:nvCxnSpPr>
        <p:spPr>
          <a:xfrm>
            <a:off x="959223" y="6158181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8311A-C2F0-DB19-2B5E-B3975EC50049}"/>
              </a:ext>
            </a:extLst>
          </p:cNvPr>
          <p:cNvCxnSpPr>
            <a:cxnSpLocks/>
          </p:cNvCxnSpPr>
          <p:nvPr/>
        </p:nvCxnSpPr>
        <p:spPr>
          <a:xfrm>
            <a:off x="959223" y="6463119"/>
            <a:ext cx="9610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1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913B-4169-07B2-A25F-4167058C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18394"/>
            <a:ext cx="11202010" cy="35099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C6B1D-1F09-5E86-0B35-2E48D736B203}"/>
              </a:ext>
            </a:extLst>
          </p:cNvPr>
          <p:cNvCxnSpPr>
            <a:cxnSpLocks/>
          </p:cNvCxnSpPr>
          <p:nvPr/>
        </p:nvCxnSpPr>
        <p:spPr>
          <a:xfrm>
            <a:off x="564776" y="2106272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45920-0BC0-53AE-E65B-5295DD361B32}"/>
              </a:ext>
            </a:extLst>
          </p:cNvPr>
          <p:cNvCxnSpPr>
            <a:cxnSpLocks/>
          </p:cNvCxnSpPr>
          <p:nvPr/>
        </p:nvCxnSpPr>
        <p:spPr>
          <a:xfrm>
            <a:off x="564776" y="2437966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441AA-0CF0-89D4-069F-CE51FBAC64B7}"/>
              </a:ext>
            </a:extLst>
          </p:cNvPr>
          <p:cNvCxnSpPr>
            <a:cxnSpLocks/>
          </p:cNvCxnSpPr>
          <p:nvPr/>
        </p:nvCxnSpPr>
        <p:spPr>
          <a:xfrm>
            <a:off x="564776" y="2769660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C3B30B-ACD6-B92E-7B9C-E56CB86C7490}"/>
              </a:ext>
            </a:extLst>
          </p:cNvPr>
          <p:cNvCxnSpPr>
            <a:cxnSpLocks/>
          </p:cNvCxnSpPr>
          <p:nvPr/>
        </p:nvCxnSpPr>
        <p:spPr>
          <a:xfrm>
            <a:off x="1541929" y="3271684"/>
            <a:ext cx="9856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001C3-5469-826B-5313-AC1CA94C7791}"/>
              </a:ext>
            </a:extLst>
          </p:cNvPr>
          <p:cNvCxnSpPr>
            <a:cxnSpLocks/>
          </p:cNvCxnSpPr>
          <p:nvPr/>
        </p:nvCxnSpPr>
        <p:spPr>
          <a:xfrm>
            <a:off x="8337176" y="4652248"/>
            <a:ext cx="29314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78D8B-3AAD-A095-534E-71A68D4DB107}"/>
              </a:ext>
            </a:extLst>
          </p:cNvPr>
          <p:cNvCxnSpPr>
            <a:cxnSpLocks/>
          </p:cNvCxnSpPr>
          <p:nvPr/>
        </p:nvCxnSpPr>
        <p:spPr>
          <a:xfrm>
            <a:off x="564776" y="5028357"/>
            <a:ext cx="8462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B3F1-8707-BE05-9245-52D460F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0258"/>
            <a:ext cx="9715500" cy="639748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396BD8-6F88-635D-D793-3E3FD4811698}"/>
              </a:ext>
            </a:extLst>
          </p:cNvPr>
          <p:cNvCxnSpPr>
            <a:cxnSpLocks/>
          </p:cNvCxnSpPr>
          <p:nvPr/>
        </p:nvCxnSpPr>
        <p:spPr>
          <a:xfrm>
            <a:off x="2043952" y="2411072"/>
            <a:ext cx="842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86AE2-43B7-AC2D-DB51-7BD9F8AD54FF}"/>
              </a:ext>
            </a:extLst>
          </p:cNvPr>
          <p:cNvCxnSpPr>
            <a:cxnSpLocks/>
          </p:cNvCxnSpPr>
          <p:nvPr/>
        </p:nvCxnSpPr>
        <p:spPr>
          <a:xfrm>
            <a:off x="1174375" y="2688977"/>
            <a:ext cx="881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2DFDB2-304A-2A4F-79A9-7A652E5C3041}"/>
              </a:ext>
            </a:extLst>
          </p:cNvPr>
          <p:cNvCxnSpPr>
            <a:cxnSpLocks/>
          </p:cNvCxnSpPr>
          <p:nvPr/>
        </p:nvCxnSpPr>
        <p:spPr>
          <a:xfrm>
            <a:off x="6992471" y="3029637"/>
            <a:ext cx="3478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E5034-3071-DBC6-4F9E-6B396C169C56}"/>
              </a:ext>
            </a:extLst>
          </p:cNvPr>
          <p:cNvCxnSpPr>
            <a:cxnSpLocks/>
          </p:cNvCxnSpPr>
          <p:nvPr/>
        </p:nvCxnSpPr>
        <p:spPr>
          <a:xfrm>
            <a:off x="1174375" y="3267201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0DC17C-D1D4-A12B-6B3D-7436E5AB8E8E}"/>
              </a:ext>
            </a:extLst>
          </p:cNvPr>
          <p:cNvCxnSpPr>
            <a:cxnSpLocks/>
          </p:cNvCxnSpPr>
          <p:nvPr/>
        </p:nvCxnSpPr>
        <p:spPr>
          <a:xfrm>
            <a:off x="1174375" y="3652683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A432F-437A-30D1-59D6-0C410817EF41}"/>
              </a:ext>
            </a:extLst>
          </p:cNvPr>
          <p:cNvCxnSpPr>
            <a:cxnSpLocks/>
          </p:cNvCxnSpPr>
          <p:nvPr/>
        </p:nvCxnSpPr>
        <p:spPr>
          <a:xfrm>
            <a:off x="1174375" y="393955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EE2E5-EAAB-E202-4C79-0AE426FDE612}"/>
              </a:ext>
            </a:extLst>
          </p:cNvPr>
          <p:cNvCxnSpPr>
            <a:cxnSpLocks/>
          </p:cNvCxnSpPr>
          <p:nvPr/>
        </p:nvCxnSpPr>
        <p:spPr>
          <a:xfrm>
            <a:off x="1174375" y="422642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0E6FA6-5432-0F58-4607-6A389EDCAE17}"/>
              </a:ext>
            </a:extLst>
          </p:cNvPr>
          <p:cNvCxnSpPr>
            <a:cxnSpLocks/>
          </p:cNvCxnSpPr>
          <p:nvPr/>
        </p:nvCxnSpPr>
        <p:spPr>
          <a:xfrm>
            <a:off x="1174375" y="4495366"/>
            <a:ext cx="2178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C865-FB77-3E73-59DE-1CDCE9A67EA6}"/>
              </a:ext>
            </a:extLst>
          </p:cNvPr>
          <p:cNvCxnSpPr>
            <a:cxnSpLocks/>
          </p:cNvCxnSpPr>
          <p:nvPr/>
        </p:nvCxnSpPr>
        <p:spPr>
          <a:xfrm>
            <a:off x="1428749" y="5660778"/>
            <a:ext cx="75359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746E30-9072-9304-C111-6D4EFCDD4BB0}"/>
              </a:ext>
            </a:extLst>
          </p:cNvPr>
          <p:cNvCxnSpPr>
            <a:cxnSpLocks/>
          </p:cNvCxnSpPr>
          <p:nvPr/>
        </p:nvCxnSpPr>
        <p:spPr>
          <a:xfrm>
            <a:off x="2420471" y="5391837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C5D8DA-37F6-78FA-7AA5-B9D00C28BB7D}"/>
              </a:ext>
            </a:extLst>
          </p:cNvPr>
          <p:cNvCxnSpPr>
            <a:cxnSpLocks/>
          </p:cNvCxnSpPr>
          <p:nvPr/>
        </p:nvCxnSpPr>
        <p:spPr>
          <a:xfrm>
            <a:off x="7404847" y="6019366"/>
            <a:ext cx="3182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65C9C2-CDB0-F262-19B6-7BFE4DD19434}"/>
              </a:ext>
            </a:extLst>
          </p:cNvPr>
          <p:cNvCxnSpPr>
            <a:cxnSpLocks/>
          </p:cNvCxnSpPr>
          <p:nvPr/>
        </p:nvCxnSpPr>
        <p:spPr>
          <a:xfrm>
            <a:off x="1174375" y="6279480"/>
            <a:ext cx="6230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8EC4-5B83-4077-AF69-9205A8F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" y="1475532"/>
            <a:ext cx="11698103" cy="31003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C8B14D-35EB-190D-B8E2-104D65E5CC7D}"/>
              </a:ext>
            </a:extLst>
          </p:cNvPr>
          <p:cNvCxnSpPr>
            <a:cxnSpLocks/>
          </p:cNvCxnSpPr>
          <p:nvPr/>
        </p:nvCxnSpPr>
        <p:spPr>
          <a:xfrm>
            <a:off x="1447799" y="1868707"/>
            <a:ext cx="10152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EDF5E-6735-81E1-334A-1243B351AEE3}"/>
              </a:ext>
            </a:extLst>
          </p:cNvPr>
          <p:cNvCxnSpPr>
            <a:cxnSpLocks/>
          </p:cNvCxnSpPr>
          <p:nvPr/>
        </p:nvCxnSpPr>
        <p:spPr>
          <a:xfrm>
            <a:off x="596152" y="2200401"/>
            <a:ext cx="90678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3373-2CB5-84BE-1F5A-BBC764BA3666}"/>
              </a:ext>
            </a:extLst>
          </p:cNvPr>
          <p:cNvCxnSpPr>
            <a:cxnSpLocks/>
          </p:cNvCxnSpPr>
          <p:nvPr/>
        </p:nvCxnSpPr>
        <p:spPr>
          <a:xfrm>
            <a:off x="596152" y="2949092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10620A-452A-3BC7-1E09-F0A036D692E0}"/>
              </a:ext>
            </a:extLst>
          </p:cNvPr>
          <p:cNvCxnSpPr>
            <a:cxnSpLocks/>
          </p:cNvCxnSpPr>
          <p:nvPr/>
        </p:nvCxnSpPr>
        <p:spPr>
          <a:xfrm>
            <a:off x="443752" y="3280786"/>
            <a:ext cx="3931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5AC51-DB62-BC13-D1CA-1A4DA55FD81A}"/>
              </a:ext>
            </a:extLst>
          </p:cNvPr>
          <p:cNvCxnSpPr>
            <a:cxnSpLocks/>
          </p:cNvCxnSpPr>
          <p:nvPr/>
        </p:nvCxnSpPr>
        <p:spPr>
          <a:xfrm>
            <a:off x="6651812" y="4015892"/>
            <a:ext cx="49485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DA290-8F45-F19A-AD33-2B9D05C1F559}"/>
              </a:ext>
            </a:extLst>
          </p:cNvPr>
          <p:cNvCxnSpPr>
            <a:cxnSpLocks/>
          </p:cNvCxnSpPr>
          <p:nvPr/>
        </p:nvCxnSpPr>
        <p:spPr>
          <a:xfrm>
            <a:off x="596152" y="4428268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5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C9DA-2E8B-0CF7-7FBE-86BB9B3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4" y="1746994"/>
            <a:ext cx="11914352" cy="30908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8E04BE-22AE-CE6B-63E0-78615517D225}"/>
              </a:ext>
            </a:extLst>
          </p:cNvPr>
          <p:cNvCxnSpPr>
            <a:cxnSpLocks/>
          </p:cNvCxnSpPr>
          <p:nvPr/>
        </p:nvCxnSpPr>
        <p:spPr>
          <a:xfrm>
            <a:off x="398928" y="2267775"/>
            <a:ext cx="6324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891AD-19E2-AAB5-D451-2AF58BBB0229}"/>
              </a:ext>
            </a:extLst>
          </p:cNvPr>
          <p:cNvCxnSpPr>
            <a:cxnSpLocks/>
          </p:cNvCxnSpPr>
          <p:nvPr/>
        </p:nvCxnSpPr>
        <p:spPr>
          <a:xfrm>
            <a:off x="2008094" y="3289751"/>
            <a:ext cx="40879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403D0-7CCC-026B-EFDA-F80BFE97C810}"/>
              </a:ext>
            </a:extLst>
          </p:cNvPr>
          <p:cNvCxnSpPr>
            <a:cxnSpLocks/>
          </p:cNvCxnSpPr>
          <p:nvPr/>
        </p:nvCxnSpPr>
        <p:spPr>
          <a:xfrm>
            <a:off x="528918" y="4837857"/>
            <a:ext cx="73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533A-A41D-29B7-C18A-2C26FDA8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" y="1707356"/>
            <a:ext cx="11644096" cy="3443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D820DC-DE22-9A33-8BCC-91F6BB860AB8}"/>
              </a:ext>
            </a:extLst>
          </p:cNvPr>
          <p:cNvCxnSpPr>
            <a:cxnSpLocks/>
          </p:cNvCxnSpPr>
          <p:nvPr/>
        </p:nvCxnSpPr>
        <p:spPr>
          <a:xfrm>
            <a:off x="1541930" y="2142269"/>
            <a:ext cx="10219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8346D-54E3-57C5-219B-96564CDFDC26}"/>
              </a:ext>
            </a:extLst>
          </p:cNvPr>
          <p:cNvCxnSpPr>
            <a:cxnSpLocks/>
          </p:cNvCxnSpPr>
          <p:nvPr/>
        </p:nvCxnSpPr>
        <p:spPr>
          <a:xfrm>
            <a:off x="510989" y="2456034"/>
            <a:ext cx="55850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A197-23F7-58E0-0158-E90331A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4" y="852487"/>
            <a:ext cx="11457032" cy="47101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BCE9C7-87A9-144C-397D-5732DD417744}"/>
              </a:ext>
            </a:extLst>
          </p:cNvPr>
          <p:cNvCxnSpPr>
            <a:cxnSpLocks/>
          </p:cNvCxnSpPr>
          <p:nvPr/>
        </p:nvCxnSpPr>
        <p:spPr>
          <a:xfrm>
            <a:off x="1641205" y="1207477"/>
            <a:ext cx="99505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EDF6F-9EED-8C37-0492-473F0D1A7E73}"/>
              </a:ext>
            </a:extLst>
          </p:cNvPr>
          <p:cNvCxnSpPr>
            <a:cxnSpLocks/>
          </p:cNvCxnSpPr>
          <p:nvPr/>
        </p:nvCxnSpPr>
        <p:spPr>
          <a:xfrm>
            <a:off x="738528" y="1556825"/>
            <a:ext cx="8405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DA458-BACB-52B2-606A-CD970419A24B}"/>
              </a:ext>
            </a:extLst>
          </p:cNvPr>
          <p:cNvCxnSpPr>
            <a:cxnSpLocks/>
          </p:cNvCxnSpPr>
          <p:nvPr/>
        </p:nvCxnSpPr>
        <p:spPr>
          <a:xfrm>
            <a:off x="8679766" y="1936652"/>
            <a:ext cx="2912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795DC-DBBD-0A79-4E23-D25E798534C8}"/>
              </a:ext>
            </a:extLst>
          </p:cNvPr>
          <p:cNvCxnSpPr>
            <a:cxnSpLocks/>
          </p:cNvCxnSpPr>
          <p:nvPr/>
        </p:nvCxnSpPr>
        <p:spPr>
          <a:xfrm>
            <a:off x="527513" y="2274277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D74A4-A007-D0B5-4400-8C23820DE202}"/>
              </a:ext>
            </a:extLst>
          </p:cNvPr>
          <p:cNvCxnSpPr>
            <a:cxnSpLocks/>
          </p:cNvCxnSpPr>
          <p:nvPr/>
        </p:nvCxnSpPr>
        <p:spPr>
          <a:xfrm>
            <a:off x="527513" y="2611901"/>
            <a:ext cx="38194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96B3B-E3E3-D8B4-3BB1-FFA317C7CCB7}"/>
              </a:ext>
            </a:extLst>
          </p:cNvPr>
          <p:cNvCxnSpPr>
            <a:cxnSpLocks/>
          </p:cNvCxnSpPr>
          <p:nvPr/>
        </p:nvCxnSpPr>
        <p:spPr>
          <a:xfrm flipV="1">
            <a:off x="7230794" y="2607212"/>
            <a:ext cx="4360984" cy="4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1E391-149C-63B6-DF64-727EAFC710C1}"/>
              </a:ext>
            </a:extLst>
          </p:cNvPr>
          <p:cNvCxnSpPr>
            <a:cxnSpLocks/>
          </p:cNvCxnSpPr>
          <p:nvPr/>
        </p:nvCxnSpPr>
        <p:spPr>
          <a:xfrm>
            <a:off x="625987" y="2991729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7709D-98C3-8719-E8D5-715DEB0398CC}"/>
              </a:ext>
            </a:extLst>
          </p:cNvPr>
          <p:cNvCxnSpPr>
            <a:cxnSpLocks/>
          </p:cNvCxnSpPr>
          <p:nvPr/>
        </p:nvCxnSpPr>
        <p:spPr>
          <a:xfrm>
            <a:off x="527513" y="3284806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AEC023-AC91-3CB7-3AA8-81C8DF0E7A16}"/>
              </a:ext>
            </a:extLst>
          </p:cNvPr>
          <p:cNvCxnSpPr>
            <a:cxnSpLocks/>
          </p:cNvCxnSpPr>
          <p:nvPr/>
        </p:nvCxnSpPr>
        <p:spPr>
          <a:xfrm>
            <a:off x="527513" y="3706836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F9677-DCD6-083B-6F61-2B6018A3A447}"/>
              </a:ext>
            </a:extLst>
          </p:cNvPr>
          <p:cNvCxnSpPr>
            <a:cxnSpLocks/>
          </p:cNvCxnSpPr>
          <p:nvPr/>
        </p:nvCxnSpPr>
        <p:spPr>
          <a:xfrm>
            <a:off x="625987" y="4056183"/>
            <a:ext cx="457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AE379-049F-7EF1-C307-13B22F6DF87F}"/>
              </a:ext>
            </a:extLst>
          </p:cNvPr>
          <p:cNvCxnSpPr>
            <a:cxnSpLocks/>
          </p:cNvCxnSpPr>
          <p:nvPr/>
        </p:nvCxnSpPr>
        <p:spPr>
          <a:xfrm>
            <a:off x="6260123" y="4407876"/>
            <a:ext cx="5430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B97D-8939-8AED-DAA8-C128F8C17692}"/>
              </a:ext>
            </a:extLst>
          </p:cNvPr>
          <p:cNvCxnSpPr>
            <a:cxnSpLocks/>
          </p:cNvCxnSpPr>
          <p:nvPr/>
        </p:nvCxnSpPr>
        <p:spPr>
          <a:xfrm>
            <a:off x="625987" y="472908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7086E-6DED-F74F-0B71-9FF8BDBBFBF2}"/>
              </a:ext>
            </a:extLst>
          </p:cNvPr>
          <p:cNvCxnSpPr>
            <a:cxnSpLocks/>
          </p:cNvCxnSpPr>
          <p:nvPr/>
        </p:nvCxnSpPr>
        <p:spPr>
          <a:xfrm>
            <a:off x="625987" y="509484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BF56-DCCC-E5C4-AC6D-7C59B4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029700" cy="67276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EF8AF-8DE7-1BCA-C10E-9B56C6C55BB1}"/>
              </a:ext>
            </a:extLst>
          </p:cNvPr>
          <p:cNvCxnSpPr>
            <a:cxnSpLocks/>
          </p:cNvCxnSpPr>
          <p:nvPr/>
        </p:nvCxnSpPr>
        <p:spPr>
          <a:xfrm>
            <a:off x="2617694" y="421046"/>
            <a:ext cx="5074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57BB2-70B3-BD21-A5BC-F67A0AD20035}"/>
              </a:ext>
            </a:extLst>
          </p:cNvPr>
          <p:cNvCxnSpPr>
            <a:cxnSpLocks/>
          </p:cNvCxnSpPr>
          <p:nvPr/>
        </p:nvCxnSpPr>
        <p:spPr>
          <a:xfrm>
            <a:off x="1021976" y="120097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58EB09-2D31-2817-1B9A-ACFFDCBBA144}"/>
              </a:ext>
            </a:extLst>
          </p:cNvPr>
          <p:cNvCxnSpPr>
            <a:cxnSpLocks/>
          </p:cNvCxnSpPr>
          <p:nvPr/>
        </p:nvCxnSpPr>
        <p:spPr>
          <a:xfrm>
            <a:off x="636494" y="1989870"/>
            <a:ext cx="62125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A0C7E-EBC5-3E7A-FF41-6862CC921ED2}"/>
              </a:ext>
            </a:extLst>
          </p:cNvPr>
          <p:cNvCxnSpPr>
            <a:cxnSpLocks/>
          </p:cNvCxnSpPr>
          <p:nvPr/>
        </p:nvCxnSpPr>
        <p:spPr>
          <a:xfrm>
            <a:off x="2617694" y="2850481"/>
            <a:ext cx="61856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D1151E-B596-4439-DDDD-D7A42A94296B}"/>
              </a:ext>
            </a:extLst>
          </p:cNvPr>
          <p:cNvCxnSpPr>
            <a:cxnSpLocks/>
          </p:cNvCxnSpPr>
          <p:nvPr/>
        </p:nvCxnSpPr>
        <p:spPr>
          <a:xfrm>
            <a:off x="340658" y="3164245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9D95E0-B48D-C5BF-5AA7-EE6F556271C3}"/>
              </a:ext>
            </a:extLst>
          </p:cNvPr>
          <p:cNvCxnSpPr>
            <a:cxnSpLocks/>
          </p:cNvCxnSpPr>
          <p:nvPr/>
        </p:nvCxnSpPr>
        <p:spPr>
          <a:xfrm>
            <a:off x="493059" y="5060577"/>
            <a:ext cx="7682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E1F62-75CD-8FE3-7D90-84B306558DEA}"/>
              </a:ext>
            </a:extLst>
          </p:cNvPr>
          <p:cNvCxnSpPr>
            <a:cxnSpLocks/>
          </p:cNvCxnSpPr>
          <p:nvPr/>
        </p:nvCxnSpPr>
        <p:spPr>
          <a:xfrm>
            <a:off x="340658" y="3666268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4671B-7BC6-ECEC-F44A-877DC553491E}"/>
              </a:ext>
            </a:extLst>
          </p:cNvPr>
          <p:cNvCxnSpPr>
            <a:cxnSpLocks/>
          </p:cNvCxnSpPr>
          <p:nvPr/>
        </p:nvCxnSpPr>
        <p:spPr>
          <a:xfrm>
            <a:off x="340658" y="3935209"/>
            <a:ext cx="202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1AFE9-5CBA-D021-3827-2A4663CA33C9}"/>
              </a:ext>
            </a:extLst>
          </p:cNvPr>
          <p:cNvCxnSpPr>
            <a:cxnSpLocks/>
          </p:cNvCxnSpPr>
          <p:nvPr/>
        </p:nvCxnSpPr>
        <p:spPr>
          <a:xfrm>
            <a:off x="7691718" y="3935209"/>
            <a:ext cx="1111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752B14-4A96-EA70-3BB0-D6FC8F41F178}"/>
              </a:ext>
            </a:extLst>
          </p:cNvPr>
          <p:cNvCxnSpPr>
            <a:cxnSpLocks/>
          </p:cNvCxnSpPr>
          <p:nvPr/>
        </p:nvCxnSpPr>
        <p:spPr>
          <a:xfrm>
            <a:off x="1219200" y="4204151"/>
            <a:ext cx="75841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C26EF1-E6CF-40DE-E511-76BD6C2DFB95}"/>
              </a:ext>
            </a:extLst>
          </p:cNvPr>
          <p:cNvCxnSpPr>
            <a:cxnSpLocks/>
          </p:cNvCxnSpPr>
          <p:nvPr/>
        </p:nvCxnSpPr>
        <p:spPr>
          <a:xfrm>
            <a:off x="340658" y="4508951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7FFF7-47EE-9278-4772-959DCA21498A}"/>
              </a:ext>
            </a:extLst>
          </p:cNvPr>
          <p:cNvCxnSpPr>
            <a:cxnSpLocks/>
          </p:cNvCxnSpPr>
          <p:nvPr/>
        </p:nvCxnSpPr>
        <p:spPr>
          <a:xfrm>
            <a:off x="340658" y="4759963"/>
            <a:ext cx="8319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EFA36E-2D4C-1B3C-0775-94B497DAC511}"/>
              </a:ext>
            </a:extLst>
          </p:cNvPr>
          <p:cNvCxnSpPr>
            <a:cxnSpLocks/>
          </p:cNvCxnSpPr>
          <p:nvPr/>
        </p:nvCxnSpPr>
        <p:spPr>
          <a:xfrm>
            <a:off x="636494" y="3164245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1D3F-DF7C-AECD-D1B8-A240697B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53603" cy="61150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A4F458-E63A-7B46-E07F-5F6043BBD808}"/>
              </a:ext>
            </a:extLst>
          </p:cNvPr>
          <p:cNvCxnSpPr>
            <a:cxnSpLocks/>
          </p:cNvCxnSpPr>
          <p:nvPr/>
        </p:nvCxnSpPr>
        <p:spPr>
          <a:xfrm>
            <a:off x="2644589" y="1604386"/>
            <a:ext cx="6355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6D7FD9-3FA4-D2FB-12FA-745D57AADB90}"/>
              </a:ext>
            </a:extLst>
          </p:cNvPr>
          <p:cNvCxnSpPr>
            <a:cxnSpLocks/>
          </p:cNvCxnSpPr>
          <p:nvPr/>
        </p:nvCxnSpPr>
        <p:spPr>
          <a:xfrm>
            <a:off x="1147483" y="1971939"/>
            <a:ext cx="3460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DE2D0-5808-A9F7-F279-3A3567DE061C}"/>
              </a:ext>
            </a:extLst>
          </p:cNvPr>
          <p:cNvCxnSpPr>
            <a:cxnSpLocks/>
          </p:cNvCxnSpPr>
          <p:nvPr/>
        </p:nvCxnSpPr>
        <p:spPr>
          <a:xfrm>
            <a:off x="2958354" y="2402245"/>
            <a:ext cx="8624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21517-661A-A082-3295-71A7D47560EA}"/>
              </a:ext>
            </a:extLst>
          </p:cNvPr>
          <p:cNvCxnSpPr>
            <a:cxnSpLocks/>
          </p:cNvCxnSpPr>
          <p:nvPr/>
        </p:nvCxnSpPr>
        <p:spPr>
          <a:xfrm>
            <a:off x="295836" y="2751868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4A9D-E0AB-F1F1-3B43-E3DFF6F72C08}"/>
              </a:ext>
            </a:extLst>
          </p:cNvPr>
          <p:cNvCxnSpPr>
            <a:cxnSpLocks/>
          </p:cNvCxnSpPr>
          <p:nvPr/>
        </p:nvCxnSpPr>
        <p:spPr>
          <a:xfrm>
            <a:off x="295836" y="3093087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FDC69-8E45-E25C-D358-0BB0BC0775A2}"/>
              </a:ext>
            </a:extLst>
          </p:cNvPr>
          <p:cNvCxnSpPr>
            <a:cxnSpLocks/>
          </p:cNvCxnSpPr>
          <p:nvPr/>
        </p:nvCxnSpPr>
        <p:spPr>
          <a:xfrm>
            <a:off x="295836" y="3429000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47DD0-7814-92D1-11D4-3BAC3AD9277F}"/>
              </a:ext>
            </a:extLst>
          </p:cNvPr>
          <p:cNvCxnSpPr>
            <a:cxnSpLocks/>
          </p:cNvCxnSpPr>
          <p:nvPr/>
        </p:nvCxnSpPr>
        <p:spPr>
          <a:xfrm>
            <a:off x="300754" y="3818668"/>
            <a:ext cx="6189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573F0-9E84-F708-5452-7FA9AE02F695}"/>
              </a:ext>
            </a:extLst>
          </p:cNvPr>
          <p:cNvCxnSpPr>
            <a:cxnSpLocks/>
          </p:cNvCxnSpPr>
          <p:nvPr/>
        </p:nvCxnSpPr>
        <p:spPr>
          <a:xfrm>
            <a:off x="3783106" y="5611609"/>
            <a:ext cx="77992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B7D4A-6531-5F8A-B747-8EDE4C681BA7}"/>
              </a:ext>
            </a:extLst>
          </p:cNvPr>
          <p:cNvCxnSpPr>
            <a:cxnSpLocks/>
          </p:cNvCxnSpPr>
          <p:nvPr/>
        </p:nvCxnSpPr>
        <p:spPr>
          <a:xfrm>
            <a:off x="103095" y="6078894"/>
            <a:ext cx="2541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4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0AD8-391A-C601-537D-D63A987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837"/>
            <a:ext cx="12103891" cy="60784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9EAE8-52F9-38A0-E4B0-7A828AEE29BF}"/>
              </a:ext>
            </a:extLst>
          </p:cNvPr>
          <p:cNvCxnSpPr>
            <a:cxnSpLocks/>
          </p:cNvCxnSpPr>
          <p:nvPr/>
        </p:nvCxnSpPr>
        <p:spPr>
          <a:xfrm>
            <a:off x="7117976" y="627254"/>
            <a:ext cx="457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06FD3-68AE-4133-F640-2FE91E4895B0}"/>
              </a:ext>
            </a:extLst>
          </p:cNvPr>
          <p:cNvCxnSpPr>
            <a:cxnSpLocks/>
          </p:cNvCxnSpPr>
          <p:nvPr/>
        </p:nvCxnSpPr>
        <p:spPr>
          <a:xfrm>
            <a:off x="385482" y="1030665"/>
            <a:ext cx="11304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4E81A-B2C9-6089-8DDC-3F5880F51D17}"/>
              </a:ext>
            </a:extLst>
          </p:cNvPr>
          <p:cNvCxnSpPr>
            <a:cxnSpLocks/>
          </p:cNvCxnSpPr>
          <p:nvPr/>
        </p:nvCxnSpPr>
        <p:spPr>
          <a:xfrm>
            <a:off x="385482" y="1362359"/>
            <a:ext cx="10910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EE5FF9-D5E4-C4CE-C3DC-77FF5DA88911}"/>
              </a:ext>
            </a:extLst>
          </p:cNvPr>
          <p:cNvCxnSpPr>
            <a:cxnSpLocks/>
          </p:cNvCxnSpPr>
          <p:nvPr/>
        </p:nvCxnSpPr>
        <p:spPr>
          <a:xfrm>
            <a:off x="1470212" y="1747841"/>
            <a:ext cx="10372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BE5BB-B170-739B-2F29-7CF68FA9281A}"/>
              </a:ext>
            </a:extLst>
          </p:cNvPr>
          <p:cNvCxnSpPr>
            <a:cxnSpLocks/>
          </p:cNvCxnSpPr>
          <p:nvPr/>
        </p:nvCxnSpPr>
        <p:spPr>
          <a:xfrm>
            <a:off x="385482" y="2124359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66A01B-5034-712F-C6B8-8209FD8B6AB9}"/>
              </a:ext>
            </a:extLst>
          </p:cNvPr>
          <p:cNvCxnSpPr>
            <a:cxnSpLocks/>
          </p:cNvCxnSpPr>
          <p:nvPr/>
        </p:nvCxnSpPr>
        <p:spPr>
          <a:xfrm>
            <a:off x="385482" y="2456053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A0A02-9A98-E334-C527-AB7CBC9346E7}"/>
              </a:ext>
            </a:extLst>
          </p:cNvPr>
          <p:cNvCxnSpPr>
            <a:cxnSpLocks/>
          </p:cNvCxnSpPr>
          <p:nvPr/>
        </p:nvCxnSpPr>
        <p:spPr>
          <a:xfrm>
            <a:off x="385482" y="2814642"/>
            <a:ext cx="658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BFFBB-D733-B5EB-BA72-F88924D6D22A}"/>
              </a:ext>
            </a:extLst>
          </p:cNvPr>
          <p:cNvCxnSpPr>
            <a:cxnSpLocks/>
          </p:cNvCxnSpPr>
          <p:nvPr/>
        </p:nvCxnSpPr>
        <p:spPr>
          <a:xfrm>
            <a:off x="233082" y="3567677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3CE189-1675-98AB-AAB9-EFA9BF6C50E5}"/>
              </a:ext>
            </a:extLst>
          </p:cNvPr>
          <p:cNvCxnSpPr>
            <a:cxnSpLocks/>
          </p:cNvCxnSpPr>
          <p:nvPr/>
        </p:nvCxnSpPr>
        <p:spPr>
          <a:xfrm>
            <a:off x="8319247" y="3191159"/>
            <a:ext cx="337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188E1-4EB7-20AF-94DE-365F7BFEDCAC}"/>
              </a:ext>
            </a:extLst>
          </p:cNvPr>
          <p:cNvCxnSpPr>
            <a:cxnSpLocks/>
          </p:cNvCxnSpPr>
          <p:nvPr/>
        </p:nvCxnSpPr>
        <p:spPr>
          <a:xfrm>
            <a:off x="233082" y="3926265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EB2F3A-1FFA-3911-0930-419EC5D120F3}"/>
              </a:ext>
            </a:extLst>
          </p:cNvPr>
          <p:cNvCxnSpPr>
            <a:cxnSpLocks/>
          </p:cNvCxnSpPr>
          <p:nvPr/>
        </p:nvCxnSpPr>
        <p:spPr>
          <a:xfrm>
            <a:off x="233082" y="4284853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99647-56A7-11A1-9291-D505199890B8}"/>
              </a:ext>
            </a:extLst>
          </p:cNvPr>
          <p:cNvCxnSpPr>
            <a:cxnSpLocks/>
          </p:cNvCxnSpPr>
          <p:nvPr/>
        </p:nvCxnSpPr>
        <p:spPr>
          <a:xfrm>
            <a:off x="233082" y="4697229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8BABBC-5912-27BE-2022-B415099B2901}"/>
              </a:ext>
            </a:extLst>
          </p:cNvPr>
          <p:cNvCxnSpPr>
            <a:cxnSpLocks/>
          </p:cNvCxnSpPr>
          <p:nvPr/>
        </p:nvCxnSpPr>
        <p:spPr>
          <a:xfrm>
            <a:off x="233082" y="5037889"/>
            <a:ext cx="58629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DC9906-B2A2-B8C9-FE91-373502036EC5}"/>
              </a:ext>
            </a:extLst>
          </p:cNvPr>
          <p:cNvCxnSpPr>
            <a:cxnSpLocks/>
          </p:cNvCxnSpPr>
          <p:nvPr/>
        </p:nvCxnSpPr>
        <p:spPr>
          <a:xfrm>
            <a:off x="385482" y="5737135"/>
            <a:ext cx="11456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B0F202-1ECA-839A-7798-C3DA3A3441EF}"/>
              </a:ext>
            </a:extLst>
          </p:cNvPr>
          <p:cNvCxnSpPr>
            <a:cxnSpLocks/>
          </p:cNvCxnSpPr>
          <p:nvPr/>
        </p:nvCxnSpPr>
        <p:spPr>
          <a:xfrm>
            <a:off x="3155576" y="5414406"/>
            <a:ext cx="86688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FD8B63-0369-B88D-F949-13B819125E73}"/>
              </a:ext>
            </a:extLst>
          </p:cNvPr>
          <p:cNvCxnSpPr>
            <a:cxnSpLocks/>
          </p:cNvCxnSpPr>
          <p:nvPr/>
        </p:nvCxnSpPr>
        <p:spPr>
          <a:xfrm>
            <a:off x="233082" y="6167442"/>
            <a:ext cx="99328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D866-7113-102B-3F34-1705803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73121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37955-C47B-3829-70E2-5BBA0D550B59}"/>
              </a:ext>
            </a:extLst>
          </p:cNvPr>
          <p:cNvCxnSpPr>
            <a:cxnSpLocks/>
          </p:cNvCxnSpPr>
          <p:nvPr/>
        </p:nvCxnSpPr>
        <p:spPr>
          <a:xfrm>
            <a:off x="242047" y="367276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605513-B240-38D8-681B-CCDAC0F5E4B3}"/>
              </a:ext>
            </a:extLst>
          </p:cNvPr>
          <p:cNvCxnSpPr>
            <a:cxnSpLocks/>
          </p:cNvCxnSpPr>
          <p:nvPr/>
        </p:nvCxnSpPr>
        <p:spPr>
          <a:xfrm>
            <a:off x="242047" y="743795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8C91BB-87C0-E682-C5DE-CBAE7714FB8E}"/>
              </a:ext>
            </a:extLst>
          </p:cNvPr>
          <p:cNvCxnSpPr>
            <a:cxnSpLocks/>
          </p:cNvCxnSpPr>
          <p:nvPr/>
        </p:nvCxnSpPr>
        <p:spPr>
          <a:xfrm>
            <a:off x="242047" y="1021701"/>
            <a:ext cx="44554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4481B5-4633-D9AE-8E1A-CFBFCAE34683}"/>
              </a:ext>
            </a:extLst>
          </p:cNvPr>
          <p:cNvCxnSpPr>
            <a:cxnSpLocks/>
          </p:cNvCxnSpPr>
          <p:nvPr/>
        </p:nvCxnSpPr>
        <p:spPr>
          <a:xfrm>
            <a:off x="3567953" y="1308571"/>
            <a:ext cx="64904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9835E5-CFD2-1924-3F53-DC8726ECECF6}"/>
              </a:ext>
            </a:extLst>
          </p:cNvPr>
          <p:cNvCxnSpPr>
            <a:cxnSpLocks/>
          </p:cNvCxnSpPr>
          <p:nvPr/>
        </p:nvCxnSpPr>
        <p:spPr>
          <a:xfrm>
            <a:off x="242047" y="164923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1419BA-DDD8-54AC-0C1B-547AC541577E}"/>
              </a:ext>
            </a:extLst>
          </p:cNvPr>
          <p:cNvCxnSpPr>
            <a:cxnSpLocks/>
          </p:cNvCxnSpPr>
          <p:nvPr/>
        </p:nvCxnSpPr>
        <p:spPr>
          <a:xfrm>
            <a:off x="242047" y="1971959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05B379-AFAE-B7E8-7497-764EB74495F4}"/>
              </a:ext>
            </a:extLst>
          </p:cNvPr>
          <p:cNvCxnSpPr>
            <a:cxnSpLocks/>
          </p:cNvCxnSpPr>
          <p:nvPr/>
        </p:nvCxnSpPr>
        <p:spPr>
          <a:xfrm>
            <a:off x="242047" y="229469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34027F-9D7B-EFD5-3B30-18611A88066B}"/>
              </a:ext>
            </a:extLst>
          </p:cNvPr>
          <p:cNvCxnSpPr>
            <a:cxnSpLocks/>
          </p:cNvCxnSpPr>
          <p:nvPr/>
        </p:nvCxnSpPr>
        <p:spPr>
          <a:xfrm>
            <a:off x="242047" y="258156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AAE26-50B5-6664-EA63-BB320C19915D}"/>
              </a:ext>
            </a:extLst>
          </p:cNvPr>
          <p:cNvCxnSpPr>
            <a:cxnSpLocks/>
          </p:cNvCxnSpPr>
          <p:nvPr/>
        </p:nvCxnSpPr>
        <p:spPr>
          <a:xfrm>
            <a:off x="242047" y="2904289"/>
            <a:ext cx="2841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AE23F-E56B-F611-FA53-4F2425E6735A}"/>
              </a:ext>
            </a:extLst>
          </p:cNvPr>
          <p:cNvCxnSpPr>
            <a:cxnSpLocks/>
          </p:cNvCxnSpPr>
          <p:nvPr/>
        </p:nvCxnSpPr>
        <p:spPr>
          <a:xfrm>
            <a:off x="7033932" y="2904289"/>
            <a:ext cx="30244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9A9C46-939E-DFC8-A30F-1B722C7845E8}"/>
              </a:ext>
            </a:extLst>
          </p:cNvPr>
          <p:cNvCxnSpPr>
            <a:cxnSpLocks/>
          </p:cNvCxnSpPr>
          <p:nvPr/>
        </p:nvCxnSpPr>
        <p:spPr>
          <a:xfrm>
            <a:off x="242047" y="317323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FCDDD9-388F-4F6C-306A-2DCFC2CC9CE6}"/>
              </a:ext>
            </a:extLst>
          </p:cNvPr>
          <p:cNvCxnSpPr>
            <a:cxnSpLocks/>
          </p:cNvCxnSpPr>
          <p:nvPr/>
        </p:nvCxnSpPr>
        <p:spPr>
          <a:xfrm>
            <a:off x="242047" y="3567677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A28A97-BFA9-0864-4839-C876CF3CC293}"/>
              </a:ext>
            </a:extLst>
          </p:cNvPr>
          <p:cNvCxnSpPr>
            <a:cxnSpLocks/>
          </p:cNvCxnSpPr>
          <p:nvPr/>
        </p:nvCxnSpPr>
        <p:spPr>
          <a:xfrm>
            <a:off x="242047" y="3854548"/>
            <a:ext cx="4034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BE5D9A-3E41-CEB7-D010-CFEF1C8ED07B}"/>
              </a:ext>
            </a:extLst>
          </p:cNvPr>
          <p:cNvCxnSpPr>
            <a:cxnSpLocks/>
          </p:cNvCxnSpPr>
          <p:nvPr/>
        </p:nvCxnSpPr>
        <p:spPr>
          <a:xfrm>
            <a:off x="2940424" y="4141419"/>
            <a:ext cx="7117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B71971-0B21-42DB-530D-43CA3C67F9C7}"/>
              </a:ext>
            </a:extLst>
          </p:cNvPr>
          <p:cNvCxnSpPr>
            <a:cxnSpLocks/>
          </p:cNvCxnSpPr>
          <p:nvPr/>
        </p:nvCxnSpPr>
        <p:spPr>
          <a:xfrm>
            <a:off x="242047" y="4464148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D4D34E-C6E8-7C28-AF66-E2F5E8CAA864}"/>
              </a:ext>
            </a:extLst>
          </p:cNvPr>
          <p:cNvCxnSpPr>
            <a:cxnSpLocks/>
          </p:cNvCxnSpPr>
          <p:nvPr/>
        </p:nvCxnSpPr>
        <p:spPr>
          <a:xfrm>
            <a:off x="242047" y="4768948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72F6EA-1442-8A21-CBDA-2D25D094EB3B}"/>
              </a:ext>
            </a:extLst>
          </p:cNvPr>
          <p:cNvCxnSpPr>
            <a:cxnSpLocks/>
          </p:cNvCxnSpPr>
          <p:nvPr/>
        </p:nvCxnSpPr>
        <p:spPr>
          <a:xfrm>
            <a:off x="242047" y="5091677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80016-E0C6-4DB4-8112-25328D23D113}"/>
              </a:ext>
            </a:extLst>
          </p:cNvPr>
          <p:cNvCxnSpPr>
            <a:cxnSpLocks/>
          </p:cNvCxnSpPr>
          <p:nvPr/>
        </p:nvCxnSpPr>
        <p:spPr>
          <a:xfrm>
            <a:off x="242047" y="5432336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232B95-091D-F81C-5A9B-38E790A64A72}"/>
              </a:ext>
            </a:extLst>
          </p:cNvPr>
          <p:cNvCxnSpPr>
            <a:cxnSpLocks/>
          </p:cNvCxnSpPr>
          <p:nvPr/>
        </p:nvCxnSpPr>
        <p:spPr>
          <a:xfrm>
            <a:off x="242047" y="5737136"/>
            <a:ext cx="26983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C4D35E-1EFD-7A22-C867-084E2BBA30FE}"/>
              </a:ext>
            </a:extLst>
          </p:cNvPr>
          <p:cNvCxnSpPr>
            <a:cxnSpLocks/>
          </p:cNvCxnSpPr>
          <p:nvPr/>
        </p:nvCxnSpPr>
        <p:spPr>
          <a:xfrm>
            <a:off x="242047" y="6319980"/>
            <a:ext cx="98163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C00BA5-7EEE-79A3-6BF6-87047426747F}"/>
              </a:ext>
            </a:extLst>
          </p:cNvPr>
          <p:cNvCxnSpPr>
            <a:cxnSpLocks/>
          </p:cNvCxnSpPr>
          <p:nvPr/>
        </p:nvCxnSpPr>
        <p:spPr>
          <a:xfrm>
            <a:off x="242047" y="6731212"/>
            <a:ext cx="2142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6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868-91C5-2F5A-916E-CC60310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2190750"/>
            <a:ext cx="11881435" cy="20383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86B018-F070-D14F-BCEF-C1350AEB0749}"/>
              </a:ext>
            </a:extLst>
          </p:cNvPr>
          <p:cNvCxnSpPr>
            <a:cxnSpLocks/>
          </p:cNvCxnSpPr>
          <p:nvPr/>
        </p:nvCxnSpPr>
        <p:spPr>
          <a:xfrm>
            <a:off x="1532964" y="2716031"/>
            <a:ext cx="10354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6E0BA7-D0ED-5C6A-5E33-61760C2677FC}"/>
              </a:ext>
            </a:extLst>
          </p:cNvPr>
          <p:cNvCxnSpPr>
            <a:cxnSpLocks/>
          </p:cNvCxnSpPr>
          <p:nvPr/>
        </p:nvCxnSpPr>
        <p:spPr>
          <a:xfrm>
            <a:off x="466164" y="3047725"/>
            <a:ext cx="11421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AEB8C-3F52-5ADE-2490-71897119D19E}"/>
              </a:ext>
            </a:extLst>
          </p:cNvPr>
          <p:cNvCxnSpPr>
            <a:cxnSpLocks/>
          </p:cNvCxnSpPr>
          <p:nvPr/>
        </p:nvCxnSpPr>
        <p:spPr>
          <a:xfrm>
            <a:off x="466164" y="3429000"/>
            <a:ext cx="11421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E2A716-1605-76A8-43C6-0CFFCF157270}"/>
              </a:ext>
            </a:extLst>
          </p:cNvPr>
          <p:cNvCxnSpPr>
            <a:cxnSpLocks/>
          </p:cNvCxnSpPr>
          <p:nvPr/>
        </p:nvCxnSpPr>
        <p:spPr>
          <a:xfrm>
            <a:off x="466164" y="3773866"/>
            <a:ext cx="90184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0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2428-E8CF-BA74-5605-4DBCD22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9601200" cy="628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AF549-1076-8E4E-8451-154F42EB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6238801"/>
            <a:ext cx="5331615" cy="49214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1AA697-9997-1975-8D7C-895E6EF1505E}"/>
              </a:ext>
            </a:extLst>
          </p:cNvPr>
          <p:cNvCxnSpPr>
            <a:cxnSpLocks/>
          </p:cNvCxnSpPr>
          <p:nvPr/>
        </p:nvCxnSpPr>
        <p:spPr>
          <a:xfrm>
            <a:off x="2886635" y="645184"/>
            <a:ext cx="6795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477331-E929-3BD2-9F82-F24EEF9574B1}"/>
              </a:ext>
            </a:extLst>
          </p:cNvPr>
          <p:cNvCxnSpPr>
            <a:cxnSpLocks/>
          </p:cNvCxnSpPr>
          <p:nvPr/>
        </p:nvCxnSpPr>
        <p:spPr>
          <a:xfrm>
            <a:off x="770964" y="949984"/>
            <a:ext cx="8229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86705-0136-6594-AF1D-20EBED495549}"/>
              </a:ext>
            </a:extLst>
          </p:cNvPr>
          <p:cNvCxnSpPr>
            <a:cxnSpLocks/>
          </p:cNvCxnSpPr>
          <p:nvPr/>
        </p:nvCxnSpPr>
        <p:spPr>
          <a:xfrm>
            <a:off x="8050306" y="2106431"/>
            <a:ext cx="181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391816-4E43-8773-B415-6281ECBB6721}"/>
              </a:ext>
            </a:extLst>
          </p:cNvPr>
          <p:cNvCxnSpPr>
            <a:cxnSpLocks/>
          </p:cNvCxnSpPr>
          <p:nvPr/>
        </p:nvCxnSpPr>
        <p:spPr>
          <a:xfrm>
            <a:off x="770964" y="23753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FC4F45-69B3-C017-657E-D187D325E361}"/>
              </a:ext>
            </a:extLst>
          </p:cNvPr>
          <p:cNvCxnSpPr>
            <a:cxnSpLocks/>
          </p:cNvCxnSpPr>
          <p:nvPr/>
        </p:nvCxnSpPr>
        <p:spPr>
          <a:xfrm>
            <a:off x="770964" y="27160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BB771-7582-25EA-AEA1-15A9A7E5D4F3}"/>
              </a:ext>
            </a:extLst>
          </p:cNvPr>
          <p:cNvCxnSpPr>
            <a:cxnSpLocks/>
          </p:cNvCxnSpPr>
          <p:nvPr/>
        </p:nvCxnSpPr>
        <p:spPr>
          <a:xfrm>
            <a:off x="770964" y="2958078"/>
            <a:ext cx="53250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7B6EB9-3467-A7AC-6087-1BC2FED2B205}"/>
              </a:ext>
            </a:extLst>
          </p:cNvPr>
          <p:cNvCxnSpPr>
            <a:cxnSpLocks/>
          </p:cNvCxnSpPr>
          <p:nvPr/>
        </p:nvCxnSpPr>
        <p:spPr>
          <a:xfrm>
            <a:off x="770964" y="3567677"/>
            <a:ext cx="8229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6C8982-4A0D-50A7-80CE-CF7C47D98290}"/>
              </a:ext>
            </a:extLst>
          </p:cNvPr>
          <p:cNvCxnSpPr>
            <a:cxnSpLocks/>
          </p:cNvCxnSpPr>
          <p:nvPr/>
        </p:nvCxnSpPr>
        <p:spPr>
          <a:xfrm>
            <a:off x="1775012" y="3262878"/>
            <a:ext cx="80951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35A793-542E-2649-35B1-48080BA86509}"/>
              </a:ext>
            </a:extLst>
          </p:cNvPr>
          <p:cNvCxnSpPr>
            <a:cxnSpLocks/>
          </p:cNvCxnSpPr>
          <p:nvPr/>
        </p:nvCxnSpPr>
        <p:spPr>
          <a:xfrm>
            <a:off x="7225553" y="4428290"/>
            <a:ext cx="26445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D29919-2421-5D00-BE88-042098C13043}"/>
              </a:ext>
            </a:extLst>
          </p:cNvPr>
          <p:cNvCxnSpPr>
            <a:cxnSpLocks/>
          </p:cNvCxnSpPr>
          <p:nvPr/>
        </p:nvCxnSpPr>
        <p:spPr>
          <a:xfrm>
            <a:off x="770964" y="46972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BC300F-4495-AA47-0933-5300625C18A3}"/>
              </a:ext>
            </a:extLst>
          </p:cNvPr>
          <p:cNvCxnSpPr>
            <a:cxnSpLocks/>
          </p:cNvCxnSpPr>
          <p:nvPr/>
        </p:nvCxnSpPr>
        <p:spPr>
          <a:xfrm>
            <a:off x="770964" y="5002031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67CD85-8E6B-3DE7-DEE7-B993A2CB909C}"/>
              </a:ext>
            </a:extLst>
          </p:cNvPr>
          <p:cNvCxnSpPr>
            <a:cxnSpLocks/>
          </p:cNvCxnSpPr>
          <p:nvPr/>
        </p:nvCxnSpPr>
        <p:spPr>
          <a:xfrm>
            <a:off x="770964" y="52709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D6255C-67DB-F387-0B9E-92C092237BEB}"/>
              </a:ext>
            </a:extLst>
          </p:cNvPr>
          <p:cNvCxnSpPr>
            <a:cxnSpLocks/>
          </p:cNvCxnSpPr>
          <p:nvPr/>
        </p:nvCxnSpPr>
        <p:spPr>
          <a:xfrm>
            <a:off x="770964" y="5575772"/>
            <a:ext cx="90991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6D7E1C-135B-0077-A57F-D495B97BAF9E}"/>
              </a:ext>
            </a:extLst>
          </p:cNvPr>
          <p:cNvCxnSpPr>
            <a:cxnSpLocks/>
          </p:cNvCxnSpPr>
          <p:nvPr/>
        </p:nvCxnSpPr>
        <p:spPr>
          <a:xfrm>
            <a:off x="770964" y="5880573"/>
            <a:ext cx="500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9B48-8F88-9549-1042-036C3C31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9550"/>
            <a:ext cx="10320338" cy="64988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7B6B07-148F-FF45-312A-CEF90D868EF6}"/>
              </a:ext>
            </a:extLst>
          </p:cNvPr>
          <p:cNvCxnSpPr>
            <a:cxnSpLocks/>
          </p:cNvCxnSpPr>
          <p:nvPr/>
        </p:nvCxnSpPr>
        <p:spPr>
          <a:xfrm>
            <a:off x="4625788" y="582431"/>
            <a:ext cx="56567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6F02CC-99B3-2AAB-DB71-9BC9FFF198EA}"/>
              </a:ext>
            </a:extLst>
          </p:cNvPr>
          <p:cNvCxnSpPr>
            <a:cxnSpLocks/>
          </p:cNvCxnSpPr>
          <p:nvPr/>
        </p:nvCxnSpPr>
        <p:spPr>
          <a:xfrm>
            <a:off x="448234" y="905161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BF5D61-7110-53A4-DCFE-002348B0B767}"/>
              </a:ext>
            </a:extLst>
          </p:cNvPr>
          <p:cNvCxnSpPr>
            <a:cxnSpLocks/>
          </p:cNvCxnSpPr>
          <p:nvPr/>
        </p:nvCxnSpPr>
        <p:spPr>
          <a:xfrm>
            <a:off x="1703293" y="1496831"/>
            <a:ext cx="87932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A5B2D-26E2-8C43-3696-E526E97F3CF9}"/>
              </a:ext>
            </a:extLst>
          </p:cNvPr>
          <p:cNvCxnSpPr>
            <a:cxnSpLocks/>
          </p:cNvCxnSpPr>
          <p:nvPr/>
        </p:nvCxnSpPr>
        <p:spPr>
          <a:xfrm>
            <a:off x="448234" y="179266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A6815-D1C9-F049-4177-981E15066837}"/>
              </a:ext>
            </a:extLst>
          </p:cNvPr>
          <p:cNvCxnSpPr>
            <a:cxnSpLocks/>
          </p:cNvCxnSpPr>
          <p:nvPr/>
        </p:nvCxnSpPr>
        <p:spPr>
          <a:xfrm>
            <a:off x="1013011" y="4320714"/>
            <a:ext cx="92695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5A3DE4-20AA-2434-5DB1-795DE28E1C6F}"/>
              </a:ext>
            </a:extLst>
          </p:cNvPr>
          <p:cNvCxnSpPr>
            <a:cxnSpLocks/>
          </p:cNvCxnSpPr>
          <p:nvPr/>
        </p:nvCxnSpPr>
        <p:spPr>
          <a:xfrm>
            <a:off x="448234" y="4688267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CA627F-AAF2-D0D9-D4A7-D5DDB436CF61}"/>
              </a:ext>
            </a:extLst>
          </p:cNvPr>
          <p:cNvCxnSpPr>
            <a:cxnSpLocks/>
          </p:cNvCxnSpPr>
          <p:nvPr/>
        </p:nvCxnSpPr>
        <p:spPr>
          <a:xfrm>
            <a:off x="448234" y="4984102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698B73-DF91-3CF1-8E0B-2A57EBB7195A}"/>
              </a:ext>
            </a:extLst>
          </p:cNvPr>
          <p:cNvCxnSpPr>
            <a:cxnSpLocks/>
          </p:cNvCxnSpPr>
          <p:nvPr/>
        </p:nvCxnSpPr>
        <p:spPr>
          <a:xfrm>
            <a:off x="448234" y="5306832"/>
            <a:ext cx="98342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59872A-8DFB-844B-42DD-D4E555C8F1C0}"/>
              </a:ext>
            </a:extLst>
          </p:cNvPr>
          <p:cNvCxnSpPr>
            <a:cxnSpLocks/>
          </p:cNvCxnSpPr>
          <p:nvPr/>
        </p:nvCxnSpPr>
        <p:spPr>
          <a:xfrm>
            <a:off x="448234" y="5584738"/>
            <a:ext cx="2940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3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DCCC-36D6-9895-2D6F-40D8BE6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0998654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717969-6A81-B1C1-8602-1F63378CDC77}"/>
              </a:ext>
            </a:extLst>
          </p:cNvPr>
          <p:cNvCxnSpPr>
            <a:cxnSpLocks/>
          </p:cNvCxnSpPr>
          <p:nvPr/>
        </p:nvCxnSpPr>
        <p:spPr>
          <a:xfrm>
            <a:off x="5056094" y="2563632"/>
            <a:ext cx="58381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FF8596-214C-357A-1417-D8714231E3BC}"/>
              </a:ext>
            </a:extLst>
          </p:cNvPr>
          <p:cNvCxnSpPr>
            <a:cxnSpLocks/>
          </p:cNvCxnSpPr>
          <p:nvPr/>
        </p:nvCxnSpPr>
        <p:spPr>
          <a:xfrm>
            <a:off x="257814" y="29132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971C8-0796-88E1-E5D9-4453A6540428}"/>
              </a:ext>
            </a:extLst>
          </p:cNvPr>
          <p:cNvCxnSpPr>
            <a:cxnSpLocks/>
          </p:cNvCxnSpPr>
          <p:nvPr/>
        </p:nvCxnSpPr>
        <p:spPr>
          <a:xfrm>
            <a:off x="257814" y="320909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5F6C8-4837-C7DF-31D1-8DE934142DEA}"/>
              </a:ext>
            </a:extLst>
          </p:cNvPr>
          <p:cNvCxnSpPr>
            <a:cxnSpLocks/>
          </p:cNvCxnSpPr>
          <p:nvPr/>
        </p:nvCxnSpPr>
        <p:spPr>
          <a:xfrm>
            <a:off x="257814" y="3603537"/>
            <a:ext cx="47982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8821F1-FFE6-042A-6034-E4085B901329}"/>
              </a:ext>
            </a:extLst>
          </p:cNvPr>
          <p:cNvCxnSpPr>
            <a:cxnSpLocks/>
          </p:cNvCxnSpPr>
          <p:nvPr/>
        </p:nvCxnSpPr>
        <p:spPr>
          <a:xfrm>
            <a:off x="4930588" y="3890408"/>
            <a:ext cx="59636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D97FA-2AEF-2290-924B-5D6CF1E5ED64}"/>
              </a:ext>
            </a:extLst>
          </p:cNvPr>
          <p:cNvCxnSpPr>
            <a:cxnSpLocks/>
          </p:cNvCxnSpPr>
          <p:nvPr/>
        </p:nvCxnSpPr>
        <p:spPr>
          <a:xfrm>
            <a:off x="257814" y="4266926"/>
            <a:ext cx="8115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1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F229-B511-D8F8-CBEF-733B6751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499"/>
            <a:ext cx="10820400" cy="64337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8A387D-E9CA-8D2D-D2C6-7219DDBBE232}"/>
              </a:ext>
            </a:extLst>
          </p:cNvPr>
          <p:cNvCxnSpPr>
            <a:cxnSpLocks/>
          </p:cNvCxnSpPr>
          <p:nvPr/>
        </p:nvCxnSpPr>
        <p:spPr>
          <a:xfrm>
            <a:off x="4554071" y="2160220"/>
            <a:ext cx="62347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89B61-E5F5-1BFC-7C14-3C299AC39277}"/>
              </a:ext>
            </a:extLst>
          </p:cNvPr>
          <p:cNvCxnSpPr>
            <a:cxnSpLocks/>
          </p:cNvCxnSpPr>
          <p:nvPr/>
        </p:nvCxnSpPr>
        <p:spPr>
          <a:xfrm>
            <a:off x="336334" y="25008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0C942-21C9-04D3-195A-57FB66D30A44}"/>
              </a:ext>
            </a:extLst>
          </p:cNvPr>
          <p:cNvCxnSpPr>
            <a:cxnSpLocks/>
          </p:cNvCxnSpPr>
          <p:nvPr/>
        </p:nvCxnSpPr>
        <p:spPr>
          <a:xfrm>
            <a:off x="336334" y="2841537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5D5AC8-DE43-CC5B-4B6F-E80153A5519D}"/>
              </a:ext>
            </a:extLst>
          </p:cNvPr>
          <p:cNvCxnSpPr>
            <a:cxnSpLocks/>
          </p:cNvCxnSpPr>
          <p:nvPr/>
        </p:nvCxnSpPr>
        <p:spPr>
          <a:xfrm>
            <a:off x="336334" y="32180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E34319-3131-43B3-B1F6-7740DA0E80AB}"/>
              </a:ext>
            </a:extLst>
          </p:cNvPr>
          <p:cNvCxnSpPr>
            <a:cxnSpLocks/>
          </p:cNvCxnSpPr>
          <p:nvPr/>
        </p:nvCxnSpPr>
        <p:spPr>
          <a:xfrm>
            <a:off x="336334" y="355871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A4BD2-8F9A-EFA8-8ABF-781ABDC713D6}"/>
              </a:ext>
            </a:extLst>
          </p:cNvPr>
          <p:cNvCxnSpPr>
            <a:cxnSpLocks/>
          </p:cNvCxnSpPr>
          <p:nvPr/>
        </p:nvCxnSpPr>
        <p:spPr>
          <a:xfrm>
            <a:off x="336334" y="388144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BCDA0E-C54D-03F8-212D-809A6773B7C2}"/>
              </a:ext>
            </a:extLst>
          </p:cNvPr>
          <p:cNvCxnSpPr>
            <a:cxnSpLocks/>
          </p:cNvCxnSpPr>
          <p:nvPr/>
        </p:nvCxnSpPr>
        <p:spPr>
          <a:xfrm>
            <a:off x="336334" y="415038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92AFE-52A9-4B19-DC31-BF5B7075FE6C}"/>
              </a:ext>
            </a:extLst>
          </p:cNvPr>
          <p:cNvCxnSpPr>
            <a:cxnSpLocks/>
          </p:cNvCxnSpPr>
          <p:nvPr/>
        </p:nvCxnSpPr>
        <p:spPr>
          <a:xfrm>
            <a:off x="336334" y="450897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09633F-C78B-D4B9-3260-C013F75204C8}"/>
              </a:ext>
            </a:extLst>
          </p:cNvPr>
          <p:cNvCxnSpPr>
            <a:cxnSpLocks/>
          </p:cNvCxnSpPr>
          <p:nvPr/>
        </p:nvCxnSpPr>
        <p:spPr>
          <a:xfrm>
            <a:off x="336334" y="4831702"/>
            <a:ext cx="9973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57C555-026F-0282-F9D0-100B061F4071}"/>
              </a:ext>
            </a:extLst>
          </p:cNvPr>
          <p:cNvCxnSpPr>
            <a:cxnSpLocks/>
          </p:cNvCxnSpPr>
          <p:nvPr/>
        </p:nvCxnSpPr>
        <p:spPr>
          <a:xfrm>
            <a:off x="5289176" y="5172361"/>
            <a:ext cx="54996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DB1E-AA5B-4400-5CC8-1CDB14F59E92}"/>
              </a:ext>
            </a:extLst>
          </p:cNvPr>
          <p:cNvCxnSpPr>
            <a:cxnSpLocks/>
          </p:cNvCxnSpPr>
          <p:nvPr/>
        </p:nvCxnSpPr>
        <p:spPr>
          <a:xfrm>
            <a:off x="152400" y="553095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08051-4F9C-67F8-6132-34D36704DC89}"/>
              </a:ext>
            </a:extLst>
          </p:cNvPr>
          <p:cNvCxnSpPr>
            <a:cxnSpLocks/>
          </p:cNvCxnSpPr>
          <p:nvPr/>
        </p:nvCxnSpPr>
        <p:spPr>
          <a:xfrm>
            <a:off x="152400" y="5853679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63D265-D175-A176-B95A-D38F608A281D}"/>
              </a:ext>
            </a:extLst>
          </p:cNvPr>
          <p:cNvCxnSpPr>
            <a:cxnSpLocks/>
          </p:cNvCxnSpPr>
          <p:nvPr/>
        </p:nvCxnSpPr>
        <p:spPr>
          <a:xfrm>
            <a:off x="152400" y="61584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AE8FAB-ED9A-C7DB-1598-D1079894B2AD}"/>
              </a:ext>
            </a:extLst>
          </p:cNvPr>
          <p:cNvCxnSpPr>
            <a:cxnSpLocks/>
          </p:cNvCxnSpPr>
          <p:nvPr/>
        </p:nvCxnSpPr>
        <p:spPr>
          <a:xfrm>
            <a:off x="152400" y="662425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4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FA-AE9C-B40F-BB2F-208102D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3350"/>
            <a:ext cx="10942588" cy="616897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E6B3B-A76E-AA81-AC7E-1FF6EB2710E2}"/>
              </a:ext>
            </a:extLst>
          </p:cNvPr>
          <p:cNvCxnSpPr>
            <a:cxnSpLocks/>
          </p:cNvCxnSpPr>
          <p:nvPr/>
        </p:nvCxnSpPr>
        <p:spPr>
          <a:xfrm>
            <a:off x="336334" y="528644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11E905-3A4C-5622-59DC-DA00C235C66D}"/>
              </a:ext>
            </a:extLst>
          </p:cNvPr>
          <p:cNvCxnSpPr>
            <a:cxnSpLocks/>
          </p:cNvCxnSpPr>
          <p:nvPr/>
        </p:nvCxnSpPr>
        <p:spPr>
          <a:xfrm>
            <a:off x="336334" y="851373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D7F29-863B-E07B-0750-A86DB23C2C51}"/>
              </a:ext>
            </a:extLst>
          </p:cNvPr>
          <p:cNvCxnSpPr>
            <a:cxnSpLocks/>
          </p:cNvCxnSpPr>
          <p:nvPr/>
        </p:nvCxnSpPr>
        <p:spPr>
          <a:xfrm>
            <a:off x="336334" y="1227891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7F0E6D-13BF-FCE1-8447-5FF8DCC7B6A1}"/>
              </a:ext>
            </a:extLst>
          </p:cNvPr>
          <p:cNvCxnSpPr>
            <a:cxnSpLocks/>
          </p:cNvCxnSpPr>
          <p:nvPr/>
        </p:nvCxnSpPr>
        <p:spPr>
          <a:xfrm>
            <a:off x="336334" y="1550620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38DD26-3CB8-B9D3-4A1F-8A54665B2ED5}"/>
              </a:ext>
            </a:extLst>
          </p:cNvPr>
          <p:cNvCxnSpPr>
            <a:cxnSpLocks/>
          </p:cNvCxnSpPr>
          <p:nvPr/>
        </p:nvCxnSpPr>
        <p:spPr>
          <a:xfrm>
            <a:off x="336334" y="189127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7DC21D-DA0B-7E9A-E294-60974CFE0F23}"/>
              </a:ext>
            </a:extLst>
          </p:cNvPr>
          <p:cNvCxnSpPr>
            <a:cxnSpLocks/>
          </p:cNvCxnSpPr>
          <p:nvPr/>
        </p:nvCxnSpPr>
        <p:spPr>
          <a:xfrm>
            <a:off x="463284" y="2196079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60887-610C-D2F3-5FCE-0062056E8C02}"/>
              </a:ext>
            </a:extLst>
          </p:cNvPr>
          <p:cNvCxnSpPr>
            <a:cxnSpLocks/>
          </p:cNvCxnSpPr>
          <p:nvPr/>
        </p:nvCxnSpPr>
        <p:spPr>
          <a:xfrm>
            <a:off x="336334" y="259052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BB88B-E5FB-BDC0-ECF3-A0869684440D}"/>
              </a:ext>
            </a:extLst>
          </p:cNvPr>
          <p:cNvCxnSpPr>
            <a:cxnSpLocks/>
          </p:cNvCxnSpPr>
          <p:nvPr/>
        </p:nvCxnSpPr>
        <p:spPr>
          <a:xfrm>
            <a:off x="336334" y="2913255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B9480D-7251-24D9-8066-32A7CC020C00}"/>
              </a:ext>
            </a:extLst>
          </p:cNvPr>
          <p:cNvCxnSpPr>
            <a:cxnSpLocks/>
          </p:cNvCxnSpPr>
          <p:nvPr/>
        </p:nvCxnSpPr>
        <p:spPr>
          <a:xfrm>
            <a:off x="336334" y="3253914"/>
            <a:ext cx="82339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5AB78E-EAB6-FA13-477C-389442766A20}"/>
              </a:ext>
            </a:extLst>
          </p:cNvPr>
          <p:cNvCxnSpPr>
            <a:cxnSpLocks/>
          </p:cNvCxnSpPr>
          <p:nvPr/>
        </p:nvCxnSpPr>
        <p:spPr>
          <a:xfrm>
            <a:off x="9359153" y="4240031"/>
            <a:ext cx="1434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1A4DD2-9690-87FB-8843-62EBD295833A}"/>
              </a:ext>
            </a:extLst>
          </p:cNvPr>
          <p:cNvCxnSpPr>
            <a:cxnSpLocks/>
          </p:cNvCxnSpPr>
          <p:nvPr/>
        </p:nvCxnSpPr>
        <p:spPr>
          <a:xfrm>
            <a:off x="336334" y="4634479"/>
            <a:ext cx="26399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234EBB-AEF1-B721-727C-9F74D401B2A2}"/>
              </a:ext>
            </a:extLst>
          </p:cNvPr>
          <p:cNvCxnSpPr>
            <a:cxnSpLocks/>
          </p:cNvCxnSpPr>
          <p:nvPr/>
        </p:nvCxnSpPr>
        <p:spPr>
          <a:xfrm>
            <a:off x="6436659" y="4957207"/>
            <a:ext cx="43569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17044B-F3E1-CD51-833E-99375EB08636}"/>
              </a:ext>
            </a:extLst>
          </p:cNvPr>
          <p:cNvCxnSpPr>
            <a:cxnSpLocks/>
          </p:cNvCxnSpPr>
          <p:nvPr/>
        </p:nvCxnSpPr>
        <p:spPr>
          <a:xfrm>
            <a:off x="336334" y="5279938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CA5363-BC23-DB17-5C06-36008DE3AA72}"/>
              </a:ext>
            </a:extLst>
          </p:cNvPr>
          <p:cNvCxnSpPr>
            <a:cxnSpLocks/>
          </p:cNvCxnSpPr>
          <p:nvPr/>
        </p:nvCxnSpPr>
        <p:spPr>
          <a:xfrm>
            <a:off x="336334" y="5620596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A5DC74-7B79-795D-6340-BDEEF448B151}"/>
              </a:ext>
            </a:extLst>
          </p:cNvPr>
          <p:cNvCxnSpPr>
            <a:cxnSpLocks/>
          </p:cNvCxnSpPr>
          <p:nvPr/>
        </p:nvCxnSpPr>
        <p:spPr>
          <a:xfrm>
            <a:off x="336334" y="5979184"/>
            <a:ext cx="106364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516B71-DFE9-37B3-816D-7B67D54F01E7}"/>
              </a:ext>
            </a:extLst>
          </p:cNvPr>
          <p:cNvCxnSpPr>
            <a:cxnSpLocks/>
          </p:cNvCxnSpPr>
          <p:nvPr/>
        </p:nvCxnSpPr>
        <p:spPr>
          <a:xfrm>
            <a:off x="336334" y="6302326"/>
            <a:ext cx="14566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DA-D531-CAF2-947E-D8406C5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1" y="1462087"/>
            <a:ext cx="1136885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2583D-CAC3-4A05-2C45-3B363F2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59" y="6024489"/>
            <a:ext cx="9099882" cy="6937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0ABF61-02A4-C271-DAA6-24B5E79A579B}"/>
              </a:ext>
            </a:extLst>
          </p:cNvPr>
          <p:cNvCxnSpPr>
            <a:cxnSpLocks/>
          </p:cNvCxnSpPr>
          <p:nvPr/>
        </p:nvCxnSpPr>
        <p:spPr>
          <a:xfrm>
            <a:off x="1702191" y="1946030"/>
            <a:ext cx="9678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0D674-CE70-819D-4B33-E1C6FF6F2936}"/>
              </a:ext>
            </a:extLst>
          </p:cNvPr>
          <p:cNvCxnSpPr>
            <a:cxnSpLocks/>
          </p:cNvCxnSpPr>
          <p:nvPr/>
        </p:nvCxnSpPr>
        <p:spPr>
          <a:xfrm>
            <a:off x="686973" y="2267242"/>
            <a:ext cx="101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968DC-A4A6-BC60-4FB0-426C6508BC18}"/>
              </a:ext>
            </a:extLst>
          </p:cNvPr>
          <p:cNvCxnSpPr>
            <a:cxnSpLocks/>
          </p:cNvCxnSpPr>
          <p:nvPr/>
        </p:nvCxnSpPr>
        <p:spPr>
          <a:xfrm>
            <a:off x="5247249" y="2626518"/>
            <a:ext cx="6133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844E6-D1B2-FCA1-35AA-91FD36C3952B}"/>
              </a:ext>
            </a:extLst>
          </p:cNvPr>
          <p:cNvCxnSpPr>
            <a:cxnSpLocks/>
          </p:cNvCxnSpPr>
          <p:nvPr/>
        </p:nvCxnSpPr>
        <p:spPr>
          <a:xfrm>
            <a:off x="686973" y="2961798"/>
            <a:ext cx="4335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9D837-75D3-7500-7017-B24A6F58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9263"/>
            <a:ext cx="7486650" cy="641947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378137-FE1D-1CB4-2A69-7D698CF1D79A}"/>
              </a:ext>
            </a:extLst>
          </p:cNvPr>
          <p:cNvCxnSpPr>
            <a:cxnSpLocks/>
          </p:cNvCxnSpPr>
          <p:nvPr/>
        </p:nvCxnSpPr>
        <p:spPr>
          <a:xfrm>
            <a:off x="2348753" y="636219"/>
            <a:ext cx="670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79498A-0649-C2D1-50D5-E32A72CB8C0E}"/>
              </a:ext>
            </a:extLst>
          </p:cNvPr>
          <p:cNvCxnSpPr>
            <a:cxnSpLocks/>
          </p:cNvCxnSpPr>
          <p:nvPr/>
        </p:nvCxnSpPr>
        <p:spPr>
          <a:xfrm>
            <a:off x="1960005" y="87344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4DE507-0063-C553-58FC-F592A7506077}"/>
              </a:ext>
            </a:extLst>
          </p:cNvPr>
          <p:cNvCxnSpPr>
            <a:cxnSpLocks/>
          </p:cNvCxnSpPr>
          <p:nvPr/>
        </p:nvCxnSpPr>
        <p:spPr>
          <a:xfrm>
            <a:off x="1960005" y="108211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EA374-4316-19BD-FC5A-9EDEFDE333B9}"/>
              </a:ext>
            </a:extLst>
          </p:cNvPr>
          <p:cNvCxnSpPr>
            <a:cxnSpLocks/>
          </p:cNvCxnSpPr>
          <p:nvPr/>
        </p:nvCxnSpPr>
        <p:spPr>
          <a:xfrm>
            <a:off x="1960005" y="1307194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3D1934-8825-5EB0-4D5A-D38D2E7CC351}"/>
              </a:ext>
            </a:extLst>
          </p:cNvPr>
          <p:cNvCxnSpPr>
            <a:cxnSpLocks/>
          </p:cNvCxnSpPr>
          <p:nvPr/>
        </p:nvCxnSpPr>
        <p:spPr>
          <a:xfrm>
            <a:off x="1960005" y="1532277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5E58C-2A68-BB79-7F85-FAFAFF7EA0D6}"/>
              </a:ext>
            </a:extLst>
          </p:cNvPr>
          <p:cNvCxnSpPr>
            <a:cxnSpLocks/>
          </p:cNvCxnSpPr>
          <p:nvPr/>
        </p:nvCxnSpPr>
        <p:spPr>
          <a:xfrm>
            <a:off x="1960005" y="1771427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A676B4-2020-0373-56D1-C86D0CC275E3}"/>
              </a:ext>
            </a:extLst>
          </p:cNvPr>
          <p:cNvCxnSpPr>
            <a:cxnSpLocks/>
          </p:cNvCxnSpPr>
          <p:nvPr/>
        </p:nvCxnSpPr>
        <p:spPr>
          <a:xfrm>
            <a:off x="1960005" y="2024646"/>
            <a:ext cx="11348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36B268-4AB1-1352-F2D1-9AAA882CE791}"/>
              </a:ext>
            </a:extLst>
          </p:cNvPr>
          <p:cNvCxnSpPr>
            <a:cxnSpLocks/>
          </p:cNvCxnSpPr>
          <p:nvPr/>
        </p:nvCxnSpPr>
        <p:spPr>
          <a:xfrm>
            <a:off x="1960005" y="2235661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21F42-5FDC-FC69-E15C-29BAE0F2B3A6}"/>
              </a:ext>
            </a:extLst>
          </p:cNvPr>
          <p:cNvCxnSpPr>
            <a:cxnSpLocks/>
          </p:cNvCxnSpPr>
          <p:nvPr/>
        </p:nvCxnSpPr>
        <p:spPr>
          <a:xfrm>
            <a:off x="8147445" y="2024646"/>
            <a:ext cx="9069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4CAF65-C7A0-1B23-BE77-7E28821B6AFA}"/>
              </a:ext>
            </a:extLst>
          </p:cNvPr>
          <p:cNvCxnSpPr>
            <a:cxnSpLocks/>
          </p:cNvCxnSpPr>
          <p:nvPr/>
        </p:nvCxnSpPr>
        <p:spPr>
          <a:xfrm>
            <a:off x="1960005" y="2458400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A8BE37-B6EF-87C8-BDC8-7AC693C41774}"/>
              </a:ext>
            </a:extLst>
          </p:cNvPr>
          <p:cNvCxnSpPr>
            <a:cxnSpLocks/>
          </p:cNvCxnSpPr>
          <p:nvPr/>
        </p:nvCxnSpPr>
        <p:spPr>
          <a:xfrm>
            <a:off x="1960005" y="26834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16E899-1F17-80C0-5C0C-77BF596DAA3A}"/>
              </a:ext>
            </a:extLst>
          </p:cNvPr>
          <p:cNvCxnSpPr>
            <a:cxnSpLocks/>
          </p:cNvCxnSpPr>
          <p:nvPr/>
        </p:nvCxnSpPr>
        <p:spPr>
          <a:xfrm>
            <a:off x="1960005" y="2908565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805F0F-39ED-EB65-A3B4-DC743440C465}"/>
              </a:ext>
            </a:extLst>
          </p:cNvPr>
          <p:cNvCxnSpPr>
            <a:cxnSpLocks/>
          </p:cNvCxnSpPr>
          <p:nvPr/>
        </p:nvCxnSpPr>
        <p:spPr>
          <a:xfrm>
            <a:off x="1960005" y="3133648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51A8E-732A-AB42-F788-12F36C6A217B}"/>
              </a:ext>
            </a:extLst>
          </p:cNvPr>
          <p:cNvCxnSpPr>
            <a:cxnSpLocks/>
          </p:cNvCxnSpPr>
          <p:nvPr/>
        </p:nvCxnSpPr>
        <p:spPr>
          <a:xfrm>
            <a:off x="1960005" y="33692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1DC36B-8288-F61C-8EB8-5424701A0F97}"/>
              </a:ext>
            </a:extLst>
          </p:cNvPr>
          <p:cNvCxnSpPr>
            <a:cxnSpLocks/>
          </p:cNvCxnSpPr>
          <p:nvPr/>
        </p:nvCxnSpPr>
        <p:spPr>
          <a:xfrm>
            <a:off x="1859187" y="359788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A248AD-FD50-09E4-96E5-1B67C4C02A6E}"/>
              </a:ext>
            </a:extLst>
          </p:cNvPr>
          <p:cNvCxnSpPr>
            <a:cxnSpLocks/>
          </p:cNvCxnSpPr>
          <p:nvPr/>
        </p:nvCxnSpPr>
        <p:spPr>
          <a:xfrm>
            <a:off x="1859187" y="3822965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366769-2F53-1BCB-086C-024E1037C94F}"/>
              </a:ext>
            </a:extLst>
          </p:cNvPr>
          <p:cNvCxnSpPr>
            <a:cxnSpLocks/>
          </p:cNvCxnSpPr>
          <p:nvPr/>
        </p:nvCxnSpPr>
        <p:spPr>
          <a:xfrm>
            <a:off x="1859187" y="4019913"/>
            <a:ext cx="70943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D25B6B-CCE4-C8D3-3B1C-ECC274B75897}"/>
              </a:ext>
            </a:extLst>
          </p:cNvPr>
          <p:cNvCxnSpPr>
            <a:cxnSpLocks/>
          </p:cNvCxnSpPr>
          <p:nvPr/>
        </p:nvCxnSpPr>
        <p:spPr>
          <a:xfrm>
            <a:off x="1859187" y="4259065"/>
            <a:ext cx="4471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C71730-0CED-3B9E-262B-75A92939D679}"/>
              </a:ext>
            </a:extLst>
          </p:cNvPr>
          <p:cNvCxnSpPr>
            <a:cxnSpLocks/>
          </p:cNvCxnSpPr>
          <p:nvPr/>
        </p:nvCxnSpPr>
        <p:spPr>
          <a:xfrm>
            <a:off x="3676170" y="4485893"/>
            <a:ext cx="53781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90BEB5-5555-FB8F-4742-40C7AB46AF31}"/>
              </a:ext>
            </a:extLst>
          </p:cNvPr>
          <p:cNvCxnSpPr>
            <a:cxnSpLocks/>
          </p:cNvCxnSpPr>
          <p:nvPr/>
        </p:nvCxnSpPr>
        <p:spPr>
          <a:xfrm>
            <a:off x="1960005" y="4691456"/>
            <a:ext cx="41359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6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2500-9D4A-0B16-1771-D686C9A1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1" y="1809750"/>
            <a:ext cx="11647418" cy="23812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9E1E42-217A-13D6-BFB6-E26D00BBA121}"/>
              </a:ext>
            </a:extLst>
          </p:cNvPr>
          <p:cNvCxnSpPr>
            <a:cxnSpLocks/>
          </p:cNvCxnSpPr>
          <p:nvPr/>
        </p:nvCxnSpPr>
        <p:spPr>
          <a:xfrm>
            <a:off x="553142" y="3079123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BFBBA-EA00-2614-1000-FFFEE3A3C4B6}"/>
              </a:ext>
            </a:extLst>
          </p:cNvPr>
          <p:cNvCxnSpPr>
            <a:cxnSpLocks/>
          </p:cNvCxnSpPr>
          <p:nvPr/>
        </p:nvCxnSpPr>
        <p:spPr>
          <a:xfrm>
            <a:off x="553142" y="3396818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0D9DA4-26EF-23D5-1D7E-AA0BF650962C}"/>
              </a:ext>
            </a:extLst>
          </p:cNvPr>
          <p:cNvCxnSpPr>
            <a:cxnSpLocks/>
          </p:cNvCxnSpPr>
          <p:nvPr/>
        </p:nvCxnSpPr>
        <p:spPr>
          <a:xfrm>
            <a:off x="553142" y="3752027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2473F9-9A56-1E4B-5FF5-5725E6EA4968}"/>
              </a:ext>
            </a:extLst>
          </p:cNvPr>
          <p:cNvCxnSpPr>
            <a:cxnSpLocks/>
          </p:cNvCxnSpPr>
          <p:nvPr/>
        </p:nvCxnSpPr>
        <p:spPr>
          <a:xfrm>
            <a:off x="553142" y="4191000"/>
            <a:ext cx="56507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9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9708-31C6-7D9F-EF99-A29A144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95262"/>
            <a:ext cx="11408721" cy="59578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3C3223-37AB-9A05-2645-9126A99979A2}"/>
              </a:ext>
            </a:extLst>
          </p:cNvPr>
          <p:cNvCxnSpPr>
            <a:cxnSpLocks/>
          </p:cNvCxnSpPr>
          <p:nvPr/>
        </p:nvCxnSpPr>
        <p:spPr>
          <a:xfrm>
            <a:off x="478208" y="898630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41985C-2183-2EF6-AE58-1BBB07779D43}"/>
              </a:ext>
            </a:extLst>
          </p:cNvPr>
          <p:cNvCxnSpPr>
            <a:cxnSpLocks/>
          </p:cNvCxnSpPr>
          <p:nvPr/>
        </p:nvCxnSpPr>
        <p:spPr>
          <a:xfrm>
            <a:off x="478208" y="1236256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3E2295-8C40-135E-FBBB-0FC4A31CE7EE}"/>
              </a:ext>
            </a:extLst>
          </p:cNvPr>
          <p:cNvCxnSpPr>
            <a:cxnSpLocks/>
          </p:cNvCxnSpPr>
          <p:nvPr/>
        </p:nvCxnSpPr>
        <p:spPr>
          <a:xfrm>
            <a:off x="478208" y="1587948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79C70D-7063-1301-EE59-60BA1514C374}"/>
              </a:ext>
            </a:extLst>
          </p:cNvPr>
          <p:cNvCxnSpPr>
            <a:cxnSpLocks/>
          </p:cNvCxnSpPr>
          <p:nvPr/>
        </p:nvCxnSpPr>
        <p:spPr>
          <a:xfrm>
            <a:off x="478208" y="1939640"/>
            <a:ext cx="11235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87633D-EB42-AF62-0CB1-3ED7DCB6AB44}"/>
              </a:ext>
            </a:extLst>
          </p:cNvPr>
          <p:cNvCxnSpPr>
            <a:cxnSpLocks/>
          </p:cNvCxnSpPr>
          <p:nvPr/>
        </p:nvCxnSpPr>
        <p:spPr>
          <a:xfrm>
            <a:off x="478208" y="2305400"/>
            <a:ext cx="26448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7C8AE-A46F-B6B6-98BC-5D48A0E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0115550" cy="592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FEF-08E8-42FD-807F-574777A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41" y="6069607"/>
            <a:ext cx="8489917" cy="68426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712A37-95E7-81C4-6236-766AEBBACDC1}"/>
              </a:ext>
            </a:extLst>
          </p:cNvPr>
          <p:cNvCxnSpPr>
            <a:cxnSpLocks/>
          </p:cNvCxnSpPr>
          <p:nvPr/>
        </p:nvCxnSpPr>
        <p:spPr>
          <a:xfrm>
            <a:off x="215517" y="4120132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E10181-B2E0-B060-33C2-FEFA653AC6CF}"/>
              </a:ext>
            </a:extLst>
          </p:cNvPr>
          <p:cNvCxnSpPr>
            <a:cxnSpLocks/>
          </p:cNvCxnSpPr>
          <p:nvPr/>
        </p:nvCxnSpPr>
        <p:spPr>
          <a:xfrm>
            <a:off x="7498080" y="3794231"/>
            <a:ext cx="23071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68A931-BB7A-6623-A8F6-57C7C337BECD}"/>
              </a:ext>
            </a:extLst>
          </p:cNvPr>
          <p:cNvCxnSpPr>
            <a:cxnSpLocks/>
          </p:cNvCxnSpPr>
          <p:nvPr/>
        </p:nvCxnSpPr>
        <p:spPr>
          <a:xfrm>
            <a:off x="215517" y="4399141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36FA29-15BC-F35F-5F28-C1AA119F4D06}"/>
              </a:ext>
            </a:extLst>
          </p:cNvPr>
          <p:cNvCxnSpPr>
            <a:cxnSpLocks/>
          </p:cNvCxnSpPr>
          <p:nvPr/>
        </p:nvCxnSpPr>
        <p:spPr>
          <a:xfrm>
            <a:off x="215517" y="4708630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D6401B-D94C-1BE9-C1BE-1426C96F0899}"/>
              </a:ext>
            </a:extLst>
          </p:cNvPr>
          <p:cNvCxnSpPr>
            <a:cxnSpLocks/>
          </p:cNvCxnSpPr>
          <p:nvPr/>
        </p:nvCxnSpPr>
        <p:spPr>
          <a:xfrm>
            <a:off x="215517" y="498998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48F89-FBF0-5A71-93AD-60857FB8CE45}"/>
              </a:ext>
            </a:extLst>
          </p:cNvPr>
          <p:cNvCxnSpPr>
            <a:cxnSpLocks/>
          </p:cNvCxnSpPr>
          <p:nvPr/>
        </p:nvCxnSpPr>
        <p:spPr>
          <a:xfrm>
            <a:off x="215517" y="529947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2C218-855A-8E09-7FCE-7C9844A70CEC}"/>
              </a:ext>
            </a:extLst>
          </p:cNvPr>
          <p:cNvCxnSpPr>
            <a:cxnSpLocks/>
          </p:cNvCxnSpPr>
          <p:nvPr/>
        </p:nvCxnSpPr>
        <p:spPr>
          <a:xfrm>
            <a:off x="215517" y="5637098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7919E1-490D-E266-9D25-7595BBE9F0CF}"/>
              </a:ext>
            </a:extLst>
          </p:cNvPr>
          <p:cNvCxnSpPr>
            <a:cxnSpLocks/>
          </p:cNvCxnSpPr>
          <p:nvPr/>
        </p:nvCxnSpPr>
        <p:spPr>
          <a:xfrm>
            <a:off x="215517" y="5904384"/>
            <a:ext cx="95896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4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072E-E9B8-11E0-6347-D8A4B904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57174"/>
            <a:ext cx="11817266" cy="50006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A6E5FB-B3D0-43AC-0B99-D794F76A5D9D}"/>
              </a:ext>
            </a:extLst>
          </p:cNvPr>
          <p:cNvCxnSpPr>
            <a:cxnSpLocks/>
          </p:cNvCxnSpPr>
          <p:nvPr/>
        </p:nvCxnSpPr>
        <p:spPr>
          <a:xfrm>
            <a:off x="454667" y="800157"/>
            <a:ext cx="4483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65877-C383-AD8C-0DA5-883FABBBCDD5}"/>
              </a:ext>
            </a:extLst>
          </p:cNvPr>
          <p:cNvCxnSpPr>
            <a:cxnSpLocks/>
          </p:cNvCxnSpPr>
          <p:nvPr/>
        </p:nvCxnSpPr>
        <p:spPr>
          <a:xfrm>
            <a:off x="454667" y="1855233"/>
            <a:ext cx="11376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AB1E6-5E2D-F212-EA28-3AECE75B80D5}"/>
              </a:ext>
            </a:extLst>
          </p:cNvPr>
          <p:cNvCxnSpPr>
            <a:cxnSpLocks/>
          </p:cNvCxnSpPr>
          <p:nvPr/>
        </p:nvCxnSpPr>
        <p:spPr>
          <a:xfrm>
            <a:off x="407869" y="2232717"/>
            <a:ext cx="11376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A87173-2275-07C0-1611-08F26EC07CE3}"/>
              </a:ext>
            </a:extLst>
          </p:cNvPr>
          <p:cNvCxnSpPr>
            <a:cxnSpLocks/>
          </p:cNvCxnSpPr>
          <p:nvPr/>
        </p:nvCxnSpPr>
        <p:spPr>
          <a:xfrm>
            <a:off x="454667" y="2584408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02A68-5E03-D92E-7875-84E6AAD2E5A7}"/>
              </a:ext>
            </a:extLst>
          </p:cNvPr>
          <p:cNvCxnSpPr>
            <a:cxnSpLocks/>
          </p:cNvCxnSpPr>
          <p:nvPr/>
        </p:nvCxnSpPr>
        <p:spPr>
          <a:xfrm>
            <a:off x="9439422" y="3665276"/>
            <a:ext cx="23213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FBEAE-3D46-D1BB-A404-711AC9745BD5}"/>
              </a:ext>
            </a:extLst>
          </p:cNvPr>
          <p:cNvCxnSpPr>
            <a:cxnSpLocks/>
          </p:cNvCxnSpPr>
          <p:nvPr/>
        </p:nvCxnSpPr>
        <p:spPr>
          <a:xfrm>
            <a:off x="454667" y="4028691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CFB4C8-6384-6CB5-F029-B104B07E13A0}"/>
              </a:ext>
            </a:extLst>
          </p:cNvPr>
          <p:cNvCxnSpPr>
            <a:cxnSpLocks/>
          </p:cNvCxnSpPr>
          <p:nvPr/>
        </p:nvCxnSpPr>
        <p:spPr>
          <a:xfrm>
            <a:off x="431268" y="4378039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586626-0BAA-1A9D-B479-E9267C5EF1D9}"/>
              </a:ext>
            </a:extLst>
          </p:cNvPr>
          <p:cNvCxnSpPr>
            <a:cxnSpLocks/>
          </p:cNvCxnSpPr>
          <p:nvPr/>
        </p:nvCxnSpPr>
        <p:spPr>
          <a:xfrm>
            <a:off x="454667" y="4771934"/>
            <a:ext cx="10672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2D2A-065A-CD80-C8BA-4E46749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6" y="1939876"/>
            <a:ext cx="11626728" cy="27051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E4A0E7-FC3B-5171-FA49-3F4544E1D06F}"/>
              </a:ext>
            </a:extLst>
          </p:cNvPr>
          <p:cNvCxnSpPr>
            <a:cxnSpLocks/>
          </p:cNvCxnSpPr>
          <p:nvPr/>
        </p:nvCxnSpPr>
        <p:spPr>
          <a:xfrm>
            <a:off x="1477108" y="2410906"/>
            <a:ext cx="10283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E370B3-A4A9-2FE1-4440-3C201CEF3E19}"/>
              </a:ext>
            </a:extLst>
          </p:cNvPr>
          <p:cNvCxnSpPr>
            <a:cxnSpLocks/>
          </p:cNvCxnSpPr>
          <p:nvPr/>
        </p:nvCxnSpPr>
        <p:spPr>
          <a:xfrm>
            <a:off x="579900" y="2776666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4D4F5-C79B-AFDC-98D0-9E0F527DD3E3}"/>
              </a:ext>
            </a:extLst>
          </p:cNvPr>
          <p:cNvCxnSpPr>
            <a:cxnSpLocks/>
          </p:cNvCxnSpPr>
          <p:nvPr/>
        </p:nvCxnSpPr>
        <p:spPr>
          <a:xfrm>
            <a:off x="579900" y="3114291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1C21A7-5B77-CE8D-153F-202E63343232}"/>
              </a:ext>
            </a:extLst>
          </p:cNvPr>
          <p:cNvCxnSpPr>
            <a:cxnSpLocks/>
          </p:cNvCxnSpPr>
          <p:nvPr/>
        </p:nvCxnSpPr>
        <p:spPr>
          <a:xfrm>
            <a:off x="579900" y="3430814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FFE3CF-BED1-36A5-78C3-9CE840741761}"/>
              </a:ext>
            </a:extLst>
          </p:cNvPr>
          <p:cNvCxnSpPr>
            <a:cxnSpLocks/>
          </p:cNvCxnSpPr>
          <p:nvPr/>
        </p:nvCxnSpPr>
        <p:spPr>
          <a:xfrm>
            <a:off x="579900" y="3859878"/>
            <a:ext cx="113294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58CC0-2575-7C98-6CE3-ED5D814A43D7}"/>
              </a:ext>
            </a:extLst>
          </p:cNvPr>
          <p:cNvCxnSpPr>
            <a:cxnSpLocks/>
          </p:cNvCxnSpPr>
          <p:nvPr/>
        </p:nvCxnSpPr>
        <p:spPr>
          <a:xfrm>
            <a:off x="431268" y="4183436"/>
            <a:ext cx="26495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60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3BE1-C290-8B3A-92B2-5BCF6AFE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208"/>
            <a:ext cx="8915400" cy="666699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05C8A-F8F6-1E74-D2BC-8763D94B9035}"/>
              </a:ext>
            </a:extLst>
          </p:cNvPr>
          <p:cNvCxnSpPr>
            <a:cxnSpLocks/>
          </p:cNvCxnSpPr>
          <p:nvPr/>
        </p:nvCxnSpPr>
        <p:spPr>
          <a:xfrm>
            <a:off x="1339555" y="399226"/>
            <a:ext cx="75230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9D596-5842-B624-A1FA-37BB41CF0E24}"/>
              </a:ext>
            </a:extLst>
          </p:cNvPr>
          <p:cNvCxnSpPr>
            <a:cxnSpLocks/>
          </p:cNvCxnSpPr>
          <p:nvPr/>
        </p:nvCxnSpPr>
        <p:spPr>
          <a:xfrm>
            <a:off x="563488" y="66416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6B8D42-F37D-497C-2B06-3F3644A3D7C8}"/>
              </a:ext>
            </a:extLst>
          </p:cNvPr>
          <p:cNvCxnSpPr>
            <a:cxnSpLocks/>
          </p:cNvCxnSpPr>
          <p:nvPr/>
        </p:nvCxnSpPr>
        <p:spPr>
          <a:xfrm>
            <a:off x="563488" y="943177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E5CE36-D6A7-23FC-B159-2D960E3EAC3B}"/>
              </a:ext>
            </a:extLst>
          </p:cNvPr>
          <p:cNvCxnSpPr>
            <a:cxnSpLocks/>
          </p:cNvCxnSpPr>
          <p:nvPr/>
        </p:nvCxnSpPr>
        <p:spPr>
          <a:xfrm>
            <a:off x="563488" y="1210463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8E44DE-8355-77D6-ED65-3C45340AD8AE}"/>
              </a:ext>
            </a:extLst>
          </p:cNvPr>
          <p:cNvCxnSpPr>
            <a:cxnSpLocks/>
          </p:cNvCxnSpPr>
          <p:nvPr/>
        </p:nvCxnSpPr>
        <p:spPr>
          <a:xfrm>
            <a:off x="563488" y="146368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E821BE-FB17-8F22-EA4F-D03B7823F784}"/>
              </a:ext>
            </a:extLst>
          </p:cNvPr>
          <p:cNvCxnSpPr>
            <a:cxnSpLocks/>
          </p:cNvCxnSpPr>
          <p:nvPr/>
        </p:nvCxnSpPr>
        <p:spPr>
          <a:xfrm>
            <a:off x="563488" y="173096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2F8DA9-4B59-E726-D070-F79FCCFB1354}"/>
              </a:ext>
            </a:extLst>
          </p:cNvPr>
          <p:cNvCxnSpPr>
            <a:cxnSpLocks/>
          </p:cNvCxnSpPr>
          <p:nvPr/>
        </p:nvCxnSpPr>
        <p:spPr>
          <a:xfrm>
            <a:off x="563488" y="201232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6705E-2074-01FA-5EA4-E05603C5C044}"/>
              </a:ext>
            </a:extLst>
          </p:cNvPr>
          <p:cNvCxnSpPr>
            <a:cxnSpLocks/>
          </p:cNvCxnSpPr>
          <p:nvPr/>
        </p:nvCxnSpPr>
        <p:spPr>
          <a:xfrm>
            <a:off x="563488" y="2293676"/>
            <a:ext cx="17154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6FF13-8560-9A73-D193-9391AE93ED42}"/>
              </a:ext>
            </a:extLst>
          </p:cNvPr>
          <p:cNvCxnSpPr>
            <a:cxnSpLocks/>
          </p:cNvCxnSpPr>
          <p:nvPr/>
        </p:nvCxnSpPr>
        <p:spPr>
          <a:xfrm>
            <a:off x="6752492" y="2828248"/>
            <a:ext cx="22484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D1CA85-CDA8-02B6-04F9-64F29F689BE0}"/>
              </a:ext>
            </a:extLst>
          </p:cNvPr>
          <p:cNvCxnSpPr>
            <a:cxnSpLocks/>
          </p:cNvCxnSpPr>
          <p:nvPr/>
        </p:nvCxnSpPr>
        <p:spPr>
          <a:xfrm>
            <a:off x="563488" y="3109602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B88B0-EABD-1EA4-7ED6-297BAB302491}"/>
              </a:ext>
            </a:extLst>
          </p:cNvPr>
          <p:cNvCxnSpPr>
            <a:cxnSpLocks/>
          </p:cNvCxnSpPr>
          <p:nvPr/>
        </p:nvCxnSpPr>
        <p:spPr>
          <a:xfrm>
            <a:off x="563488" y="3397347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CF55B3-B300-81C0-C45C-8A367A595294}"/>
              </a:ext>
            </a:extLst>
          </p:cNvPr>
          <p:cNvCxnSpPr>
            <a:cxnSpLocks/>
          </p:cNvCxnSpPr>
          <p:nvPr/>
        </p:nvCxnSpPr>
        <p:spPr>
          <a:xfrm>
            <a:off x="563488" y="3644174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4DC283-99AF-A14A-610C-18A9B79DB300}"/>
              </a:ext>
            </a:extLst>
          </p:cNvPr>
          <p:cNvCxnSpPr>
            <a:cxnSpLocks/>
          </p:cNvCxnSpPr>
          <p:nvPr/>
        </p:nvCxnSpPr>
        <p:spPr>
          <a:xfrm>
            <a:off x="563488" y="391146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25D86-8782-8137-1076-CCF06AEF59E6}"/>
              </a:ext>
            </a:extLst>
          </p:cNvPr>
          <p:cNvCxnSpPr>
            <a:cxnSpLocks/>
          </p:cNvCxnSpPr>
          <p:nvPr/>
        </p:nvCxnSpPr>
        <p:spPr>
          <a:xfrm>
            <a:off x="563488" y="415061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57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0E2D-9372-1DC0-4987-A60E6EE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4" y="1704974"/>
            <a:ext cx="107938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39E0-6830-B22A-91CA-B860991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76199"/>
            <a:ext cx="8886825" cy="6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E634-3522-368E-07D0-164BFFF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7" y="1585912"/>
            <a:ext cx="11252413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E2A-22E4-AA77-790B-FFECF5E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1652587"/>
            <a:ext cx="11838446" cy="26336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7AD1C4-7A79-E55B-980F-487EAB805298}"/>
              </a:ext>
            </a:extLst>
          </p:cNvPr>
          <p:cNvCxnSpPr>
            <a:cxnSpLocks/>
          </p:cNvCxnSpPr>
          <p:nvPr/>
        </p:nvCxnSpPr>
        <p:spPr>
          <a:xfrm>
            <a:off x="1477108" y="2091946"/>
            <a:ext cx="998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56ED-B2CE-09C3-1E96-E857788D32AA}"/>
              </a:ext>
            </a:extLst>
          </p:cNvPr>
          <p:cNvCxnSpPr>
            <a:cxnSpLocks/>
          </p:cNvCxnSpPr>
          <p:nvPr/>
        </p:nvCxnSpPr>
        <p:spPr>
          <a:xfrm>
            <a:off x="1688123" y="3161090"/>
            <a:ext cx="9931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341BD-14B7-0A04-3A76-6AF69F3C977F}"/>
              </a:ext>
            </a:extLst>
          </p:cNvPr>
          <p:cNvCxnSpPr>
            <a:cxnSpLocks/>
          </p:cNvCxnSpPr>
          <p:nvPr/>
        </p:nvCxnSpPr>
        <p:spPr>
          <a:xfrm>
            <a:off x="391550" y="3555610"/>
            <a:ext cx="5601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AEA18-5504-3238-9342-B9B935C0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-1"/>
            <a:ext cx="8715375" cy="66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FFE6-CF59-09C9-20C9-3A6F2482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8686800" cy="565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264C-88B3-D4DC-F194-F843F6FA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49298"/>
            <a:ext cx="5561848" cy="93725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CEC230-FC00-6A32-A4C4-2561D1F7BD61}"/>
              </a:ext>
            </a:extLst>
          </p:cNvPr>
          <p:cNvCxnSpPr>
            <a:cxnSpLocks/>
          </p:cNvCxnSpPr>
          <p:nvPr/>
        </p:nvCxnSpPr>
        <p:spPr>
          <a:xfrm>
            <a:off x="263237" y="90982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7D30A-EA56-7A64-C9F6-DD580F8783FC}"/>
              </a:ext>
            </a:extLst>
          </p:cNvPr>
          <p:cNvCxnSpPr>
            <a:cxnSpLocks/>
          </p:cNvCxnSpPr>
          <p:nvPr/>
        </p:nvCxnSpPr>
        <p:spPr>
          <a:xfrm>
            <a:off x="263237" y="1196431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E28864-C892-8362-341F-8C5540BED6B4}"/>
              </a:ext>
            </a:extLst>
          </p:cNvPr>
          <p:cNvCxnSpPr>
            <a:cxnSpLocks/>
          </p:cNvCxnSpPr>
          <p:nvPr/>
        </p:nvCxnSpPr>
        <p:spPr>
          <a:xfrm>
            <a:off x="387642" y="1455738"/>
            <a:ext cx="82991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6FAC20-8710-1AD9-AE39-67F0690E4C65}"/>
              </a:ext>
            </a:extLst>
          </p:cNvPr>
          <p:cNvCxnSpPr>
            <a:cxnSpLocks/>
          </p:cNvCxnSpPr>
          <p:nvPr/>
        </p:nvCxnSpPr>
        <p:spPr>
          <a:xfrm>
            <a:off x="263237" y="1715046"/>
            <a:ext cx="842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E7B2-3A4D-E620-2310-A28F1EF9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1" y="1031776"/>
            <a:ext cx="10913542" cy="464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8AA60-5266-F893-BDF4-08FF18A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231824"/>
            <a:ext cx="2076813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8C6A53-1276-5A3C-EED6-B67322C51342}"/>
              </a:ext>
            </a:extLst>
          </p:cNvPr>
          <p:cNvCxnSpPr>
            <a:cxnSpLocks/>
          </p:cNvCxnSpPr>
          <p:nvPr/>
        </p:nvCxnSpPr>
        <p:spPr>
          <a:xfrm>
            <a:off x="829994" y="3625323"/>
            <a:ext cx="1080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D48DC-9FE9-04B3-8540-F6F4896F3C2F}"/>
              </a:ext>
            </a:extLst>
          </p:cNvPr>
          <p:cNvCxnSpPr>
            <a:cxnSpLocks/>
          </p:cNvCxnSpPr>
          <p:nvPr/>
        </p:nvCxnSpPr>
        <p:spPr>
          <a:xfrm>
            <a:off x="829994" y="3960603"/>
            <a:ext cx="92143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25DCB7-8398-46B3-E066-360F98AD8727}"/>
              </a:ext>
            </a:extLst>
          </p:cNvPr>
          <p:cNvCxnSpPr>
            <a:cxnSpLocks/>
          </p:cNvCxnSpPr>
          <p:nvPr/>
        </p:nvCxnSpPr>
        <p:spPr>
          <a:xfrm>
            <a:off x="9172135" y="4284159"/>
            <a:ext cx="24656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B7872-4551-FFC4-51A7-DFDA40F9985C}"/>
              </a:ext>
            </a:extLst>
          </p:cNvPr>
          <p:cNvCxnSpPr>
            <a:cxnSpLocks/>
          </p:cNvCxnSpPr>
          <p:nvPr/>
        </p:nvCxnSpPr>
        <p:spPr>
          <a:xfrm>
            <a:off x="826556" y="4649919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B2D7B-2DD3-A5BB-220E-D7C532539EB4}"/>
              </a:ext>
            </a:extLst>
          </p:cNvPr>
          <p:cNvCxnSpPr>
            <a:cxnSpLocks/>
          </p:cNvCxnSpPr>
          <p:nvPr/>
        </p:nvCxnSpPr>
        <p:spPr>
          <a:xfrm>
            <a:off x="826556" y="5013335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3FE2F-28A0-5AB2-52F4-5E69217831B0}"/>
              </a:ext>
            </a:extLst>
          </p:cNvPr>
          <p:cNvCxnSpPr>
            <a:cxnSpLocks/>
          </p:cNvCxnSpPr>
          <p:nvPr/>
        </p:nvCxnSpPr>
        <p:spPr>
          <a:xfrm>
            <a:off x="826556" y="5365027"/>
            <a:ext cx="263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B1B-C807-E157-6886-F6FF7AF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352425"/>
            <a:ext cx="11726503" cy="5667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47497-BD7A-7E17-DF60-532B244304A8}"/>
              </a:ext>
            </a:extLst>
          </p:cNvPr>
          <p:cNvCxnSpPr>
            <a:cxnSpLocks/>
          </p:cNvCxnSpPr>
          <p:nvPr/>
        </p:nvCxnSpPr>
        <p:spPr>
          <a:xfrm>
            <a:off x="1617785" y="767236"/>
            <a:ext cx="1016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CD60B-972D-17EE-87EE-E1ACEDD108B1}"/>
              </a:ext>
            </a:extLst>
          </p:cNvPr>
          <p:cNvCxnSpPr>
            <a:cxnSpLocks/>
          </p:cNvCxnSpPr>
          <p:nvPr/>
        </p:nvCxnSpPr>
        <p:spPr>
          <a:xfrm>
            <a:off x="588499" y="1186922"/>
            <a:ext cx="617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36ACE-62A1-7191-3021-AFB725969537}"/>
              </a:ext>
            </a:extLst>
          </p:cNvPr>
          <p:cNvCxnSpPr>
            <a:cxnSpLocks/>
          </p:cNvCxnSpPr>
          <p:nvPr/>
        </p:nvCxnSpPr>
        <p:spPr>
          <a:xfrm>
            <a:off x="2031305" y="4042664"/>
            <a:ext cx="6957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412C6-8A64-0BC0-4634-3C56F1C70E80}"/>
              </a:ext>
            </a:extLst>
          </p:cNvPr>
          <p:cNvCxnSpPr>
            <a:cxnSpLocks/>
          </p:cNvCxnSpPr>
          <p:nvPr/>
        </p:nvCxnSpPr>
        <p:spPr>
          <a:xfrm>
            <a:off x="588499" y="4408423"/>
            <a:ext cx="10848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B45A1-FB7D-C7E3-F640-8F9C7AD5EE25}"/>
              </a:ext>
            </a:extLst>
          </p:cNvPr>
          <p:cNvCxnSpPr>
            <a:cxnSpLocks/>
          </p:cNvCxnSpPr>
          <p:nvPr/>
        </p:nvCxnSpPr>
        <p:spPr>
          <a:xfrm>
            <a:off x="588499" y="480231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95FC9-03F1-D59E-2093-DF02853E5765}"/>
              </a:ext>
            </a:extLst>
          </p:cNvPr>
          <p:cNvCxnSpPr>
            <a:cxnSpLocks/>
          </p:cNvCxnSpPr>
          <p:nvPr/>
        </p:nvCxnSpPr>
        <p:spPr>
          <a:xfrm>
            <a:off x="588499" y="513759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FD91C-1DC2-AA45-0187-0009FE5D4E3C}"/>
              </a:ext>
            </a:extLst>
          </p:cNvPr>
          <p:cNvCxnSpPr>
            <a:cxnSpLocks/>
          </p:cNvCxnSpPr>
          <p:nvPr/>
        </p:nvCxnSpPr>
        <p:spPr>
          <a:xfrm>
            <a:off x="588499" y="550335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95D38-A856-6D3B-2E09-C1737E207529}"/>
              </a:ext>
            </a:extLst>
          </p:cNvPr>
          <p:cNvCxnSpPr>
            <a:cxnSpLocks/>
          </p:cNvCxnSpPr>
          <p:nvPr/>
        </p:nvCxnSpPr>
        <p:spPr>
          <a:xfrm>
            <a:off x="588499" y="5855051"/>
            <a:ext cx="102295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BC01-10C9-2E28-4B4A-3A3BDDC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9" y="2005012"/>
            <a:ext cx="11792282" cy="2300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73BB2-A19F-AA11-6A16-1CDC21ECD675}"/>
              </a:ext>
            </a:extLst>
          </p:cNvPr>
          <p:cNvCxnSpPr>
            <a:cxnSpLocks/>
          </p:cNvCxnSpPr>
          <p:nvPr/>
        </p:nvCxnSpPr>
        <p:spPr>
          <a:xfrm>
            <a:off x="1406769" y="2664030"/>
            <a:ext cx="10284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8042F-F06B-26F4-1A28-EB3BEBF7B8BE}"/>
              </a:ext>
            </a:extLst>
          </p:cNvPr>
          <p:cNvCxnSpPr>
            <a:cxnSpLocks/>
          </p:cNvCxnSpPr>
          <p:nvPr/>
        </p:nvCxnSpPr>
        <p:spPr>
          <a:xfrm>
            <a:off x="335281" y="3057925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885C6-C28E-3EE6-DD0F-EDD0B08B69A0}"/>
              </a:ext>
            </a:extLst>
          </p:cNvPr>
          <p:cNvCxnSpPr>
            <a:cxnSpLocks/>
          </p:cNvCxnSpPr>
          <p:nvPr/>
        </p:nvCxnSpPr>
        <p:spPr>
          <a:xfrm>
            <a:off x="335281" y="3429000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A3F50-79DA-2508-8770-3D0F53DF4DB9}"/>
              </a:ext>
            </a:extLst>
          </p:cNvPr>
          <p:cNvCxnSpPr>
            <a:cxnSpLocks/>
          </p:cNvCxnSpPr>
          <p:nvPr/>
        </p:nvCxnSpPr>
        <p:spPr>
          <a:xfrm>
            <a:off x="501009" y="4127070"/>
            <a:ext cx="4732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5D365F-6DF2-25AA-467A-D9EC8D15FF18}"/>
              </a:ext>
            </a:extLst>
          </p:cNvPr>
          <p:cNvCxnSpPr>
            <a:cxnSpLocks/>
          </p:cNvCxnSpPr>
          <p:nvPr/>
        </p:nvCxnSpPr>
        <p:spPr>
          <a:xfrm>
            <a:off x="335281" y="3750212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4FF9A-9063-8D47-7866-68E9833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" y="477788"/>
            <a:ext cx="10682250" cy="5824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F87B33-9BBD-749E-F43D-3E166F952D73}"/>
              </a:ext>
            </a:extLst>
          </p:cNvPr>
          <p:cNvCxnSpPr>
            <a:cxnSpLocks/>
          </p:cNvCxnSpPr>
          <p:nvPr/>
        </p:nvCxnSpPr>
        <p:spPr>
          <a:xfrm>
            <a:off x="836291" y="1417320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34ED1-FFFC-F586-C4B7-9C3BC12E06D7}"/>
              </a:ext>
            </a:extLst>
          </p:cNvPr>
          <p:cNvCxnSpPr>
            <a:cxnSpLocks/>
          </p:cNvCxnSpPr>
          <p:nvPr/>
        </p:nvCxnSpPr>
        <p:spPr>
          <a:xfrm>
            <a:off x="7751298" y="1035148"/>
            <a:ext cx="3275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F9C1D-2684-28B0-1EE1-4DBED2FE196B}"/>
              </a:ext>
            </a:extLst>
          </p:cNvPr>
          <p:cNvCxnSpPr>
            <a:cxnSpLocks/>
          </p:cNvCxnSpPr>
          <p:nvPr/>
        </p:nvCxnSpPr>
        <p:spPr>
          <a:xfrm>
            <a:off x="836291" y="1724465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1ABCD-0416-F7E8-31B4-C4AF59CBC3EA}"/>
              </a:ext>
            </a:extLst>
          </p:cNvPr>
          <p:cNvCxnSpPr>
            <a:cxnSpLocks/>
          </p:cNvCxnSpPr>
          <p:nvPr/>
        </p:nvCxnSpPr>
        <p:spPr>
          <a:xfrm>
            <a:off x="836291" y="2048022"/>
            <a:ext cx="7337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A4BD1-80C9-A300-E568-ED39273D6D6F}"/>
              </a:ext>
            </a:extLst>
          </p:cNvPr>
          <p:cNvCxnSpPr>
            <a:cxnSpLocks/>
          </p:cNvCxnSpPr>
          <p:nvPr/>
        </p:nvCxnSpPr>
        <p:spPr>
          <a:xfrm>
            <a:off x="6879102" y="3679874"/>
            <a:ext cx="4147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4C076-DC3A-052F-D458-32BE6CCC5AD5}"/>
              </a:ext>
            </a:extLst>
          </p:cNvPr>
          <p:cNvCxnSpPr>
            <a:cxnSpLocks/>
          </p:cNvCxnSpPr>
          <p:nvPr/>
        </p:nvCxnSpPr>
        <p:spPr>
          <a:xfrm>
            <a:off x="836291" y="4031567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96BD3-FB8C-E6C3-8CD9-443D93C22BDA}"/>
              </a:ext>
            </a:extLst>
          </p:cNvPr>
          <p:cNvCxnSpPr>
            <a:cxnSpLocks/>
          </p:cNvCxnSpPr>
          <p:nvPr/>
        </p:nvCxnSpPr>
        <p:spPr>
          <a:xfrm>
            <a:off x="836291" y="435512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F4856-6484-B50B-AC0C-FB863AE6D469}"/>
              </a:ext>
            </a:extLst>
          </p:cNvPr>
          <p:cNvCxnSpPr>
            <a:cxnSpLocks/>
          </p:cNvCxnSpPr>
          <p:nvPr/>
        </p:nvCxnSpPr>
        <p:spPr>
          <a:xfrm>
            <a:off x="3208238" y="528857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149</Words>
  <Application>Microsoft Office PowerPoint</Application>
  <PresentationFormat>Widescreen</PresentationFormat>
  <Paragraphs>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38</cp:revision>
  <dcterms:created xsi:type="dcterms:W3CDTF">2024-09-20T05:53:02Z</dcterms:created>
  <dcterms:modified xsi:type="dcterms:W3CDTF">2024-10-07T21:41:54Z</dcterms:modified>
</cp:coreProperties>
</file>