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4"/>
    <p:sldMasterId id="2147483913" r:id="rId5"/>
  </p:sldMasterIdLst>
  <p:sldIdLst>
    <p:sldId id="291" r:id="rId6"/>
    <p:sldId id="296" r:id="rId7"/>
    <p:sldId id="256" r:id="rId8"/>
    <p:sldId id="287" r:id="rId9"/>
    <p:sldId id="279" r:id="rId10"/>
    <p:sldId id="262" r:id="rId11"/>
    <p:sldId id="285" r:id="rId12"/>
    <p:sldId id="273" r:id="rId13"/>
    <p:sldId id="286" r:id="rId14"/>
    <p:sldId id="274" r:id="rId15"/>
    <p:sldId id="280" r:id="rId16"/>
    <p:sldId id="275" r:id="rId17"/>
    <p:sldId id="276" r:id="rId18"/>
    <p:sldId id="281" r:id="rId19"/>
    <p:sldId id="264" r:id="rId20"/>
    <p:sldId id="282" r:id="rId21"/>
    <p:sldId id="260" r:id="rId22"/>
    <p:sldId id="290" r:id="rId23"/>
    <p:sldId id="277" r:id="rId24"/>
    <p:sldId id="288" r:id="rId25"/>
    <p:sldId id="289" r:id="rId26"/>
    <p:sldId id="258" r:id="rId27"/>
    <p:sldId id="295" r:id="rId28"/>
    <p:sldId id="261" r:id="rId29"/>
    <p:sldId id="292" r:id="rId30"/>
    <p:sldId id="293" r:id="rId31"/>
    <p:sldId id="283" r:id="rId32"/>
    <p:sldId id="263" r:id="rId33"/>
    <p:sldId id="294" r:id="rId34"/>
    <p:sldId id="284" r:id="rId35"/>
    <p:sldId id="265" r:id="rId36"/>
    <p:sldId id="314" r:id="rId3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microsoft.com/office/2016/11/relationships/changesInfo" Target="changesInfos/changesInfo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sa Elvira Vargas Della Casa" userId="123b28af-af18-4923-86e3-15f671e15272" providerId="ADAL" clId="{275BAC27-CB70-41CA-AFFB-BE21EE7768C1}"/>
    <pc:docChg chg="custSel modSld">
      <pc:chgData name="Rosa Elvira Vargas Della Casa" userId="123b28af-af18-4923-86e3-15f671e15272" providerId="ADAL" clId="{275BAC27-CB70-41CA-AFFB-BE21EE7768C1}" dt="2024-08-18T00:32:08.524" v="9" actId="20577"/>
      <pc:docMkLst>
        <pc:docMk/>
      </pc:docMkLst>
      <pc:sldChg chg="modSp mod">
        <pc:chgData name="Rosa Elvira Vargas Della Casa" userId="123b28af-af18-4923-86e3-15f671e15272" providerId="ADAL" clId="{275BAC27-CB70-41CA-AFFB-BE21EE7768C1}" dt="2024-08-18T00:32:08.524" v="9" actId="20577"/>
        <pc:sldMkLst>
          <pc:docMk/>
          <pc:sldMk cId="1209255417" sldId="261"/>
        </pc:sldMkLst>
        <pc:spChg chg="mod">
          <ac:chgData name="Rosa Elvira Vargas Della Casa" userId="123b28af-af18-4923-86e3-15f671e15272" providerId="ADAL" clId="{275BAC27-CB70-41CA-AFFB-BE21EE7768C1}" dt="2024-08-18T00:32:08.524" v="9" actId="20577"/>
          <ac:spMkLst>
            <pc:docMk/>
            <pc:sldMk cId="1209255417" sldId="261"/>
            <ac:spMk id="3" creationId="{00000000-0000-0000-0000-000000000000}"/>
          </ac:spMkLst>
        </pc:spChg>
      </pc:sldChg>
    </pc:docChg>
  </pc:docChgLst>
  <pc:docChgLst>
    <pc:chgData name="Rosa Elvira Vargas Della Casa" userId="123b28af-af18-4923-86e3-15f671e15272" providerId="ADAL" clId="{34E25E14-9F46-4AB8-B9D4-F2C720CF187D}"/>
    <pc:docChg chg="undo custSel addSld modSld sldOrd">
      <pc:chgData name="Rosa Elvira Vargas Della Casa" userId="123b28af-af18-4923-86e3-15f671e15272" providerId="ADAL" clId="{34E25E14-9F46-4AB8-B9D4-F2C720CF187D}" dt="2023-08-24T02:23:01.595" v="91" actId="33524"/>
      <pc:docMkLst>
        <pc:docMk/>
      </pc:docMkLst>
      <pc:sldChg chg="addSp delSp modSp mod setBg">
        <pc:chgData name="Rosa Elvira Vargas Della Casa" userId="123b28af-af18-4923-86e3-15f671e15272" providerId="ADAL" clId="{34E25E14-9F46-4AB8-B9D4-F2C720CF187D}" dt="2023-08-14T18:01:53.880" v="64" actId="26606"/>
        <pc:sldMkLst>
          <pc:docMk/>
          <pc:sldMk cId="589277834" sldId="256"/>
        </pc:sldMkLst>
        <pc:spChg chg="mod">
          <ac:chgData name="Rosa Elvira Vargas Della Casa" userId="123b28af-af18-4923-86e3-15f671e15272" providerId="ADAL" clId="{34E25E14-9F46-4AB8-B9D4-F2C720CF187D}" dt="2023-08-14T18:01:53.856" v="63" actId="26606"/>
          <ac:spMkLst>
            <pc:docMk/>
            <pc:sldMk cId="589277834" sldId="256"/>
            <ac:spMk id="2" creationId="{00000000-0000-0000-0000-000000000000}"/>
          </ac:spMkLst>
        </pc:spChg>
        <pc:spChg chg="del mod">
          <ac:chgData name="Rosa Elvira Vargas Della Casa" userId="123b28af-af18-4923-86e3-15f671e15272" providerId="ADAL" clId="{34E25E14-9F46-4AB8-B9D4-F2C720CF187D}" dt="2023-08-14T18:01:22.771" v="61" actId="478"/>
          <ac:spMkLst>
            <pc:docMk/>
            <pc:sldMk cId="589277834" sldId="256"/>
            <ac:spMk id="3" creationId="{00000000-0000-0000-0000-000000000000}"/>
          </ac:spMkLst>
        </pc:spChg>
        <pc:spChg chg="add del">
          <ac:chgData name="Rosa Elvira Vargas Della Casa" userId="123b28af-af18-4923-86e3-15f671e15272" providerId="ADAL" clId="{34E25E14-9F46-4AB8-B9D4-F2C720CF187D}" dt="2023-08-14T18:01:53.880" v="64" actId="26606"/>
          <ac:spMkLst>
            <pc:docMk/>
            <pc:sldMk cId="589277834" sldId="256"/>
            <ac:spMk id="11" creationId="{4E4490D0-3672-446A-AC12-B4830333BDDD}"/>
          </ac:spMkLst>
        </pc:spChg>
        <pc:spChg chg="add del">
          <ac:chgData name="Rosa Elvira Vargas Della Casa" userId="123b28af-af18-4923-86e3-15f671e15272" providerId="ADAL" clId="{34E25E14-9F46-4AB8-B9D4-F2C720CF187D}" dt="2023-08-14T18:01:53.880" v="64" actId="26606"/>
          <ac:spMkLst>
            <pc:docMk/>
            <pc:sldMk cId="589277834" sldId="256"/>
            <ac:spMk id="13" creationId="{39CB82C2-DF65-4EC1-8280-F201D50F570B}"/>
          </ac:spMkLst>
        </pc:spChg>
        <pc:spChg chg="add del">
          <ac:chgData name="Rosa Elvira Vargas Della Casa" userId="123b28af-af18-4923-86e3-15f671e15272" providerId="ADAL" clId="{34E25E14-9F46-4AB8-B9D4-F2C720CF187D}" dt="2023-08-14T18:01:53.880" v="64" actId="26606"/>
          <ac:spMkLst>
            <pc:docMk/>
            <pc:sldMk cId="589277834" sldId="256"/>
            <ac:spMk id="17" creationId="{C4AAA502-5435-489E-9538-3A40E6C71461}"/>
          </ac:spMkLst>
        </pc:spChg>
        <pc:spChg chg="add del">
          <ac:chgData name="Rosa Elvira Vargas Della Casa" userId="123b28af-af18-4923-86e3-15f671e15272" providerId="ADAL" clId="{34E25E14-9F46-4AB8-B9D4-F2C720CF187D}" dt="2023-08-14T18:01:53.880" v="64" actId="26606"/>
          <ac:spMkLst>
            <pc:docMk/>
            <pc:sldMk cId="589277834" sldId="256"/>
            <ac:spMk id="21" creationId="{DE42378B-2E28-4810-8421-7A473A40E376}"/>
          </ac:spMkLst>
        </pc:spChg>
        <pc:spChg chg="add del">
          <ac:chgData name="Rosa Elvira Vargas Della Casa" userId="123b28af-af18-4923-86e3-15f671e15272" providerId="ADAL" clId="{34E25E14-9F46-4AB8-B9D4-F2C720CF187D}" dt="2023-08-14T18:01:53.880" v="64" actId="26606"/>
          <ac:spMkLst>
            <pc:docMk/>
            <pc:sldMk cId="589277834" sldId="256"/>
            <ac:spMk id="23" creationId="{0D91DD17-237F-4811-BC0E-128EB1BD7CFE}"/>
          </ac:spMkLst>
        </pc:spChg>
        <pc:spChg chg="add del">
          <ac:chgData name="Rosa Elvira Vargas Della Casa" userId="123b28af-af18-4923-86e3-15f671e15272" providerId="ADAL" clId="{34E25E14-9F46-4AB8-B9D4-F2C720CF187D}" dt="2023-08-14T18:01:53.856" v="63" actId="26606"/>
          <ac:spMkLst>
            <pc:docMk/>
            <pc:sldMk cId="589277834" sldId="256"/>
            <ac:spMk id="28" creationId="{4E4490D0-3672-446A-AC12-B4830333BDDD}"/>
          </ac:spMkLst>
        </pc:spChg>
        <pc:spChg chg="add del">
          <ac:chgData name="Rosa Elvira Vargas Della Casa" userId="123b28af-af18-4923-86e3-15f671e15272" providerId="ADAL" clId="{34E25E14-9F46-4AB8-B9D4-F2C720CF187D}" dt="2023-08-14T18:01:53.856" v="63" actId="26606"/>
          <ac:spMkLst>
            <pc:docMk/>
            <pc:sldMk cId="589277834" sldId="256"/>
            <ac:spMk id="30" creationId="{39CB82C2-DF65-4EC1-8280-F201D50F570B}"/>
          </ac:spMkLst>
        </pc:spChg>
        <pc:spChg chg="add del">
          <ac:chgData name="Rosa Elvira Vargas Della Casa" userId="123b28af-af18-4923-86e3-15f671e15272" providerId="ADAL" clId="{34E25E14-9F46-4AB8-B9D4-F2C720CF187D}" dt="2023-08-14T18:01:53.856" v="63" actId="26606"/>
          <ac:spMkLst>
            <pc:docMk/>
            <pc:sldMk cId="589277834" sldId="256"/>
            <ac:spMk id="34" creationId="{FA4CD5CB-D209-4D70-8CA4-629731C59219}"/>
          </ac:spMkLst>
        </pc:spChg>
        <pc:spChg chg="add del">
          <ac:chgData name="Rosa Elvira Vargas Della Casa" userId="123b28af-af18-4923-86e3-15f671e15272" providerId="ADAL" clId="{34E25E14-9F46-4AB8-B9D4-F2C720CF187D}" dt="2023-08-14T18:01:53.856" v="63" actId="26606"/>
          <ac:spMkLst>
            <pc:docMk/>
            <pc:sldMk cId="589277834" sldId="256"/>
            <ac:spMk id="38" creationId="{B4C27B90-DF2B-4D00-BA07-18ED774CD2F1}"/>
          </ac:spMkLst>
        </pc:spChg>
        <pc:spChg chg="add del">
          <ac:chgData name="Rosa Elvira Vargas Della Casa" userId="123b28af-af18-4923-86e3-15f671e15272" providerId="ADAL" clId="{34E25E14-9F46-4AB8-B9D4-F2C720CF187D}" dt="2023-08-14T18:01:53.856" v="63" actId="26606"/>
          <ac:spMkLst>
            <pc:docMk/>
            <pc:sldMk cId="589277834" sldId="256"/>
            <ac:spMk id="40" creationId="{593ACC25-C262-417A-8AA9-0641C772BDB6}"/>
          </ac:spMkLst>
        </pc:spChg>
        <pc:spChg chg="add">
          <ac:chgData name="Rosa Elvira Vargas Della Casa" userId="123b28af-af18-4923-86e3-15f671e15272" providerId="ADAL" clId="{34E25E14-9F46-4AB8-B9D4-F2C720CF187D}" dt="2023-08-14T18:01:53.880" v="64" actId="26606"/>
          <ac:spMkLst>
            <pc:docMk/>
            <pc:sldMk cId="589277834" sldId="256"/>
            <ac:spMk id="42" creationId="{4E4490D0-3672-446A-AC12-B4830333BDDD}"/>
          </ac:spMkLst>
        </pc:spChg>
        <pc:spChg chg="add">
          <ac:chgData name="Rosa Elvira Vargas Della Casa" userId="123b28af-af18-4923-86e3-15f671e15272" providerId="ADAL" clId="{34E25E14-9F46-4AB8-B9D4-F2C720CF187D}" dt="2023-08-14T18:01:53.880" v="64" actId="26606"/>
          <ac:spMkLst>
            <pc:docMk/>
            <pc:sldMk cId="589277834" sldId="256"/>
            <ac:spMk id="43" creationId="{39CB82C2-DF65-4EC1-8280-F201D50F570B}"/>
          </ac:spMkLst>
        </pc:spChg>
        <pc:spChg chg="add">
          <ac:chgData name="Rosa Elvira Vargas Della Casa" userId="123b28af-af18-4923-86e3-15f671e15272" providerId="ADAL" clId="{34E25E14-9F46-4AB8-B9D4-F2C720CF187D}" dt="2023-08-14T18:01:53.880" v="64" actId="26606"/>
          <ac:spMkLst>
            <pc:docMk/>
            <pc:sldMk cId="589277834" sldId="256"/>
            <ac:spMk id="45" creationId="{C4AAA502-5435-489E-9538-3A40E6C71461}"/>
          </ac:spMkLst>
        </pc:spChg>
        <pc:spChg chg="add">
          <ac:chgData name="Rosa Elvira Vargas Della Casa" userId="123b28af-af18-4923-86e3-15f671e15272" providerId="ADAL" clId="{34E25E14-9F46-4AB8-B9D4-F2C720CF187D}" dt="2023-08-14T18:01:53.880" v="64" actId="26606"/>
          <ac:spMkLst>
            <pc:docMk/>
            <pc:sldMk cId="589277834" sldId="256"/>
            <ac:spMk id="47" creationId="{DE42378B-2E28-4810-8421-7A473A40E376}"/>
          </ac:spMkLst>
        </pc:spChg>
        <pc:spChg chg="add">
          <ac:chgData name="Rosa Elvira Vargas Della Casa" userId="123b28af-af18-4923-86e3-15f671e15272" providerId="ADAL" clId="{34E25E14-9F46-4AB8-B9D4-F2C720CF187D}" dt="2023-08-14T18:01:53.880" v="64" actId="26606"/>
          <ac:spMkLst>
            <pc:docMk/>
            <pc:sldMk cId="589277834" sldId="256"/>
            <ac:spMk id="48" creationId="{0D91DD17-237F-4811-BC0E-128EB1BD7CFE}"/>
          </ac:spMkLst>
        </pc:spChg>
        <pc:picChg chg="mod">
          <ac:chgData name="Rosa Elvira Vargas Della Casa" userId="123b28af-af18-4923-86e3-15f671e15272" providerId="ADAL" clId="{34E25E14-9F46-4AB8-B9D4-F2C720CF187D}" dt="2023-08-14T18:01:53.856" v="63" actId="26606"/>
          <ac:picMkLst>
            <pc:docMk/>
            <pc:sldMk cId="589277834" sldId="256"/>
            <ac:picMk id="6" creationId="{00000000-0000-0000-0000-000000000000}"/>
          </ac:picMkLst>
        </pc:picChg>
        <pc:cxnChg chg="add del">
          <ac:chgData name="Rosa Elvira Vargas Della Casa" userId="123b28af-af18-4923-86e3-15f671e15272" providerId="ADAL" clId="{34E25E14-9F46-4AB8-B9D4-F2C720CF187D}" dt="2023-08-14T18:01:53.880" v="64" actId="26606"/>
          <ac:cxnSpMkLst>
            <pc:docMk/>
            <pc:sldMk cId="589277834" sldId="256"/>
            <ac:cxnSpMk id="15" creationId="{7E1D4427-852B-4B37-8E76-0E9F1810BA2A}"/>
          </ac:cxnSpMkLst>
        </pc:cxnChg>
        <pc:cxnChg chg="add del">
          <ac:chgData name="Rosa Elvira Vargas Della Casa" userId="123b28af-af18-4923-86e3-15f671e15272" providerId="ADAL" clId="{34E25E14-9F46-4AB8-B9D4-F2C720CF187D}" dt="2023-08-14T18:01:53.880" v="64" actId="26606"/>
          <ac:cxnSpMkLst>
            <pc:docMk/>
            <pc:sldMk cId="589277834" sldId="256"/>
            <ac:cxnSpMk id="19" creationId="{C9AC0290-4702-4519-B0F4-C2A46880997B}"/>
          </ac:cxnSpMkLst>
        </pc:cxnChg>
        <pc:cxnChg chg="add del">
          <ac:chgData name="Rosa Elvira Vargas Della Casa" userId="123b28af-af18-4923-86e3-15f671e15272" providerId="ADAL" clId="{34E25E14-9F46-4AB8-B9D4-F2C720CF187D}" dt="2023-08-14T18:01:53.856" v="63" actId="26606"/>
          <ac:cxnSpMkLst>
            <pc:docMk/>
            <pc:sldMk cId="589277834" sldId="256"/>
            <ac:cxnSpMk id="32" creationId="{7E1D4427-852B-4B37-8E76-0E9F1810BA2A}"/>
          </ac:cxnSpMkLst>
        </pc:cxnChg>
        <pc:cxnChg chg="add del">
          <ac:chgData name="Rosa Elvira Vargas Della Casa" userId="123b28af-af18-4923-86e3-15f671e15272" providerId="ADAL" clId="{34E25E14-9F46-4AB8-B9D4-F2C720CF187D}" dt="2023-08-14T18:01:53.856" v="63" actId="26606"/>
          <ac:cxnSpMkLst>
            <pc:docMk/>
            <pc:sldMk cId="589277834" sldId="256"/>
            <ac:cxnSpMk id="36" creationId="{5C6A2BAE-B461-4B55-8E1F-0722ABDD1393}"/>
          </ac:cxnSpMkLst>
        </pc:cxnChg>
        <pc:cxnChg chg="add">
          <ac:chgData name="Rosa Elvira Vargas Della Casa" userId="123b28af-af18-4923-86e3-15f671e15272" providerId="ADAL" clId="{34E25E14-9F46-4AB8-B9D4-F2C720CF187D}" dt="2023-08-14T18:01:53.880" v="64" actId="26606"/>
          <ac:cxnSpMkLst>
            <pc:docMk/>
            <pc:sldMk cId="589277834" sldId="256"/>
            <ac:cxnSpMk id="44" creationId="{7E1D4427-852B-4B37-8E76-0E9F1810BA2A}"/>
          </ac:cxnSpMkLst>
        </pc:cxnChg>
        <pc:cxnChg chg="add">
          <ac:chgData name="Rosa Elvira Vargas Della Casa" userId="123b28af-af18-4923-86e3-15f671e15272" providerId="ADAL" clId="{34E25E14-9F46-4AB8-B9D4-F2C720CF187D}" dt="2023-08-14T18:01:53.880" v="64" actId="26606"/>
          <ac:cxnSpMkLst>
            <pc:docMk/>
            <pc:sldMk cId="589277834" sldId="256"/>
            <ac:cxnSpMk id="46" creationId="{C9AC0290-4702-4519-B0F4-C2A46880997B}"/>
          </ac:cxnSpMkLst>
        </pc:cxnChg>
      </pc:sldChg>
      <pc:sldChg chg="modSp mod">
        <pc:chgData name="Rosa Elvira Vargas Della Casa" userId="123b28af-af18-4923-86e3-15f671e15272" providerId="ADAL" clId="{34E25E14-9F46-4AB8-B9D4-F2C720CF187D}" dt="2023-08-24T02:23:01.595" v="91" actId="33524"/>
        <pc:sldMkLst>
          <pc:docMk/>
          <pc:sldMk cId="2381113750" sldId="282"/>
        </pc:sldMkLst>
        <pc:spChg chg="mod">
          <ac:chgData name="Rosa Elvira Vargas Della Casa" userId="123b28af-af18-4923-86e3-15f671e15272" providerId="ADAL" clId="{34E25E14-9F46-4AB8-B9D4-F2C720CF187D}" dt="2023-08-24T02:23:01.595" v="91" actId="33524"/>
          <ac:spMkLst>
            <pc:docMk/>
            <pc:sldMk cId="2381113750" sldId="282"/>
            <ac:spMk id="3" creationId="{00000000-0000-0000-0000-000000000000}"/>
          </ac:spMkLst>
        </pc:spChg>
      </pc:sldChg>
      <pc:sldChg chg="addSp delSp modSp mod">
        <pc:chgData name="Rosa Elvira Vargas Della Casa" userId="123b28af-af18-4923-86e3-15f671e15272" providerId="ADAL" clId="{34E25E14-9F46-4AB8-B9D4-F2C720CF187D}" dt="2023-08-14T18:02:06.859" v="68" actId="20577"/>
        <pc:sldMkLst>
          <pc:docMk/>
          <pc:sldMk cId="1988908077" sldId="286"/>
        </pc:sldMkLst>
        <pc:spChg chg="mod">
          <ac:chgData name="Rosa Elvira Vargas Della Casa" userId="123b28af-af18-4923-86e3-15f671e15272" providerId="ADAL" clId="{34E25E14-9F46-4AB8-B9D4-F2C720CF187D}" dt="2023-08-14T18:02:06.859" v="68" actId="20577"/>
          <ac:spMkLst>
            <pc:docMk/>
            <pc:sldMk cId="1988908077" sldId="286"/>
            <ac:spMk id="4" creationId="{00000000-0000-0000-0000-000000000000}"/>
          </ac:spMkLst>
        </pc:spChg>
        <pc:spChg chg="del">
          <ac:chgData name="Rosa Elvira Vargas Della Casa" userId="123b28af-af18-4923-86e3-15f671e15272" providerId="ADAL" clId="{34E25E14-9F46-4AB8-B9D4-F2C720CF187D}" dt="2023-08-14T18:02:03.406" v="65" actId="26606"/>
          <ac:spMkLst>
            <pc:docMk/>
            <pc:sldMk cId="1988908077" sldId="286"/>
            <ac:spMk id="192" creationId="{329F45E3-C125-49F5-863F-3F771273B79A}"/>
          </ac:spMkLst>
        </pc:spChg>
        <pc:spChg chg="del">
          <ac:chgData name="Rosa Elvira Vargas Della Casa" userId="123b28af-af18-4923-86e3-15f671e15272" providerId="ADAL" clId="{34E25E14-9F46-4AB8-B9D4-F2C720CF187D}" dt="2023-08-14T18:02:03.406" v="65" actId="26606"/>
          <ac:spMkLst>
            <pc:docMk/>
            <pc:sldMk cId="1988908077" sldId="286"/>
            <ac:spMk id="193" creationId="{F23C6175-7110-4DB0-BEA4-FC1D293020BC}"/>
          </ac:spMkLst>
        </pc:spChg>
        <pc:spChg chg="del">
          <ac:chgData name="Rosa Elvira Vargas Della Casa" userId="123b28af-af18-4923-86e3-15f671e15272" providerId="ADAL" clId="{34E25E14-9F46-4AB8-B9D4-F2C720CF187D}" dt="2023-08-14T18:02:03.406" v="65" actId="26606"/>
          <ac:spMkLst>
            <pc:docMk/>
            <pc:sldMk cId="1988908077" sldId="286"/>
            <ac:spMk id="195" creationId="{C134A61E-E750-4776-9144-4A5FDF9D7A8B}"/>
          </ac:spMkLst>
        </pc:spChg>
        <pc:spChg chg="del">
          <ac:chgData name="Rosa Elvira Vargas Della Casa" userId="123b28af-af18-4923-86e3-15f671e15272" providerId="ADAL" clId="{34E25E14-9F46-4AB8-B9D4-F2C720CF187D}" dt="2023-08-14T18:02:03.406" v="65" actId="26606"/>
          <ac:spMkLst>
            <pc:docMk/>
            <pc:sldMk cId="1988908077" sldId="286"/>
            <ac:spMk id="196" creationId="{CEEAEDD6-A8CD-4422-9792-D2A94C8D2A23}"/>
          </ac:spMkLst>
        </pc:spChg>
        <pc:spChg chg="add">
          <ac:chgData name="Rosa Elvira Vargas Della Casa" userId="123b28af-af18-4923-86e3-15f671e15272" providerId="ADAL" clId="{34E25E14-9F46-4AB8-B9D4-F2C720CF187D}" dt="2023-08-14T18:02:03.406" v="65" actId="26606"/>
          <ac:spMkLst>
            <pc:docMk/>
            <pc:sldMk cId="1988908077" sldId="286"/>
            <ac:spMk id="2057" creationId="{329F45E3-C125-49F5-863F-3F771273B79A}"/>
          </ac:spMkLst>
        </pc:spChg>
        <pc:spChg chg="add">
          <ac:chgData name="Rosa Elvira Vargas Della Casa" userId="123b28af-af18-4923-86e3-15f671e15272" providerId="ADAL" clId="{34E25E14-9F46-4AB8-B9D4-F2C720CF187D}" dt="2023-08-14T18:02:03.406" v="65" actId="26606"/>
          <ac:spMkLst>
            <pc:docMk/>
            <pc:sldMk cId="1988908077" sldId="286"/>
            <ac:spMk id="2059" creationId="{F23C6175-7110-4DB0-BEA4-FC1D293020BC}"/>
          </ac:spMkLst>
        </pc:spChg>
        <pc:spChg chg="add">
          <ac:chgData name="Rosa Elvira Vargas Della Casa" userId="123b28af-af18-4923-86e3-15f671e15272" providerId="ADAL" clId="{34E25E14-9F46-4AB8-B9D4-F2C720CF187D}" dt="2023-08-14T18:02:03.406" v="65" actId="26606"/>
          <ac:spMkLst>
            <pc:docMk/>
            <pc:sldMk cId="1988908077" sldId="286"/>
            <ac:spMk id="2063" creationId="{5E477566-BA87-486F-9315-1DEC183A3716}"/>
          </ac:spMkLst>
        </pc:spChg>
        <pc:spChg chg="add">
          <ac:chgData name="Rosa Elvira Vargas Della Casa" userId="123b28af-af18-4923-86e3-15f671e15272" providerId="ADAL" clId="{34E25E14-9F46-4AB8-B9D4-F2C720CF187D}" dt="2023-08-14T18:02:03.406" v="65" actId="26606"/>
          <ac:spMkLst>
            <pc:docMk/>
            <pc:sldMk cId="1988908077" sldId="286"/>
            <ac:spMk id="2067" creationId="{A808F6F9-F2DD-4B73-9A95-C2B1C69BC2BD}"/>
          </ac:spMkLst>
        </pc:spChg>
        <pc:spChg chg="add">
          <ac:chgData name="Rosa Elvira Vargas Della Casa" userId="123b28af-af18-4923-86e3-15f671e15272" providerId="ADAL" clId="{34E25E14-9F46-4AB8-B9D4-F2C720CF187D}" dt="2023-08-14T18:02:03.406" v="65" actId="26606"/>
          <ac:spMkLst>
            <pc:docMk/>
            <pc:sldMk cId="1988908077" sldId="286"/>
            <ac:spMk id="2069" creationId="{BD511A03-A49E-41D0-B2FE-222F6168E230}"/>
          </ac:spMkLst>
        </pc:spChg>
        <pc:picChg chg="mod ord">
          <ac:chgData name="Rosa Elvira Vargas Della Casa" userId="123b28af-af18-4923-86e3-15f671e15272" providerId="ADAL" clId="{34E25E14-9F46-4AB8-B9D4-F2C720CF187D}" dt="2023-08-14T18:02:03.406" v="65" actId="26606"/>
          <ac:picMkLst>
            <pc:docMk/>
            <pc:sldMk cId="1988908077" sldId="286"/>
            <ac:picMk id="2052" creationId="{C0A70B08-C738-4207-B76A-CCBD2A1D6F6F}"/>
          </ac:picMkLst>
        </pc:picChg>
        <pc:cxnChg chg="del">
          <ac:chgData name="Rosa Elvira Vargas Della Casa" userId="123b28af-af18-4923-86e3-15f671e15272" providerId="ADAL" clId="{34E25E14-9F46-4AB8-B9D4-F2C720CF187D}" dt="2023-08-14T18:02:03.406" v="65" actId="26606"/>
          <ac:cxnSpMkLst>
            <pc:docMk/>
            <pc:sldMk cId="1988908077" sldId="286"/>
            <ac:cxnSpMk id="194" creationId="{044DF19B-511F-4F07-A7AD-1A010C6BFCB2}"/>
          </ac:cxnSpMkLst>
        </pc:cxnChg>
        <pc:cxnChg chg="add">
          <ac:chgData name="Rosa Elvira Vargas Della Casa" userId="123b28af-af18-4923-86e3-15f671e15272" providerId="ADAL" clId="{34E25E14-9F46-4AB8-B9D4-F2C720CF187D}" dt="2023-08-14T18:02:03.406" v="65" actId="26606"/>
          <ac:cxnSpMkLst>
            <pc:docMk/>
            <pc:sldMk cId="1988908077" sldId="286"/>
            <ac:cxnSpMk id="2061" creationId="{044DF19B-511F-4F07-A7AD-1A010C6BFCB2}"/>
          </ac:cxnSpMkLst>
        </pc:cxnChg>
        <pc:cxnChg chg="add">
          <ac:chgData name="Rosa Elvira Vargas Della Casa" userId="123b28af-af18-4923-86e3-15f671e15272" providerId="ADAL" clId="{34E25E14-9F46-4AB8-B9D4-F2C720CF187D}" dt="2023-08-14T18:02:03.406" v="65" actId="26606"/>
          <ac:cxnSpMkLst>
            <pc:docMk/>
            <pc:sldMk cId="1988908077" sldId="286"/>
            <ac:cxnSpMk id="2065" creationId="{239B1C7E-64E8-4731-AF98-95F9228404B6}"/>
          </ac:cxnSpMkLst>
        </pc:cxnChg>
      </pc:sldChg>
      <pc:sldChg chg="addSp delSp modSp mod">
        <pc:chgData name="Rosa Elvira Vargas Della Casa" userId="123b28af-af18-4923-86e3-15f671e15272" providerId="ADAL" clId="{34E25E14-9F46-4AB8-B9D4-F2C720CF187D}" dt="2023-08-14T18:05:17.772" v="82" actId="26606"/>
        <pc:sldMkLst>
          <pc:docMk/>
          <pc:sldMk cId="1321959088" sldId="290"/>
        </pc:sldMkLst>
        <pc:spChg chg="mod">
          <ac:chgData name="Rosa Elvira Vargas Della Casa" userId="123b28af-af18-4923-86e3-15f671e15272" providerId="ADAL" clId="{34E25E14-9F46-4AB8-B9D4-F2C720CF187D}" dt="2023-08-14T18:05:17.772" v="82" actId="26606"/>
          <ac:spMkLst>
            <pc:docMk/>
            <pc:sldMk cId="1321959088" sldId="290"/>
            <ac:spMk id="4" creationId="{487C158A-02F1-4B40-91B3-1B86442CC21F}"/>
          </ac:spMkLst>
        </pc:spChg>
        <pc:spChg chg="del">
          <ac:chgData name="Rosa Elvira Vargas Della Casa" userId="123b28af-af18-4923-86e3-15f671e15272" providerId="ADAL" clId="{34E25E14-9F46-4AB8-B9D4-F2C720CF187D}" dt="2023-08-14T18:02:21.505" v="69" actId="26606"/>
          <ac:spMkLst>
            <pc:docMk/>
            <pc:sldMk cId="1321959088" sldId="290"/>
            <ac:spMk id="135" creationId="{329F45E3-C125-49F5-863F-3F771273B79A}"/>
          </ac:spMkLst>
        </pc:spChg>
        <pc:spChg chg="del">
          <ac:chgData name="Rosa Elvira Vargas Della Casa" userId="123b28af-af18-4923-86e3-15f671e15272" providerId="ADAL" clId="{34E25E14-9F46-4AB8-B9D4-F2C720CF187D}" dt="2023-08-14T18:02:21.505" v="69" actId="26606"/>
          <ac:spMkLst>
            <pc:docMk/>
            <pc:sldMk cId="1321959088" sldId="290"/>
            <ac:spMk id="137" creationId="{F23C6175-7110-4DB0-BEA4-FC1D293020BC}"/>
          </ac:spMkLst>
        </pc:spChg>
        <pc:spChg chg="del">
          <ac:chgData name="Rosa Elvira Vargas Della Casa" userId="123b28af-af18-4923-86e3-15f671e15272" providerId="ADAL" clId="{34E25E14-9F46-4AB8-B9D4-F2C720CF187D}" dt="2023-08-14T18:02:21.505" v="69" actId="26606"/>
          <ac:spMkLst>
            <pc:docMk/>
            <pc:sldMk cId="1321959088" sldId="290"/>
            <ac:spMk id="141" creationId="{10E39F61-0304-47E3-BFDC-35A73E207C4D}"/>
          </ac:spMkLst>
        </pc:spChg>
        <pc:spChg chg="del">
          <ac:chgData name="Rosa Elvira Vargas Della Casa" userId="123b28af-af18-4923-86e3-15f671e15272" providerId="ADAL" clId="{34E25E14-9F46-4AB8-B9D4-F2C720CF187D}" dt="2023-08-14T18:02:21.505" v="69" actId="26606"/>
          <ac:spMkLst>
            <pc:docMk/>
            <pc:sldMk cId="1321959088" sldId="290"/>
            <ac:spMk id="143" creationId="{7B9E7B3B-A156-4356-BF35-7825C428E0AC}"/>
          </ac:spMkLst>
        </pc:spChg>
        <pc:spChg chg="add del">
          <ac:chgData name="Rosa Elvira Vargas Della Casa" userId="123b28af-af18-4923-86e3-15f671e15272" providerId="ADAL" clId="{34E25E14-9F46-4AB8-B9D4-F2C720CF187D}" dt="2023-08-14T18:05:17.772" v="82" actId="26606"/>
          <ac:spMkLst>
            <pc:docMk/>
            <pc:sldMk cId="1321959088" sldId="290"/>
            <ac:spMk id="1031" creationId="{329F45E3-C125-49F5-863F-3F771273B79A}"/>
          </ac:spMkLst>
        </pc:spChg>
        <pc:spChg chg="add del">
          <ac:chgData name="Rosa Elvira Vargas Della Casa" userId="123b28af-af18-4923-86e3-15f671e15272" providerId="ADAL" clId="{34E25E14-9F46-4AB8-B9D4-F2C720CF187D}" dt="2023-08-14T18:05:17.772" v="82" actId="26606"/>
          <ac:spMkLst>
            <pc:docMk/>
            <pc:sldMk cId="1321959088" sldId="290"/>
            <ac:spMk id="1033" creationId="{F23C6175-7110-4DB0-BEA4-FC1D293020BC}"/>
          </ac:spMkLst>
        </pc:spChg>
        <pc:spChg chg="add del">
          <ac:chgData name="Rosa Elvira Vargas Della Casa" userId="123b28af-af18-4923-86e3-15f671e15272" providerId="ADAL" clId="{34E25E14-9F46-4AB8-B9D4-F2C720CF187D}" dt="2023-08-14T18:05:17.772" v="82" actId="26606"/>
          <ac:spMkLst>
            <pc:docMk/>
            <pc:sldMk cId="1321959088" sldId="290"/>
            <ac:spMk id="1037" creationId="{5E477566-BA87-486F-9315-1DEC183A3716}"/>
          </ac:spMkLst>
        </pc:spChg>
        <pc:spChg chg="add del">
          <ac:chgData name="Rosa Elvira Vargas Della Casa" userId="123b28af-af18-4923-86e3-15f671e15272" providerId="ADAL" clId="{34E25E14-9F46-4AB8-B9D4-F2C720CF187D}" dt="2023-08-14T18:05:17.772" v="82" actId="26606"/>
          <ac:spMkLst>
            <pc:docMk/>
            <pc:sldMk cId="1321959088" sldId="290"/>
            <ac:spMk id="1041" creationId="{A808F6F9-F2DD-4B73-9A95-C2B1C69BC2BD}"/>
          </ac:spMkLst>
        </pc:spChg>
        <pc:spChg chg="add del">
          <ac:chgData name="Rosa Elvira Vargas Della Casa" userId="123b28af-af18-4923-86e3-15f671e15272" providerId="ADAL" clId="{34E25E14-9F46-4AB8-B9D4-F2C720CF187D}" dt="2023-08-14T18:05:17.772" v="82" actId="26606"/>
          <ac:spMkLst>
            <pc:docMk/>
            <pc:sldMk cId="1321959088" sldId="290"/>
            <ac:spMk id="1043" creationId="{BD511A03-A49E-41D0-B2FE-222F6168E230}"/>
          </ac:spMkLst>
        </pc:spChg>
        <pc:spChg chg="add">
          <ac:chgData name="Rosa Elvira Vargas Della Casa" userId="123b28af-af18-4923-86e3-15f671e15272" providerId="ADAL" clId="{34E25E14-9F46-4AB8-B9D4-F2C720CF187D}" dt="2023-08-14T18:05:17.772" v="82" actId="26606"/>
          <ac:spMkLst>
            <pc:docMk/>
            <pc:sldMk cId="1321959088" sldId="290"/>
            <ac:spMk id="1048" creationId="{329F45E3-C125-49F5-863F-3F771273B79A}"/>
          </ac:spMkLst>
        </pc:spChg>
        <pc:spChg chg="add">
          <ac:chgData name="Rosa Elvira Vargas Della Casa" userId="123b28af-af18-4923-86e3-15f671e15272" providerId="ADAL" clId="{34E25E14-9F46-4AB8-B9D4-F2C720CF187D}" dt="2023-08-14T18:05:17.772" v="82" actId="26606"/>
          <ac:spMkLst>
            <pc:docMk/>
            <pc:sldMk cId="1321959088" sldId="290"/>
            <ac:spMk id="1050" creationId="{F23C6175-7110-4DB0-BEA4-FC1D293020BC}"/>
          </ac:spMkLst>
        </pc:spChg>
        <pc:spChg chg="add">
          <ac:chgData name="Rosa Elvira Vargas Della Casa" userId="123b28af-af18-4923-86e3-15f671e15272" providerId="ADAL" clId="{34E25E14-9F46-4AB8-B9D4-F2C720CF187D}" dt="2023-08-14T18:05:17.772" v="82" actId="26606"/>
          <ac:spMkLst>
            <pc:docMk/>
            <pc:sldMk cId="1321959088" sldId="290"/>
            <ac:spMk id="1054" creationId="{B291C0EC-8AC1-418A-BA70-ED35D8980A1F}"/>
          </ac:spMkLst>
        </pc:spChg>
        <pc:spChg chg="add">
          <ac:chgData name="Rosa Elvira Vargas Della Casa" userId="123b28af-af18-4923-86e3-15f671e15272" providerId="ADAL" clId="{34E25E14-9F46-4AB8-B9D4-F2C720CF187D}" dt="2023-08-14T18:05:17.772" v="82" actId="26606"/>
          <ac:spMkLst>
            <pc:docMk/>
            <pc:sldMk cId="1321959088" sldId="290"/>
            <ac:spMk id="1058" creationId="{17812912-F1F0-4F19-B6CB-97BF066C9440}"/>
          </ac:spMkLst>
        </pc:spChg>
        <pc:spChg chg="add">
          <ac:chgData name="Rosa Elvira Vargas Della Casa" userId="123b28af-af18-4923-86e3-15f671e15272" providerId="ADAL" clId="{34E25E14-9F46-4AB8-B9D4-F2C720CF187D}" dt="2023-08-14T18:05:17.772" v="82" actId="26606"/>
          <ac:spMkLst>
            <pc:docMk/>
            <pc:sldMk cId="1321959088" sldId="290"/>
            <ac:spMk id="1060" creationId="{F5238163-A811-482F-8919-9D513AB112D2}"/>
          </ac:spMkLst>
        </pc:spChg>
        <pc:picChg chg="mod">
          <ac:chgData name="Rosa Elvira Vargas Della Casa" userId="123b28af-af18-4923-86e3-15f671e15272" providerId="ADAL" clId="{34E25E14-9F46-4AB8-B9D4-F2C720CF187D}" dt="2023-08-14T18:05:17.772" v="82" actId="26606"/>
          <ac:picMkLst>
            <pc:docMk/>
            <pc:sldMk cId="1321959088" sldId="290"/>
            <ac:picMk id="1026" creationId="{BF9F685B-7BC0-4C36-8879-1A8DBA2E8236}"/>
          </ac:picMkLst>
        </pc:picChg>
        <pc:cxnChg chg="del">
          <ac:chgData name="Rosa Elvira Vargas Della Casa" userId="123b28af-af18-4923-86e3-15f671e15272" providerId="ADAL" clId="{34E25E14-9F46-4AB8-B9D4-F2C720CF187D}" dt="2023-08-14T18:02:21.505" v="69" actId="26606"/>
          <ac:cxnSpMkLst>
            <pc:docMk/>
            <pc:sldMk cId="1321959088" sldId="290"/>
            <ac:cxnSpMk id="139" creationId="{044DF19B-511F-4F07-A7AD-1A010C6BFCB2}"/>
          </ac:cxnSpMkLst>
        </pc:cxnChg>
        <pc:cxnChg chg="add del">
          <ac:chgData name="Rosa Elvira Vargas Della Casa" userId="123b28af-af18-4923-86e3-15f671e15272" providerId="ADAL" clId="{34E25E14-9F46-4AB8-B9D4-F2C720CF187D}" dt="2023-08-14T18:05:17.772" v="82" actId="26606"/>
          <ac:cxnSpMkLst>
            <pc:docMk/>
            <pc:sldMk cId="1321959088" sldId="290"/>
            <ac:cxnSpMk id="1035" creationId="{044DF19B-511F-4F07-A7AD-1A010C6BFCB2}"/>
          </ac:cxnSpMkLst>
        </pc:cxnChg>
        <pc:cxnChg chg="add del">
          <ac:chgData name="Rosa Elvira Vargas Della Casa" userId="123b28af-af18-4923-86e3-15f671e15272" providerId="ADAL" clId="{34E25E14-9F46-4AB8-B9D4-F2C720CF187D}" dt="2023-08-14T18:05:17.772" v="82" actId="26606"/>
          <ac:cxnSpMkLst>
            <pc:docMk/>
            <pc:sldMk cId="1321959088" sldId="290"/>
            <ac:cxnSpMk id="1039" creationId="{239B1C7E-64E8-4731-AF98-95F9228404B6}"/>
          </ac:cxnSpMkLst>
        </pc:cxnChg>
        <pc:cxnChg chg="add">
          <ac:chgData name="Rosa Elvira Vargas Della Casa" userId="123b28af-af18-4923-86e3-15f671e15272" providerId="ADAL" clId="{34E25E14-9F46-4AB8-B9D4-F2C720CF187D}" dt="2023-08-14T18:05:17.772" v="82" actId="26606"/>
          <ac:cxnSpMkLst>
            <pc:docMk/>
            <pc:sldMk cId="1321959088" sldId="290"/>
            <ac:cxnSpMk id="1052" creationId="{044DF19B-511F-4F07-A7AD-1A010C6BFCB2}"/>
          </ac:cxnSpMkLst>
        </pc:cxnChg>
        <pc:cxnChg chg="add">
          <ac:chgData name="Rosa Elvira Vargas Della Casa" userId="123b28af-af18-4923-86e3-15f671e15272" providerId="ADAL" clId="{34E25E14-9F46-4AB8-B9D4-F2C720CF187D}" dt="2023-08-14T18:05:17.772" v="82" actId="26606"/>
          <ac:cxnSpMkLst>
            <pc:docMk/>
            <pc:sldMk cId="1321959088" sldId="290"/>
            <ac:cxnSpMk id="1056" creationId="{F2228F67-6BF6-43F8-A955-E1B0A3111284}"/>
          </ac:cxnSpMkLst>
        </pc:cxnChg>
      </pc:sldChg>
      <pc:sldChg chg="modSp add mod ord setBg">
        <pc:chgData name="Rosa Elvira Vargas Della Casa" userId="123b28af-af18-4923-86e3-15f671e15272" providerId="ADAL" clId="{34E25E14-9F46-4AB8-B9D4-F2C720CF187D}" dt="2023-08-14T17:57:33.609" v="31"/>
        <pc:sldMkLst>
          <pc:docMk/>
          <pc:sldMk cId="1044784858" sldId="291"/>
        </pc:sldMkLst>
        <pc:spChg chg="mod">
          <ac:chgData name="Rosa Elvira Vargas Della Casa" userId="123b28af-af18-4923-86e3-15f671e15272" providerId="ADAL" clId="{34E25E14-9F46-4AB8-B9D4-F2C720CF187D}" dt="2023-08-14T17:57:29.699" v="29" actId="20577"/>
          <ac:spMkLst>
            <pc:docMk/>
            <pc:sldMk cId="1044784858" sldId="291"/>
            <ac:spMk id="4" creationId="{DEBDAF5C-6B11-493F-BA0D-33A6DD75B5BA}"/>
          </ac:spMkLst>
        </pc:spChg>
      </pc:sldChg>
      <pc:sldChg chg="addSp delSp modSp mod">
        <pc:chgData name="Rosa Elvira Vargas Della Casa" userId="123b28af-af18-4923-86e3-15f671e15272" providerId="ADAL" clId="{34E25E14-9F46-4AB8-B9D4-F2C720CF187D}" dt="2023-08-14T18:05:28.193" v="87" actId="20577"/>
        <pc:sldMkLst>
          <pc:docMk/>
          <pc:sldMk cId="980629200" sldId="295"/>
        </pc:sldMkLst>
        <pc:spChg chg="mod">
          <ac:chgData name="Rosa Elvira Vargas Della Casa" userId="123b28af-af18-4923-86e3-15f671e15272" providerId="ADAL" clId="{34E25E14-9F46-4AB8-B9D4-F2C720CF187D}" dt="2023-08-14T18:05:28.193" v="87" actId="20577"/>
          <ac:spMkLst>
            <pc:docMk/>
            <pc:sldMk cId="980629200" sldId="295"/>
            <ac:spMk id="2" creationId="{19A9EA6F-9DBA-4D0C-A6F5-30715BBCB9FE}"/>
          </ac:spMkLst>
        </pc:spChg>
        <pc:spChg chg="add del">
          <ac:chgData name="Rosa Elvira Vargas Della Casa" userId="123b28af-af18-4923-86e3-15f671e15272" providerId="ADAL" clId="{34E25E14-9F46-4AB8-B9D4-F2C720CF187D}" dt="2023-08-14T18:02:49.943" v="77" actId="26606"/>
          <ac:spMkLst>
            <pc:docMk/>
            <pc:sldMk cId="980629200" sldId="295"/>
            <ac:spMk id="10" creationId="{329F45E3-C125-49F5-863F-3F771273B79A}"/>
          </ac:spMkLst>
        </pc:spChg>
        <pc:spChg chg="add del">
          <ac:chgData name="Rosa Elvira Vargas Della Casa" userId="123b28af-af18-4923-86e3-15f671e15272" providerId="ADAL" clId="{34E25E14-9F46-4AB8-B9D4-F2C720CF187D}" dt="2023-08-14T18:02:49.943" v="77" actId="26606"/>
          <ac:spMkLst>
            <pc:docMk/>
            <pc:sldMk cId="980629200" sldId="295"/>
            <ac:spMk id="12" creationId="{F23C6175-7110-4DB0-BEA4-FC1D293020BC}"/>
          </ac:spMkLst>
        </pc:spChg>
        <pc:spChg chg="add del">
          <ac:chgData name="Rosa Elvira Vargas Della Casa" userId="123b28af-af18-4923-86e3-15f671e15272" providerId="ADAL" clId="{34E25E14-9F46-4AB8-B9D4-F2C720CF187D}" dt="2023-08-14T18:02:49.943" v="77" actId="26606"/>
          <ac:spMkLst>
            <pc:docMk/>
            <pc:sldMk cId="980629200" sldId="295"/>
            <ac:spMk id="16" creationId="{C134A61E-E750-4776-9144-4A5FDF9D7A8B}"/>
          </ac:spMkLst>
        </pc:spChg>
        <pc:spChg chg="add del">
          <ac:chgData name="Rosa Elvira Vargas Della Casa" userId="123b28af-af18-4923-86e3-15f671e15272" providerId="ADAL" clId="{34E25E14-9F46-4AB8-B9D4-F2C720CF187D}" dt="2023-08-14T18:02:49.943" v="77" actId="26606"/>
          <ac:spMkLst>
            <pc:docMk/>
            <pc:sldMk cId="980629200" sldId="295"/>
            <ac:spMk id="18" creationId="{CEEAEDD6-A8CD-4422-9792-D2A94C8D2A23}"/>
          </ac:spMkLst>
        </pc:spChg>
        <pc:spChg chg="add del">
          <ac:chgData name="Rosa Elvira Vargas Della Casa" userId="123b28af-af18-4923-86e3-15f671e15272" providerId="ADAL" clId="{34E25E14-9F46-4AB8-B9D4-F2C720CF187D}" dt="2023-08-14T18:02:49.929" v="76" actId="26606"/>
          <ac:spMkLst>
            <pc:docMk/>
            <pc:sldMk cId="980629200" sldId="295"/>
            <ac:spMk id="23" creationId="{4E4490D0-3672-446A-AC12-B4830333BDDD}"/>
          </ac:spMkLst>
        </pc:spChg>
        <pc:spChg chg="add del">
          <ac:chgData name="Rosa Elvira Vargas Della Casa" userId="123b28af-af18-4923-86e3-15f671e15272" providerId="ADAL" clId="{34E25E14-9F46-4AB8-B9D4-F2C720CF187D}" dt="2023-08-14T18:02:49.929" v="76" actId="26606"/>
          <ac:spMkLst>
            <pc:docMk/>
            <pc:sldMk cId="980629200" sldId="295"/>
            <ac:spMk id="25" creationId="{39CB82C2-DF65-4EC1-8280-F201D50F570B}"/>
          </ac:spMkLst>
        </pc:spChg>
        <pc:spChg chg="add del">
          <ac:chgData name="Rosa Elvira Vargas Della Casa" userId="123b28af-af18-4923-86e3-15f671e15272" providerId="ADAL" clId="{34E25E14-9F46-4AB8-B9D4-F2C720CF187D}" dt="2023-08-14T18:02:49.929" v="76" actId="26606"/>
          <ac:spMkLst>
            <pc:docMk/>
            <pc:sldMk cId="980629200" sldId="295"/>
            <ac:spMk id="29" creationId="{FA4CD5CB-D209-4D70-8CA4-629731C59219}"/>
          </ac:spMkLst>
        </pc:spChg>
        <pc:spChg chg="add del">
          <ac:chgData name="Rosa Elvira Vargas Della Casa" userId="123b28af-af18-4923-86e3-15f671e15272" providerId="ADAL" clId="{34E25E14-9F46-4AB8-B9D4-F2C720CF187D}" dt="2023-08-14T18:02:49.929" v="76" actId="26606"/>
          <ac:spMkLst>
            <pc:docMk/>
            <pc:sldMk cId="980629200" sldId="295"/>
            <ac:spMk id="33" creationId="{B4C27B90-DF2B-4D00-BA07-18ED774CD2F1}"/>
          </ac:spMkLst>
        </pc:spChg>
        <pc:spChg chg="add del">
          <ac:chgData name="Rosa Elvira Vargas Della Casa" userId="123b28af-af18-4923-86e3-15f671e15272" providerId="ADAL" clId="{34E25E14-9F46-4AB8-B9D4-F2C720CF187D}" dt="2023-08-14T18:02:49.929" v="76" actId="26606"/>
          <ac:spMkLst>
            <pc:docMk/>
            <pc:sldMk cId="980629200" sldId="295"/>
            <ac:spMk id="35" creationId="{593ACC25-C262-417A-8AA9-0641C772BDB6}"/>
          </ac:spMkLst>
        </pc:spChg>
        <pc:spChg chg="add del">
          <ac:chgData name="Rosa Elvira Vargas Della Casa" userId="123b28af-af18-4923-86e3-15f671e15272" providerId="ADAL" clId="{34E25E14-9F46-4AB8-B9D4-F2C720CF187D}" dt="2023-08-14T18:03:22.490" v="81" actId="26606"/>
          <ac:spMkLst>
            <pc:docMk/>
            <pc:sldMk cId="980629200" sldId="295"/>
            <ac:spMk id="37" creationId="{329F45E3-C125-49F5-863F-3F771273B79A}"/>
          </ac:spMkLst>
        </pc:spChg>
        <pc:spChg chg="add del">
          <ac:chgData name="Rosa Elvira Vargas Della Casa" userId="123b28af-af18-4923-86e3-15f671e15272" providerId="ADAL" clId="{34E25E14-9F46-4AB8-B9D4-F2C720CF187D}" dt="2023-08-14T18:03:22.490" v="81" actId="26606"/>
          <ac:spMkLst>
            <pc:docMk/>
            <pc:sldMk cId="980629200" sldId="295"/>
            <ac:spMk id="38" creationId="{F23C6175-7110-4DB0-BEA4-FC1D293020BC}"/>
          </ac:spMkLst>
        </pc:spChg>
        <pc:spChg chg="add del">
          <ac:chgData name="Rosa Elvira Vargas Della Casa" userId="123b28af-af18-4923-86e3-15f671e15272" providerId="ADAL" clId="{34E25E14-9F46-4AB8-B9D4-F2C720CF187D}" dt="2023-08-14T18:03:22.490" v="81" actId="26606"/>
          <ac:spMkLst>
            <pc:docMk/>
            <pc:sldMk cId="980629200" sldId="295"/>
            <ac:spMk id="40" creationId="{5E477566-BA87-486F-9315-1DEC183A3716}"/>
          </ac:spMkLst>
        </pc:spChg>
        <pc:spChg chg="add del">
          <ac:chgData name="Rosa Elvira Vargas Della Casa" userId="123b28af-af18-4923-86e3-15f671e15272" providerId="ADAL" clId="{34E25E14-9F46-4AB8-B9D4-F2C720CF187D}" dt="2023-08-14T18:03:22.490" v="81" actId="26606"/>
          <ac:spMkLst>
            <pc:docMk/>
            <pc:sldMk cId="980629200" sldId="295"/>
            <ac:spMk id="42" creationId="{A808F6F9-F2DD-4B73-9A95-C2B1C69BC2BD}"/>
          </ac:spMkLst>
        </pc:spChg>
        <pc:spChg chg="add del">
          <ac:chgData name="Rosa Elvira Vargas Della Casa" userId="123b28af-af18-4923-86e3-15f671e15272" providerId="ADAL" clId="{34E25E14-9F46-4AB8-B9D4-F2C720CF187D}" dt="2023-08-14T18:03:22.490" v="81" actId="26606"/>
          <ac:spMkLst>
            <pc:docMk/>
            <pc:sldMk cId="980629200" sldId="295"/>
            <ac:spMk id="43" creationId="{BD511A03-A49E-41D0-B2FE-222F6168E230}"/>
          </ac:spMkLst>
        </pc:spChg>
        <pc:spChg chg="add del">
          <ac:chgData name="Rosa Elvira Vargas Della Casa" userId="123b28af-af18-4923-86e3-15f671e15272" providerId="ADAL" clId="{34E25E14-9F46-4AB8-B9D4-F2C720CF187D}" dt="2023-08-14T18:03:22.487" v="80" actId="26606"/>
          <ac:spMkLst>
            <pc:docMk/>
            <pc:sldMk cId="980629200" sldId="295"/>
            <ac:spMk id="47" creationId="{F6A18A4D-3F30-4CAD-2D34-8FD71F97C46C}"/>
          </ac:spMkLst>
        </pc:spChg>
        <pc:spChg chg="add del">
          <ac:chgData name="Rosa Elvira Vargas Della Casa" userId="123b28af-af18-4923-86e3-15f671e15272" providerId="ADAL" clId="{34E25E14-9F46-4AB8-B9D4-F2C720CF187D}" dt="2023-08-14T18:03:22.487" v="80" actId="26606"/>
          <ac:spMkLst>
            <pc:docMk/>
            <pc:sldMk cId="980629200" sldId="295"/>
            <ac:spMk id="50" creationId="{990D0034-F768-41E7-85D4-F38C4DE85770}"/>
          </ac:spMkLst>
        </pc:spChg>
        <pc:spChg chg="add del">
          <ac:chgData name="Rosa Elvira Vargas Della Casa" userId="123b28af-af18-4923-86e3-15f671e15272" providerId="ADAL" clId="{34E25E14-9F46-4AB8-B9D4-F2C720CF187D}" dt="2023-08-14T18:05:23.485" v="83" actId="26606"/>
          <ac:spMkLst>
            <pc:docMk/>
            <pc:sldMk cId="980629200" sldId="295"/>
            <ac:spMk id="54" creationId="{BACADE56-B590-4E65-AF77-CEDAB0E2C033}"/>
          </ac:spMkLst>
        </pc:spChg>
        <pc:spChg chg="add del">
          <ac:chgData name="Rosa Elvira Vargas Della Casa" userId="123b28af-af18-4923-86e3-15f671e15272" providerId="ADAL" clId="{34E25E14-9F46-4AB8-B9D4-F2C720CF187D}" dt="2023-08-14T18:05:23.485" v="83" actId="26606"/>
          <ac:spMkLst>
            <pc:docMk/>
            <pc:sldMk cId="980629200" sldId="295"/>
            <ac:spMk id="55" creationId="{F532AA8F-7655-4585-B919-E2A0FD87E715}"/>
          </ac:spMkLst>
        </pc:spChg>
        <pc:spChg chg="add del">
          <ac:chgData name="Rosa Elvira Vargas Della Casa" userId="123b28af-af18-4923-86e3-15f671e15272" providerId="ADAL" clId="{34E25E14-9F46-4AB8-B9D4-F2C720CF187D}" dt="2023-08-14T18:05:23.485" v="83" actId="26606"/>
          <ac:spMkLst>
            <pc:docMk/>
            <pc:sldMk cId="980629200" sldId="295"/>
            <ac:spMk id="56" creationId="{1CD6EB25-01BC-4EB1-8BED-E81046194E5F}"/>
          </ac:spMkLst>
        </pc:spChg>
        <pc:spChg chg="add del">
          <ac:chgData name="Rosa Elvira Vargas Della Casa" userId="123b28af-af18-4923-86e3-15f671e15272" providerId="ADAL" clId="{34E25E14-9F46-4AB8-B9D4-F2C720CF187D}" dt="2023-08-14T18:05:23.485" v="83" actId="26606"/>
          <ac:spMkLst>
            <pc:docMk/>
            <pc:sldMk cId="980629200" sldId="295"/>
            <ac:spMk id="58" creationId="{96BA938C-4A81-DF5C-ED77-ED4EAB8F5C93}"/>
          </ac:spMkLst>
        </pc:spChg>
        <pc:spChg chg="add">
          <ac:chgData name="Rosa Elvira Vargas Della Casa" userId="123b28af-af18-4923-86e3-15f671e15272" providerId="ADAL" clId="{34E25E14-9F46-4AB8-B9D4-F2C720CF187D}" dt="2023-08-14T18:05:23.485" v="83" actId="26606"/>
          <ac:spMkLst>
            <pc:docMk/>
            <pc:sldMk cId="980629200" sldId="295"/>
            <ac:spMk id="63" creationId="{329F45E3-C125-49F5-863F-3F771273B79A}"/>
          </ac:spMkLst>
        </pc:spChg>
        <pc:spChg chg="add">
          <ac:chgData name="Rosa Elvira Vargas Della Casa" userId="123b28af-af18-4923-86e3-15f671e15272" providerId="ADAL" clId="{34E25E14-9F46-4AB8-B9D4-F2C720CF187D}" dt="2023-08-14T18:05:23.485" v="83" actId="26606"/>
          <ac:spMkLst>
            <pc:docMk/>
            <pc:sldMk cId="980629200" sldId="295"/>
            <ac:spMk id="65" creationId="{F23C6175-7110-4DB0-BEA4-FC1D293020BC}"/>
          </ac:spMkLst>
        </pc:spChg>
        <pc:spChg chg="add">
          <ac:chgData name="Rosa Elvira Vargas Della Casa" userId="123b28af-af18-4923-86e3-15f671e15272" providerId="ADAL" clId="{34E25E14-9F46-4AB8-B9D4-F2C720CF187D}" dt="2023-08-14T18:05:23.485" v="83" actId="26606"/>
          <ac:spMkLst>
            <pc:docMk/>
            <pc:sldMk cId="980629200" sldId="295"/>
            <ac:spMk id="69" creationId="{B291C0EC-8AC1-418A-BA70-ED35D8980A1F}"/>
          </ac:spMkLst>
        </pc:spChg>
        <pc:spChg chg="add">
          <ac:chgData name="Rosa Elvira Vargas Della Casa" userId="123b28af-af18-4923-86e3-15f671e15272" providerId="ADAL" clId="{34E25E14-9F46-4AB8-B9D4-F2C720CF187D}" dt="2023-08-14T18:05:23.485" v="83" actId="26606"/>
          <ac:spMkLst>
            <pc:docMk/>
            <pc:sldMk cId="980629200" sldId="295"/>
            <ac:spMk id="73" creationId="{17812912-F1F0-4F19-B6CB-97BF066C9440}"/>
          </ac:spMkLst>
        </pc:spChg>
        <pc:spChg chg="add">
          <ac:chgData name="Rosa Elvira Vargas Della Casa" userId="123b28af-af18-4923-86e3-15f671e15272" providerId="ADAL" clId="{34E25E14-9F46-4AB8-B9D4-F2C720CF187D}" dt="2023-08-14T18:05:23.485" v="83" actId="26606"/>
          <ac:spMkLst>
            <pc:docMk/>
            <pc:sldMk cId="980629200" sldId="295"/>
            <ac:spMk id="75" creationId="{F5238163-A811-482F-8919-9D513AB112D2}"/>
          </ac:spMkLst>
        </pc:spChg>
        <pc:picChg chg="mod ord">
          <ac:chgData name="Rosa Elvira Vargas Della Casa" userId="123b28af-af18-4923-86e3-15f671e15272" providerId="ADAL" clId="{34E25E14-9F46-4AB8-B9D4-F2C720CF187D}" dt="2023-08-14T18:05:23.485" v="83" actId="26606"/>
          <ac:picMkLst>
            <pc:docMk/>
            <pc:sldMk cId="980629200" sldId="295"/>
            <ac:picMk id="5" creationId="{E707226D-FB47-43B1-A4ED-A322AD21E303}"/>
          </ac:picMkLst>
        </pc:picChg>
        <pc:cxnChg chg="add del">
          <ac:chgData name="Rosa Elvira Vargas Della Casa" userId="123b28af-af18-4923-86e3-15f671e15272" providerId="ADAL" clId="{34E25E14-9F46-4AB8-B9D4-F2C720CF187D}" dt="2023-08-14T18:02:49.943" v="77" actId="26606"/>
          <ac:cxnSpMkLst>
            <pc:docMk/>
            <pc:sldMk cId="980629200" sldId="295"/>
            <ac:cxnSpMk id="14" creationId="{044DF19B-511F-4F07-A7AD-1A010C6BFCB2}"/>
          </ac:cxnSpMkLst>
        </pc:cxnChg>
        <pc:cxnChg chg="add del">
          <ac:chgData name="Rosa Elvira Vargas Della Casa" userId="123b28af-af18-4923-86e3-15f671e15272" providerId="ADAL" clId="{34E25E14-9F46-4AB8-B9D4-F2C720CF187D}" dt="2023-08-14T18:02:49.929" v="76" actId="26606"/>
          <ac:cxnSpMkLst>
            <pc:docMk/>
            <pc:sldMk cId="980629200" sldId="295"/>
            <ac:cxnSpMk id="27" creationId="{7E1D4427-852B-4B37-8E76-0E9F1810BA2A}"/>
          </ac:cxnSpMkLst>
        </pc:cxnChg>
        <pc:cxnChg chg="add del">
          <ac:chgData name="Rosa Elvira Vargas Della Casa" userId="123b28af-af18-4923-86e3-15f671e15272" providerId="ADAL" clId="{34E25E14-9F46-4AB8-B9D4-F2C720CF187D}" dt="2023-08-14T18:02:49.929" v="76" actId="26606"/>
          <ac:cxnSpMkLst>
            <pc:docMk/>
            <pc:sldMk cId="980629200" sldId="295"/>
            <ac:cxnSpMk id="31" creationId="{5C6A2BAE-B461-4B55-8E1F-0722ABDD1393}"/>
          </ac:cxnSpMkLst>
        </pc:cxnChg>
        <pc:cxnChg chg="add del">
          <ac:chgData name="Rosa Elvira Vargas Della Casa" userId="123b28af-af18-4923-86e3-15f671e15272" providerId="ADAL" clId="{34E25E14-9F46-4AB8-B9D4-F2C720CF187D}" dt="2023-08-14T18:03:22.490" v="81" actId="26606"/>
          <ac:cxnSpMkLst>
            <pc:docMk/>
            <pc:sldMk cId="980629200" sldId="295"/>
            <ac:cxnSpMk id="39" creationId="{044DF19B-511F-4F07-A7AD-1A010C6BFCB2}"/>
          </ac:cxnSpMkLst>
        </pc:cxnChg>
        <pc:cxnChg chg="add del">
          <ac:chgData name="Rosa Elvira Vargas Della Casa" userId="123b28af-af18-4923-86e3-15f671e15272" providerId="ADAL" clId="{34E25E14-9F46-4AB8-B9D4-F2C720CF187D}" dt="2023-08-14T18:03:22.490" v="81" actId="26606"/>
          <ac:cxnSpMkLst>
            <pc:docMk/>
            <pc:sldMk cId="980629200" sldId="295"/>
            <ac:cxnSpMk id="41" creationId="{239B1C7E-64E8-4731-AF98-95F9228404B6}"/>
          </ac:cxnSpMkLst>
        </pc:cxnChg>
        <pc:cxnChg chg="add del">
          <ac:chgData name="Rosa Elvira Vargas Della Casa" userId="123b28af-af18-4923-86e3-15f671e15272" providerId="ADAL" clId="{34E25E14-9F46-4AB8-B9D4-F2C720CF187D}" dt="2023-08-14T18:03:22.487" v="80" actId="26606"/>
          <ac:cxnSpMkLst>
            <pc:docMk/>
            <pc:sldMk cId="980629200" sldId="295"/>
            <ac:cxnSpMk id="52" creationId="{5A0A5CF6-407C-4691-8122-49DF69D0020D}"/>
          </ac:cxnSpMkLst>
        </pc:cxnChg>
        <pc:cxnChg chg="add del">
          <ac:chgData name="Rosa Elvira Vargas Della Casa" userId="123b28af-af18-4923-86e3-15f671e15272" providerId="ADAL" clId="{34E25E14-9F46-4AB8-B9D4-F2C720CF187D}" dt="2023-08-14T18:05:23.485" v="83" actId="26606"/>
          <ac:cxnSpMkLst>
            <pc:docMk/>
            <pc:sldMk cId="980629200" sldId="295"/>
            <ac:cxnSpMk id="57" creationId="{C91AB637-318E-4CDB-8A57-B13978DB7738}"/>
          </ac:cxnSpMkLst>
        </pc:cxnChg>
        <pc:cxnChg chg="add">
          <ac:chgData name="Rosa Elvira Vargas Della Casa" userId="123b28af-af18-4923-86e3-15f671e15272" providerId="ADAL" clId="{34E25E14-9F46-4AB8-B9D4-F2C720CF187D}" dt="2023-08-14T18:05:23.485" v="83" actId="26606"/>
          <ac:cxnSpMkLst>
            <pc:docMk/>
            <pc:sldMk cId="980629200" sldId="295"/>
            <ac:cxnSpMk id="67" creationId="{044DF19B-511F-4F07-A7AD-1A010C6BFCB2}"/>
          </ac:cxnSpMkLst>
        </pc:cxnChg>
        <pc:cxnChg chg="add">
          <ac:chgData name="Rosa Elvira Vargas Della Casa" userId="123b28af-af18-4923-86e3-15f671e15272" providerId="ADAL" clId="{34E25E14-9F46-4AB8-B9D4-F2C720CF187D}" dt="2023-08-14T18:05:23.485" v="83" actId="26606"/>
          <ac:cxnSpMkLst>
            <pc:docMk/>
            <pc:sldMk cId="980629200" sldId="295"/>
            <ac:cxnSpMk id="71" creationId="{F2228F67-6BF6-43F8-A955-E1B0A3111284}"/>
          </ac:cxnSpMkLst>
        </pc:cxnChg>
      </pc:sldChg>
      <pc:sldChg chg="addSp delSp modSp mod ord">
        <pc:chgData name="Rosa Elvira Vargas Della Casa" userId="123b28af-af18-4923-86e3-15f671e15272" providerId="ADAL" clId="{34E25E14-9F46-4AB8-B9D4-F2C720CF187D}" dt="2023-08-14T18:06:27.911" v="90" actId="207"/>
        <pc:sldMkLst>
          <pc:docMk/>
          <pc:sldMk cId="3249748428" sldId="296"/>
        </pc:sldMkLst>
        <pc:spChg chg="mod">
          <ac:chgData name="Rosa Elvira Vargas Della Casa" userId="123b28af-af18-4923-86e3-15f671e15272" providerId="ADAL" clId="{34E25E14-9F46-4AB8-B9D4-F2C720CF187D}" dt="2023-08-14T18:06:27.911" v="90" actId="207"/>
          <ac:spMkLst>
            <pc:docMk/>
            <pc:sldMk cId="3249748428" sldId="296"/>
            <ac:spMk id="5" creationId="{641268DA-B0A6-4B23-8ABC-D537432B9A7D}"/>
          </ac:spMkLst>
        </pc:spChg>
        <pc:spChg chg="mod ord">
          <ac:chgData name="Rosa Elvira Vargas Della Casa" userId="123b28af-af18-4923-86e3-15f671e15272" providerId="ADAL" clId="{34E25E14-9F46-4AB8-B9D4-F2C720CF187D}" dt="2023-08-14T18:06:02.549" v="88" actId="255"/>
          <ac:spMkLst>
            <pc:docMk/>
            <pc:sldMk cId="3249748428" sldId="296"/>
            <ac:spMk id="6" creationId="{EF55436F-66E3-4267-881A-47A2B5EEE585}"/>
          </ac:spMkLst>
        </pc:spChg>
        <pc:spChg chg="del">
          <ac:chgData name="Rosa Elvira Vargas Della Casa" userId="123b28af-af18-4923-86e3-15f671e15272" providerId="ADAL" clId="{34E25E14-9F46-4AB8-B9D4-F2C720CF187D}" dt="2023-08-14T17:59:23.463" v="34" actId="26606"/>
          <ac:spMkLst>
            <pc:docMk/>
            <pc:sldMk cId="3249748428" sldId="296"/>
            <ac:spMk id="71" creationId="{E1F60A3A-08DA-445D-B74A-BEE07358998A}"/>
          </ac:spMkLst>
        </pc:spChg>
        <pc:spChg chg="del">
          <ac:chgData name="Rosa Elvira Vargas Della Casa" userId="123b28af-af18-4923-86e3-15f671e15272" providerId="ADAL" clId="{34E25E14-9F46-4AB8-B9D4-F2C720CF187D}" dt="2023-08-14T17:59:23.463" v="34" actId="26606"/>
          <ac:spMkLst>
            <pc:docMk/>
            <pc:sldMk cId="3249748428" sldId="296"/>
            <ac:spMk id="75" creationId="{62BA066C-D259-4F6D-9F83-124F73636C30}"/>
          </ac:spMkLst>
        </pc:spChg>
        <pc:spChg chg="del">
          <ac:chgData name="Rosa Elvira Vargas Della Casa" userId="123b28af-af18-4923-86e3-15f671e15272" providerId="ADAL" clId="{34E25E14-9F46-4AB8-B9D4-F2C720CF187D}" dt="2023-08-14T17:59:23.463" v="34" actId="26606"/>
          <ac:spMkLst>
            <pc:docMk/>
            <pc:sldMk cId="3249748428" sldId="296"/>
            <ac:spMk id="77" creationId="{39179F48-E825-4803-806A-7029F8537F54}"/>
          </ac:spMkLst>
        </pc:spChg>
        <pc:spChg chg="add">
          <ac:chgData name="Rosa Elvira Vargas Della Casa" userId="123b28af-af18-4923-86e3-15f671e15272" providerId="ADAL" clId="{34E25E14-9F46-4AB8-B9D4-F2C720CF187D}" dt="2023-08-14T17:59:23.463" v="34" actId="26606"/>
          <ac:spMkLst>
            <pc:docMk/>
            <pc:sldMk cId="3249748428" sldId="296"/>
            <ac:spMk id="1031" creationId="{311973C2-EB8B-452A-A698-4A252FD3AE28}"/>
          </ac:spMkLst>
        </pc:spChg>
        <pc:spChg chg="add">
          <ac:chgData name="Rosa Elvira Vargas Della Casa" userId="123b28af-af18-4923-86e3-15f671e15272" providerId="ADAL" clId="{34E25E14-9F46-4AB8-B9D4-F2C720CF187D}" dt="2023-08-14T17:59:23.463" v="34" actId="26606"/>
          <ac:spMkLst>
            <pc:docMk/>
            <pc:sldMk cId="3249748428" sldId="296"/>
            <ac:spMk id="1033" creationId="{10162E77-11AD-44A7-84EC-40C59EEFBD2E}"/>
          </ac:spMkLst>
        </pc:spChg>
        <pc:picChg chg="add mod">
          <ac:chgData name="Rosa Elvira Vargas Della Casa" userId="123b28af-af18-4923-86e3-15f671e15272" providerId="ADAL" clId="{34E25E14-9F46-4AB8-B9D4-F2C720CF187D}" dt="2023-08-14T17:59:23.463" v="34" actId="26606"/>
          <ac:picMkLst>
            <pc:docMk/>
            <pc:sldMk cId="3249748428" sldId="296"/>
            <ac:picMk id="1026" creationId="{C2B35A99-D8A0-B0FE-FB4C-FE663973CCF5}"/>
          </ac:picMkLst>
        </pc:picChg>
        <pc:picChg chg="del">
          <ac:chgData name="Rosa Elvira Vargas Della Casa" userId="123b28af-af18-4923-86e3-15f671e15272" providerId="ADAL" clId="{34E25E14-9F46-4AB8-B9D4-F2C720CF187D}" dt="2023-08-14T17:59:10.441" v="32" actId="478"/>
          <ac:picMkLst>
            <pc:docMk/>
            <pc:sldMk cId="3249748428" sldId="296"/>
            <ac:picMk id="4098" creationId="{7DD76F42-657E-4A99-AB19-E688CF8344A6}"/>
          </ac:picMkLst>
        </pc:picChg>
        <pc:cxnChg chg="del">
          <ac:chgData name="Rosa Elvira Vargas Della Casa" userId="123b28af-af18-4923-86e3-15f671e15272" providerId="ADAL" clId="{34E25E14-9F46-4AB8-B9D4-F2C720CF187D}" dt="2023-08-14T17:59:23.463" v="34" actId="26606"/>
          <ac:cxnSpMkLst>
            <pc:docMk/>
            <pc:sldMk cId="3249748428" sldId="296"/>
            <ac:cxnSpMk id="73" creationId="{296E6EFB-D2CB-44B2-BE0D-9C6DCCCED2E9}"/>
          </ac:cxnSpMkLst>
        </pc:cxnChg>
        <pc:cxnChg chg="add">
          <ac:chgData name="Rosa Elvira Vargas Della Casa" userId="123b28af-af18-4923-86e3-15f671e15272" providerId="ADAL" clId="{34E25E14-9F46-4AB8-B9D4-F2C720CF187D}" dt="2023-08-14T17:59:23.463" v="34" actId="26606"/>
          <ac:cxnSpMkLst>
            <pc:docMk/>
            <pc:sldMk cId="3249748428" sldId="296"/>
            <ac:cxnSpMk id="1035" creationId="{5AB158E9-1B40-4CD6-95F0-95CA11DF7B7A}"/>
          </ac:cxnSpMkLst>
        </pc:cxnChg>
      </pc:sldChg>
      <pc:sldChg chg="add">
        <pc:chgData name="Rosa Elvira Vargas Della Casa" userId="123b28af-af18-4923-86e3-15f671e15272" providerId="ADAL" clId="{34E25E14-9F46-4AB8-B9D4-F2C720CF187D}" dt="2023-08-14T17:59:57.637" v="36"/>
        <pc:sldMkLst>
          <pc:docMk/>
          <pc:sldMk cId="4207923573" sldId="31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06034" y="1600200"/>
            <a:ext cx="9446684" cy="1066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 altLang="es-PE" noProof="0"/>
              <a:t>Haga clic para modificar el estilo de título del patrón</a:t>
            </a:r>
            <a:endParaRPr lang="en-US" altLang="es-PE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06034" y="2819400"/>
            <a:ext cx="7008284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altLang="es-PE" noProof="0"/>
              <a:t>Haga clic para modificar el estilo de subtítulo del patrón</a:t>
            </a:r>
            <a:endParaRPr lang="en-US" altLang="es-PE" noProof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C52E82D0-4335-4BB9-A04E-9D3EB9C69C98}" type="datetimeFigureOut">
              <a:rPr lang="es-PE" smtClean="0"/>
              <a:t>17/08/2024</a:t>
            </a:fld>
            <a:endParaRPr lang="es-P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F25DA2A-6FF3-45A0-B2F7-57F1BD9982BB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2E82D0-4335-4BB9-A04E-9D3EB9C69C98}" type="datetimeFigureOut">
              <a:rPr lang="es-PE" smtClean="0"/>
              <a:t>17/08/2024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25DA2A-6FF3-45A0-B2F7-57F1BD9982B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35407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792633" y="685801"/>
            <a:ext cx="2362200" cy="544036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706033" y="685801"/>
            <a:ext cx="6883400" cy="544036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2E82D0-4335-4BB9-A04E-9D3EB9C69C98}" type="datetimeFigureOut">
              <a:rPr lang="es-PE" smtClean="0"/>
              <a:t>17/08/2024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25DA2A-6FF3-45A0-B2F7-57F1BD9982B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10284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82D0-4335-4BB9-A04E-9D3EB9C69C98}" type="datetimeFigureOut">
              <a:rPr lang="es-PE" smtClean="0"/>
              <a:t>17/08/2024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DA2A-6FF3-45A0-B2F7-57F1BD9982BB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4173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82D0-4335-4BB9-A04E-9D3EB9C69C98}" type="datetimeFigureOut">
              <a:rPr lang="es-PE" smtClean="0"/>
              <a:t>17/08/2024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DA2A-6FF3-45A0-B2F7-57F1BD9982B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31041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82D0-4335-4BB9-A04E-9D3EB9C69C98}" type="datetimeFigureOut">
              <a:rPr lang="es-PE" smtClean="0"/>
              <a:t>17/08/2024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DA2A-6FF3-45A0-B2F7-57F1BD9982BB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000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82D0-4335-4BB9-A04E-9D3EB9C69C98}" type="datetimeFigureOut">
              <a:rPr lang="es-PE" smtClean="0"/>
              <a:t>17/08/2024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DA2A-6FF3-45A0-B2F7-57F1BD9982B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70302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82D0-4335-4BB9-A04E-9D3EB9C69C98}" type="datetimeFigureOut">
              <a:rPr lang="es-PE" smtClean="0"/>
              <a:t>17/08/2024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DA2A-6FF3-45A0-B2F7-57F1BD9982B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810638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82D0-4335-4BB9-A04E-9D3EB9C69C98}" type="datetimeFigureOut">
              <a:rPr lang="es-PE" smtClean="0"/>
              <a:t>17/08/2024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DA2A-6FF3-45A0-B2F7-57F1BD9982B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902946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82D0-4335-4BB9-A04E-9D3EB9C69C98}" type="datetimeFigureOut">
              <a:rPr lang="es-PE" smtClean="0"/>
              <a:t>17/08/2024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DA2A-6FF3-45A0-B2F7-57F1BD9982B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216023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52E82D0-4335-4BB9-A04E-9D3EB9C69C98}" type="datetimeFigureOut">
              <a:rPr lang="es-PE" smtClean="0"/>
              <a:t>17/08/2024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25DA2A-6FF3-45A0-B2F7-57F1BD9982B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7440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2E82D0-4335-4BB9-A04E-9D3EB9C69C98}" type="datetimeFigureOut">
              <a:rPr lang="es-PE" smtClean="0"/>
              <a:t>17/08/2024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25DA2A-6FF3-45A0-B2F7-57F1BD9982B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87347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82D0-4335-4BB9-A04E-9D3EB9C69C98}" type="datetimeFigureOut">
              <a:rPr lang="es-PE" smtClean="0"/>
              <a:t>17/08/2024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DA2A-6FF3-45A0-B2F7-57F1BD9982B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370532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82D0-4335-4BB9-A04E-9D3EB9C69C98}" type="datetimeFigureOut">
              <a:rPr lang="es-PE" smtClean="0"/>
              <a:t>17/08/2024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DA2A-6FF3-45A0-B2F7-57F1BD9982B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856680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82D0-4335-4BB9-A04E-9D3EB9C69C98}" type="datetimeFigureOut">
              <a:rPr lang="es-PE" smtClean="0"/>
              <a:t>17/08/2024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DA2A-6FF3-45A0-B2F7-57F1BD9982B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15980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2E82D0-4335-4BB9-A04E-9D3EB9C69C98}" type="datetimeFigureOut">
              <a:rPr lang="es-PE" smtClean="0"/>
              <a:t>17/08/2024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25DA2A-6FF3-45A0-B2F7-57F1BD9982B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51683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706033" y="1600201"/>
            <a:ext cx="340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312833" y="1600201"/>
            <a:ext cx="340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2E82D0-4335-4BB9-A04E-9D3EB9C69C98}" type="datetimeFigureOut">
              <a:rPr lang="es-PE" smtClean="0"/>
              <a:t>17/08/2024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25DA2A-6FF3-45A0-B2F7-57F1BD9982B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8308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2E82D0-4335-4BB9-A04E-9D3EB9C69C98}" type="datetimeFigureOut">
              <a:rPr lang="es-PE" smtClean="0"/>
              <a:t>17/08/2024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25DA2A-6FF3-45A0-B2F7-57F1BD9982B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38116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2E82D0-4335-4BB9-A04E-9D3EB9C69C98}" type="datetimeFigureOut">
              <a:rPr lang="es-PE" smtClean="0"/>
              <a:t>17/08/2024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25DA2A-6FF3-45A0-B2F7-57F1BD9982B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15535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2E82D0-4335-4BB9-A04E-9D3EB9C69C98}" type="datetimeFigureOut">
              <a:rPr lang="es-PE" smtClean="0"/>
              <a:t>17/08/2024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25DA2A-6FF3-45A0-B2F7-57F1BD9982B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87383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2E82D0-4335-4BB9-A04E-9D3EB9C69C98}" type="datetimeFigureOut">
              <a:rPr lang="es-PE" smtClean="0"/>
              <a:t>17/08/2024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25DA2A-6FF3-45A0-B2F7-57F1BD9982B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4307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2E82D0-4335-4BB9-A04E-9D3EB9C69C98}" type="datetimeFigureOut">
              <a:rPr lang="es-PE" smtClean="0"/>
              <a:t>17/08/2024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25DA2A-6FF3-45A0-B2F7-57F1BD9982B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31580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06033" y="685800"/>
            <a:ext cx="94488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PE"/>
              <a:t>Haga clic para cambiar el estilo de título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06033" y="1600201"/>
            <a:ext cx="70104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PE"/>
              <a:t>Haga clic para modificar el estilo de texto del patrón</a:t>
            </a:r>
          </a:p>
          <a:p>
            <a:pPr lvl="1"/>
            <a:r>
              <a:rPr lang="en-US" altLang="es-PE"/>
              <a:t>Segundo nivel</a:t>
            </a:r>
          </a:p>
          <a:p>
            <a:pPr lvl="2"/>
            <a:r>
              <a:rPr lang="en-US" altLang="es-PE"/>
              <a:t>Tercer nivel</a:t>
            </a:r>
          </a:p>
          <a:p>
            <a:pPr lvl="3"/>
            <a:r>
              <a:rPr lang="en-US" altLang="es-PE"/>
              <a:t>Cuarto nivel</a:t>
            </a:r>
          </a:p>
          <a:p>
            <a:pPr lvl="4"/>
            <a:r>
              <a:rPr lang="en-US" altLang="es-PE"/>
              <a:t>Quinto nivel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29375"/>
            <a:ext cx="28448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fld id="{C52E82D0-4335-4BB9-A04E-9D3EB9C69C98}" type="datetimeFigureOut">
              <a:rPr lang="es-PE" smtClean="0"/>
              <a:t>17/08/2024</a:t>
            </a:fld>
            <a:endParaRPr lang="es-PE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29375"/>
            <a:ext cx="38608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es-PE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29375"/>
            <a:ext cx="28448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3F25DA2A-6FF3-45A0-B2F7-57F1BD9982BB}" type="slidenum">
              <a:rPr lang="es-PE" smtClean="0"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52E82D0-4335-4BB9-A04E-9D3EB9C69C98}" type="datetimeFigureOut">
              <a:rPr lang="es-PE" smtClean="0"/>
              <a:t>17/08/2024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F25DA2A-6FF3-45A0-B2F7-57F1BD9982BB}" type="slidenum">
              <a:rPr lang="es-PE" smtClean="0"/>
              <a:t>‹Nº›</a:t>
            </a:fld>
            <a:endParaRPr lang="es-P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383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BDAF5C-6B11-493F-BA0D-33A6DD75B5BA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983633" y="4011040"/>
            <a:ext cx="8496300" cy="1463675"/>
          </a:xfrm>
        </p:spPr>
        <p:txBody>
          <a:bodyPr anchor="t">
            <a:normAutofit/>
          </a:bodyPr>
          <a:lstStyle/>
          <a:p>
            <a:r>
              <a:rPr lang="es-PE" dirty="0"/>
              <a:t>TEMA 1.1</a:t>
            </a:r>
            <a:br>
              <a:rPr lang="es-PE" dirty="0"/>
            </a:br>
            <a:r>
              <a:rPr lang="es-PE" dirty="0"/>
              <a:t>La filosofía en el medioevo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8D2EF9B-2E00-4B27-BF0C-1931B6C266E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66322" y="2377978"/>
            <a:ext cx="7772400" cy="1463675"/>
          </a:xfrm>
        </p:spPr>
        <p:txBody>
          <a:bodyPr/>
          <a:lstStyle/>
          <a:p>
            <a:r>
              <a:rPr lang="es-PE" dirty="0"/>
              <a:t>Historia de la filosofía medieval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DC7A3F-88ED-4697-805D-560EBB707820}"/>
              </a:ext>
            </a:extLst>
          </p:cNvPr>
          <p:cNvSpPr txBox="1"/>
          <p:nvPr/>
        </p:nvSpPr>
        <p:spPr>
          <a:xfrm>
            <a:off x="8269390" y="5079806"/>
            <a:ext cx="3142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Dra. Rosa Elvira Vargas</a:t>
            </a:r>
          </a:p>
        </p:txBody>
      </p:sp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4ACF9912-8F9A-D9B8-75D3-1922E230B8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2" t="19864" r="6652" b="21919"/>
          <a:stretch/>
        </p:blipFill>
        <p:spPr bwMode="auto">
          <a:xfrm>
            <a:off x="767408" y="903290"/>
            <a:ext cx="3742348" cy="146367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44784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1. Patrística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97280" y="2132856"/>
            <a:ext cx="10058400" cy="3736238"/>
          </a:xfrm>
        </p:spPr>
        <p:txBody>
          <a:bodyPr>
            <a:normAutofit/>
          </a:bodyPr>
          <a:lstStyle/>
          <a:p>
            <a:r>
              <a:rPr lang="es-PE" sz="2800" b="0" dirty="0"/>
              <a:t>Inicia propiamente con Agustín (354-430) y culmina en el s. VII con la muerte de Isidoro de Sevilla (560-636)</a:t>
            </a:r>
            <a:endParaRPr lang="es-ES" sz="2800" b="0" dirty="0"/>
          </a:p>
          <a:p>
            <a:r>
              <a:rPr lang="es-ES" sz="2800" b="0" dirty="0"/>
              <a:t>Se centra en la </a:t>
            </a:r>
            <a:r>
              <a:rPr lang="es-ES" sz="2800" dirty="0"/>
              <a:t>elaboración doctrinal de las creencias religiosas del cristianismo </a:t>
            </a:r>
            <a:r>
              <a:rPr lang="es-ES" sz="2800" b="0" dirty="0"/>
              <a:t>y en su </a:t>
            </a:r>
            <a:r>
              <a:rPr lang="es-ES" sz="2800" dirty="0"/>
              <a:t>defensa contra los ataques de los paganos y contra las herejías</a:t>
            </a:r>
            <a:r>
              <a:rPr lang="es-ES" sz="2800" b="0" dirty="0"/>
              <a:t>. </a:t>
            </a:r>
          </a:p>
          <a:p>
            <a:endParaRPr lang="es-PE" sz="2800" b="0" dirty="0"/>
          </a:p>
        </p:txBody>
      </p:sp>
    </p:spTree>
    <p:extLst>
      <p:ext uri="{BB962C8B-B14F-4D97-AF65-F5344CB8AC3E}">
        <p14:creationId xmlns:p14="http://schemas.microsoft.com/office/powerpoint/2010/main" val="2995455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1. Patrística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2060848"/>
            <a:ext cx="10058400" cy="3808246"/>
          </a:xfrm>
        </p:spPr>
        <p:txBody>
          <a:bodyPr>
            <a:normAutofit/>
          </a:bodyPr>
          <a:lstStyle/>
          <a:p>
            <a:r>
              <a:rPr lang="es-ES" sz="2800" b="0" dirty="0"/>
              <a:t>En defensa del cristianismo los padres apologetas (muchos de ellos hombres cultos convertidos al cristianismo) adoptaron categorías filosóficas para expresar los principios de la religión. </a:t>
            </a:r>
          </a:p>
          <a:p>
            <a:r>
              <a:rPr lang="es-ES" sz="2800" b="0" dirty="0"/>
              <a:t>De esta manera sentaron las bases para una comprensión racional de la fe, para el establecimiento de una gnosis cristiana.</a:t>
            </a:r>
          </a:p>
          <a:p>
            <a:endParaRPr lang="es-PE" sz="2800" b="0" dirty="0"/>
          </a:p>
        </p:txBody>
      </p:sp>
    </p:spTree>
    <p:extLst>
      <p:ext uri="{BB962C8B-B14F-4D97-AF65-F5344CB8AC3E}">
        <p14:creationId xmlns:p14="http://schemas.microsoft.com/office/powerpoint/2010/main" val="3198055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1. Patrística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97280" y="2060848"/>
            <a:ext cx="10058400" cy="3808246"/>
          </a:xfrm>
        </p:spPr>
        <p:txBody>
          <a:bodyPr>
            <a:normAutofit/>
          </a:bodyPr>
          <a:lstStyle/>
          <a:p>
            <a:r>
              <a:rPr lang="es-ES" sz="2800" b="0" dirty="0"/>
              <a:t>La doctrina cristiana es presentada como la expresión cumplida y definitiva de la verdad que la filosofía griega había logrado sólo imperfecta y parcialmente apoyándose sólo en la razón humana.</a:t>
            </a:r>
            <a:endParaRPr lang="es-ES" sz="2800" dirty="0"/>
          </a:p>
          <a:p>
            <a:r>
              <a:rPr lang="es-ES" sz="2800" dirty="0"/>
              <a:t>La </a:t>
            </a:r>
            <a:r>
              <a:rPr lang="es-ES" sz="2800" b="1" dirty="0"/>
              <a:t>doctrina</a:t>
            </a:r>
            <a:r>
              <a:rPr lang="es-ES" sz="2800" dirty="0"/>
              <a:t> </a:t>
            </a:r>
            <a:r>
              <a:rPr lang="es-ES" sz="2800" b="1" dirty="0"/>
              <a:t>cristiana</a:t>
            </a:r>
            <a:r>
              <a:rPr lang="es-ES" sz="2800" dirty="0"/>
              <a:t> se convierte en filosofía cristiana, llamada por los Padres la </a:t>
            </a:r>
            <a:r>
              <a:rPr lang="es-ES" sz="2800" b="1" dirty="0"/>
              <a:t>verdadera filosofía</a:t>
            </a:r>
            <a:endParaRPr lang="es-ES" sz="2800" dirty="0"/>
          </a:p>
          <a:p>
            <a:pPr algn="ctr"/>
            <a:endParaRPr lang="es-PE" sz="2800" b="0" dirty="0"/>
          </a:p>
        </p:txBody>
      </p:sp>
    </p:spTree>
    <p:extLst>
      <p:ext uri="{BB962C8B-B14F-4D97-AF65-F5344CB8AC3E}">
        <p14:creationId xmlns:p14="http://schemas.microsoft.com/office/powerpoint/2010/main" val="3290693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2. Escolástica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97280" y="2060848"/>
            <a:ext cx="10058400" cy="3808246"/>
          </a:xfrm>
        </p:spPr>
        <p:txBody>
          <a:bodyPr>
            <a:normAutofit/>
          </a:bodyPr>
          <a:lstStyle/>
          <a:p>
            <a:r>
              <a:rPr lang="es-PE" sz="2800" dirty="0"/>
              <a:t>El periodo entre 1150 y 1225 es de suma importancia. Durante este tiempo muchos de los textos de los antiguos (que se habían perdido hasta ese momento) se recuperan y son asimilados.</a:t>
            </a:r>
          </a:p>
          <a:p>
            <a:pPr lvl="1"/>
            <a:r>
              <a:rPr lang="es-PE" sz="2800" dirty="0"/>
              <a:t>Antes del 1150 se conocía sólo la lógica de Aristóteles.</a:t>
            </a:r>
          </a:p>
          <a:p>
            <a:pPr lvl="1"/>
            <a:r>
              <a:rPr lang="es-PE" sz="2800" dirty="0"/>
              <a:t>Para 1225 todo Aristóteles, con comentarios por autores islámicos y otros autores de la antigüedad, están disponibles</a:t>
            </a:r>
          </a:p>
        </p:txBody>
      </p:sp>
    </p:spTree>
    <p:extLst>
      <p:ext uri="{BB962C8B-B14F-4D97-AF65-F5344CB8AC3E}">
        <p14:creationId xmlns:p14="http://schemas.microsoft.com/office/powerpoint/2010/main" val="542220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2. Escolástica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2060848"/>
            <a:ext cx="10058400" cy="3808246"/>
          </a:xfrm>
        </p:spPr>
        <p:txBody>
          <a:bodyPr>
            <a:normAutofit/>
          </a:bodyPr>
          <a:lstStyle/>
          <a:p>
            <a:r>
              <a:rPr lang="es-PE" sz="2800" b="0" dirty="0"/>
              <a:t>Algunos de estos textos habían sido traducidos del griego al sirio, y luego al árabe. Del árabe fueron traducidos al latín por judíos españoles. </a:t>
            </a:r>
          </a:p>
          <a:p>
            <a:r>
              <a:rPr lang="es-PE" sz="2800" b="0" dirty="0"/>
              <a:t>Otros textos fueron traducidos directamente al latín del griego.</a:t>
            </a:r>
          </a:p>
          <a:p>
            <a:r>
              <a:rPr lang="es-PE" sz="2800" b="0" dirty="0"/>
              <a:t>Con la llegada de estos nuevos textos se genera lo que es conocido como ‘</a:t>
            </a:r>
            <a:r>
              <a:rPr lang="es-PE" sz="2800" dirty="0"/>
              <a:t>escolasticismo</a:t>
            </a:r>
            <a:r>
              <a:rPr lang="es-PE" sz="2800" b="0" dirty="0"/>
              <a:t>’</a:t>
            </a:r>
          </a:p>
          <a:p>
            <a:endParaRPr lang="es-PE" sz="2800" b="0" dirty="0"/>
          </a:p>
        </p:txBody>
      </p:sp>
    </p:spTree>
    <p:extLst>
      <p:ext uri="{BB962C8B-B14F-4D97-AF65-F5344CB8AC3E}">
        <p14:creationId xmlns:p14="http://schemas.microsoft.com/office/powerpoint/2010/main" val="3431280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2. Escolástica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97280" y="2060848"/>
            <a:ext cx="10058400" cy="3808246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s-PE" sz="2800" dirty="0"/>
              <a:t>Escolasticismo:</a:t>
            </a:r>
          </a:p>
          <a:p>
            <a:pPr lvl="1"/>
            <a:r>
              <a:rPr lang="es-PE" sz="2800" dirty="0"/>
              <a:t>Método de enseñanza-aprendizaje </a:t>
            </a:r>
            <a:r>
              <a:rPr lang="es-ES" sz="2800" dirty="0"/>
              <a:t>imperante en las escuelas y universidades medievales desde mediados del siglo XI hasta el siglo XV.</a:t>
            </a:r>
            <a:endParaRPr lang="es-PE" sz="2800" dirty="0"/>
          </a:p>
          <a:p>
            <a:pPr lvl="1"/>
            <a:r>
              <a:rPr lang="es-ES" sz="2800" dirty="0"/>
              <a:t>Busca llevar al hombre hacia la comprensión de la verdad revelada por medio del ejercicio de la actividad racional (o en la práctica el uso de una filosofía determinada). </a:t>
            </a:r>
          </a:p>
        </p:txBody>
      </p:sp>
    </p:spTree>
    <p:extLst>
      <p:ext uri="{BB962C8B-B14F-4D97-AF65-F5344CB8AC3E}">
        <p14:creationId xmlns:p14="http://schemas.microsoft.com/office/powerpoint/2010/main" val="923554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2. Escolástica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2132856"/>
            <a:ext cx="10058400" cy="3736238"/>
          </a:xfrm>
        </p:spPr>
        <p:txBody>
          <a:bodyPr>
            <a:normAutofit/>
          </a:bodyPr>
          <a:lstStyle/>
          <a:p>
            <a:pPr lvl="1"/>
            <a:r>
              <a:rPr lang="es-ES" sz="2800" dirty="0"/>
              <a:t>En esta tarea no se confía sólo en la fuerza de la razón, se busca una </a:t>
            </a:r>
            <a:r>
              <a:rPr lang="es-ES" sz="2800" b="1" dirty="0"/>
              <a:t>concordancia entre la razón humana y la fe cristiana</a:t>
            </a:r>
            <a:r>
              <a:rPr lang="es-ES" sz="2800" dirty="0"/>
              <a:t>.</a:t>
            </a:r>
          </a:p>
          <a:p>
            <a:pPr lvl="1"/>
            <a:r>
              <a:rPr lang="es-ES" sz="2800" dirty="0"/>
              <a:t>Una característica común es el sometimiento a las llamadas ‘autoridades’, es decir, a los grandes filósofos de la antigüedad y a los primeros Padres de la Iglesia, especialmente San Agustín. </a:t>
            </a:r>
            <a:endParaRPr lang="es-PE" sz="2800" dirty="0"/>
          </a:p>
          <a:p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2381113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2. Escolástica</a:t>
            </a:r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>
          <a:xfrm>
            <a:off x="1097280" y="2132856"/>
            <a:ext cx="10058400" cy="3736238"/>
          </a:xfrm>
        </p:spPr>
        <p:txBody>
          <a:bodyPr>
            <a:normAutofit/>
          </a:bodyPr>
          <a:lstStyle/>
          <a:p>
            <a:r>
              <a:rPr lang="es-PE" sz="2800" dirty="0"/>
              <a:t>La producción literaria  de esta época refleja las actividades académicas en las universidades:</a:t>
            </a:r>
          </a:p>
          <a:p>
            <a:pPr lvl="1"/>
            <a:r>
              <a:rPr lang="es-PE" sz="2800" dirty="0"/>
              <a:t>El </a:t>
            </a:r>
            <a:r>
              <a:rPr lang="es-PE" sz="2800" u="sng" dirty="0"/>
              <a:t>comentario</a:t>
            </a:r>
            <a:r>
              <a:rPr lang="es-PE" sz="2800" dirty="0"/>
              <a:t> – resultado de clases magistrales sobre textos de las llamadas autoridades.</a:t>
            </a:r>
          </a:p>
          <a:p>
            <a:pPr lvl="1"/>
            <a:r>
              <a:rPr lang="es-PE" sz="2800" dirty="0"/>
              <a:t>Las </a:t>
            </a:r>
            <a:r>
              <a:rPr lang="es-PE" sz="2800" u="sng" dirty="0"/>
              <a:t>cuestiones</a:t>
            </a:r>
            <a:r>
              <a:rPr lang="es-PE" sz="2800" dirty="0"/>
              <a:t> (</a:t>
            </a:r>
            <a:r>
              <a:rPr lang="es-PE" sz="2800" i="1" dirty="0" err="1"/>
              <a:t>quaestio</a:t>
            </a:r>
            <a:r>
              <a:rPr lang="es-PE" sz="2800" dirty="0"/>
              <a:t>) – producto de disputas o debates entre maestros.</a:t>
            </a:r>
          </a:p>
          <a:p>
            <a:pPr lvl="1"/>
            <a:r>
              <a:rPr lang="es-PE" sz="2800" dirty="0"/>
              <a:t>Las </a:t>
            </a:r>
            <a:r>
              <a:rPr lang="es-PE" sz="2800" u="sng" dirty="0"/>
              <a:t>sumas</a:t>
            </a:r>
            <a:r>
              <a:rPr lang="es-PE" sz="2800" dirty="0"/>
              <a:t> (</a:t>
            </a:r>
            <a:r>
              <a:rPr lang="es-PE" sz="2800" i="1" dirty="0" err="1"/>
              <a:t>summae</a:t>
            </a:r>
            <a:r>
              <a:rPr lang="es-PE" sz="2800" dirty="0"/>
              <a:t>)  – libros de texto</a:t>
            </a:r>
          </a:p>
        </p:txBody>
      </p:sp>
    </p:spTree>
    <p:extLst>
      <p:ext uri="{BB962C8B-B14F-4D97-AF65-F5344CB8AC3E}">
        <p14:creationId xmlns:p14="http://schemas.microsoft.com/office/powerpoint/2010/main" val="729262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Rectangle 1047">
            <a:extLst>
              <a:ext uri="{FF2B5EF4-FFF2-40B4-BE49-F238E27FC236}">
                <a16:creationId xmlns:a16="http://schemas.microsoft.com/office/drawing/2014/main" id="{329F45E3-C125-49F5-863F-3F771273B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F23C6175-7110-4DB0-BEA4-FC1D29302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  <p:cxnSp>
        <p:nvCxnSpPr>
          <p:cNvPr id="1052" name="Straight Connector 1051">
            <a:extLst>
              <a:ext uri="{FF2B5EF4-FFF2-40B4-BE49-F238E27FC236}">
                <a16:creationId xmlns:a16="http://schemas.microsoft.com/office/drawing/2014/main" id="{044DF19B-511F-4F07-A7AD-1A010C6B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54" name="Rectangle 1053">
            <a:extLst>
              <a:ext uri="{FF2B5EF4-FFF2-40B4-BE49-F238E27FC236}">
                <a16:creationId xmlns:a16="http://schemas.microsoft.com/office/drawing/2014/main" id="{B291C0EC-8AC1-418A-BA70-ED35D8980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7C158A-02F1-4B40-91B3-1B86442C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800"/>
              <a:t>3. La sabiduría griega y el Islam</a:t>
            </a:r>
          </a:p>
        </p:txBody>
      </p:sp>
      <p:pic>
        <p:nvPicPr>
          <p:cNvPr id="1026" name="Picture 2" descr="La filosofía árabe">
            <a:extLst>
              <a:ext uri="{FF2B5EF4-FFF2-40B4-BE49-F238E27FC236}">
                <a16:creationId xmlns:a16="http://schemas.microsoft.com/office/drawing/2014/main" id="{BF9F685B-7BC0-4C36-8879-1A8DBA2E82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3" r="2263" b="2"/>
          <a:stretch/>
        </p:blipFill>
        <p:spPr bwMode="auto">
          <a:xfrm>
            <a:off x="633999" y="640081"/>
            <a:ext cx="5462001" cy="505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6" name="Straight Connector 1055">
            <a:extLst>
              <a:ext uri="{FF2B5EF4-FFF2-40B4-BE49-F238E27FC236}">
                <a16:creationId xmlns:a16="http://schemas.microsoft.com/office/drawing/2014/main" id="{F2228F67-6BF6-43F8-A955-E1B0A3111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17812912-F1F0-4F19-B6CB-97BF066C9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  <p:sp>
        <p:nvSpPr>
          <p:cNvPr id="1060" name="Rectangle 1059">
            <a:extLst>
              <a:ext uri="{FF2B5EF4-FFF2-40B4-BE49-F238E27FC236}">
                <a16:creationId xmlns:a16="http://schemas.microsoft.com/office/drawing/2014/main" id="{F5238163-A811-482F-8919-9D513AB11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21959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 sabiduría griega y el Islam</a:t>
            </a:r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97280" y="2276872"/>
            <a:ext cx="10058400" cy="3592222"/>
          </a:xfrm>
        </p:spPr>
        <p:txBody>
          <a:bodyPr>
            <a:normAutofit/>
          </a:bodyPr>
          <a:lstStyle/>
          <a:p>
            <a:r>
              <a:rPr lang="es-PE" sz="2800" dirty="0"/>
              <a:t>En </a:t>
            </a:r>
            <a:r>
              <a:rPr lang="es-PE" sz="2800" b="1" dirty="0"/>
              <a:t>occidente</a:t>
            </a:r>
            <a:r>
              <a:rPr lang="es-PE" sz="2800" dirty="0"/>
              <a:t>, después de Boecio (480-525), el legado de la sabiduría griega (que durante la época helenística se había acumulado principalmente en la ciudad egipcia de Alejandría) pasó al olvido, y no se recuperaría hasta el siglo XII. </a:t>
            </a:r>
          </a:p>
          <a:p>
            <a:r>
              <a:rPr lang="es-PE" sz="2800" dirty="0"/>
              <a:t>En </a:t>
            </a:r>
            <a:r>
              <a:rPr lang="es-PE" sz="2800" b="1" dirty="0"/>
              <a:t>oriente</a:t>
            </a:r>
            <a:r>
              <a:rPr lang="es-PE" sz="2800" dirty="0"/>
              <a:t>, el proceso fue un poco más lento…</a:t>
            </a:r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098940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1268DA-B0A6-4B23-8ABC-D537432B9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s-PE" sz="5400" dirty="0">
                <a:solidFill>
                  <a:schemeClr val="accent2"/>
                </a:solidFill>
              </a:rPr>
              <a:t>Agenda</a:t>
            </a:r>
          </a:p>
        </p:txBody>
      </p:sp>
      <p:pic>
        <p:nvPicPr>
          <p:cNvPr id="1026" name="Picture 2" descr="Medieval Philosophy">
            <a:extLst>
              <a:ext uri="{FF2B5EF4-FFF2-40B4-BE49-F238E27FC236}">
                <a16:creationId xmlns:a16="http://schemas.microsoft.com/office/drawing/2014/main" id="{C2B35A99-D8A0-B0FE-FB4C-FE663973CC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" r="5135" b="2"/>
          <a:stretch/>
        </p:blipFill>
        <p:spPr bwMode="auto">
          <a:xfrm>
            <a:off x="20" y="-12128"/>
            <a:ext cx="4654276" cy="687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55436F-66E3-4267-881A-47A2B5EEE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PE" sz="3600" dirty="0"/>
              <a:t>Filosofía en la Edad Media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3600" dirty="0"/>
              <a:t>División histórica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3600" dirty="0"/>
              <a:t>La sabiduría griega y el Islam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3600" dirty="0"/>
              <a:t>Recepción en occidente de la sabiduría greco-árabe</a:t>
            </a:r>
          </a:p>
          <a:p>
            <a:pPr marL="457200" indent="-457200">
              <a:buFont typeface="+mj-lt"/>
              <a:buAutoNum type="arabicPeriod"/>
            </a:pPr>
            <a:endParaRPr lang="es-PE" sz="3600" dirty="0"/>
          </a:p>
          <a:p>
            <a:pPr marL="457200" indent="-457200">
              <a:buFont typeface="+mj-lt"/>
              <a:buAutoNum type="arabicPeriod"/>
            </a:pPr>
            <a:endParaRPr lang="es-PE" sz="3600" dirty="0"/>
          </a:p>
        </p:txBody>
      </p:sp>
    </p:spTree>
    <p:extLst>
      <p:ext uri="{BB962C8B-B14F-4D97-AF65-F5344CB8AC3E}">
        <p14:creationId xmlns:p14="http://schemas.microsoft.com/office/powerpoint/2010/main" val="3249748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 sabiduría griega y el Islam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97280" y="2204864"/>
            <a:ext cx="10058400" cy="3664230"/>
          </a:xfrm>
        </p:spPr>
        <p:txBody>
          <a:bodyPr>
            <a:normAutofit/>
          </a:bodyPr>
          <a:lstStyle/>
          <a:p>
            <a:r>
              <a:rPr lang="es-PE" sz="2800" dirty="0"/>
              <a:t>Los </a:t>
            </a:r>
            <a:r>
              <a:rPr lang="es-PE" sz="2800" b="1" dirty="0"/>
              <a:t>bizantinos</a:t>
            </a:r>
            <a:r>
              <a:rPr lang="es-PE" sz="2800" dirty="0"/>
              <a:t> (herederos de la parte oriental del imperio romano, que incluía Egipto), desconfiando por razones dogmáticas del naturalismo de la filosofía griega, escondieron celosamente los manuscritos griegos.</a:t>
            </a:r>
          </a:p>
          <a:p>
            <a:r>
              <a:rPr lang="es-PE" sz="2800" dirty="0"/>
              <a:t>Con la </a:t>
            </a:r>
            <a:r>
              <a:rPr lang="es-PE" sz="2800" u="sng" dirty="0"/>
              <a:t>conquista de Egipto, Siria, y Palestina a mediado del siglo VII </a:t>
            </a:r>
            <a:r>
              <a:rPr lang="es-PE" sz="2800" dirty="0"/>
              <a:t>por parte de los musulmanes, </a:t>
            </a:r>
            <a:r>
              <a:rPr lang="es-PE" sz="2800" b="1" dirty="0"/>
              <a:t>el legado filosófico griego pasa a manos del Islam</a:t>
            </a:r>
            <a:r>
              <a:rPr lang="es-PE" sz="2800" dirty="0"/>
              <a:t>. </a:t>
            </a:r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008635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AE1AF813-2D2F-4B78-9216-388AF161E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47181D2-95D5-4439-9BDF-14D4FDC7B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  <p:pic>
        <p:nvPicPr>
          <p:cNvPr id="4098" name="Picture 2" descr="Imagen relacion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7" b="11592"/>
          <a:stretch/>
        </p:blipFill>
        <p:spPr bwMode="auto">
          <a:xfrm>
            <a:off x="20" y="10"/>
            <a:ext cx="12191980" cy="6340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258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 sabiduría griega y el Islam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PE" sz="2400" dirty="0"/>
              <a:t>La asimilación del legado griego en el pensamiento islámico inicia en el </a:t>
            </a:r>
            <a:r>
              <a:rPr lang="es-PE" sz="2400" b="1" dirty="0"/>
              <a:t>siglo VIII y termina en el siglo XI</a:t>
            </a:r>
            <a:r>
              <a:rPr lang="es-PE" sz="2400" dirty="0"/>
              <a:t>, en el que prácticamente todo el saber griego estaba vertido al árabe.</a:t>
            </a:r>
          </a:p>
          <a:p>
            <a:r>
              <a:rPr lang="es-PE" sz="2400" dirty="0"/>
              <a:t>En relación a la filosofía se tradujeron:</a:t>
            </a:r>
          </a:p>
          <a:p>
            <a:pPr lvl="1"/>
            <a:r>
              <a:rPr lang="es-PE" sz="2400" dirty="0"/>
              <a:t>Fragmentos de los presocráticos y algunos diálogos de Platón </a:t>
            </a:r>
          </a:p>
          <a:p>
            <a:pPr lvl="1"/>
            <a:r>
              <a:rPr lang="es-PE" sz="2400" dirty="0"/>
              <a:t>Toda la obra de Aristóteles (salvo la </a:t>
            </a:r>
            <a:r>
              <a:rPr lang="es-PE" sz="2400" i="1" dirty="0"/>
              <a:t>Política</a:t>
            </a:r>
            <a:r>
              <a:rPr lang="es-PE" sz="2400" dirty="0"/>
              <a:t>), con comentarios compuestos en las escuelas de Atenas y Alejandría.</a:t>
            </a:r>
          </a:p>
          <a:p>
            <a:pPr lvl="1"/>
            <a:r>
              <a:rPr lang="es-PE" sz="2400" dirty="0" err="1"/>
              <a:t>Plotino</a:t>
            </a:r>
            <a:r>
              <a:rPr lang="es-PE" sz="2400" dirty="0"/>
              <a:t> (disfrazado de Aristóteles), Porfirio y </a:t>
            </a:r>
            <a:r>
              <a:rPr lang="es-PE" sz="2400" dirty="0" err="1"/>
              <a:t>Proclo</a:t>
            </a:r>
            <a:r>
              <a:rPr lang="es-PE" sz="2400" dirty="0"/>
              <a:t>.</a:t>
            </a:r>
          </a:p>
          <a:p>
            <a:r>
              <a:rPr lang="es-PE" sz="2400" dirty="0"/>
              <a:t>El contacto con la filosofía griega promovió la aparición de la </a:t>
            </a:r>
            <a:r>
              <a:rPr lang="es-PE" sz="2400" b="1" dirty="0"/>
              <a:t>filosofía islámica o </a:t>
            </a:r>
            <a:r>
              <a:rPr lang="es-PE" sz="2400" b="1" i="1" dirty="0" err="1"/>
              <a:t>falsafa</a:t>
            </a:r>
            <a:r>
              <a:rPr lang="es-PE" sz="2400" dirty="0"/>
              <a:t> (transliteración de la palabra griega </a:t>
            </a:r>
            <a:r>
              <a:rPr lang="el-GR" sz="2400" dirty="0"/>
              <a:t>φιλοσοφία</a:t>
            </a:r>
            <a:r>
              <a:rPr lang="es-PE" sz="2400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2606623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329F45E3-C125-49F5-863F-3F771273B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23C6175-7110-4DB0-BEA4-FC1D29302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44DF19B-511F-4F07-A7AD-1A010C6B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B291C0EC-8AC1-418A-BA70-ED35D8980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A9EA6F-9DBA-4D0C-A6F5-30715BBCB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4. </a:t>
            </a:r>
            <a:r>
              <a:rPr lang="en-US" sz="6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Recepción</a:t>
            </a:r>
            <a:r>
              <a:rPr lang="en-US" sz="6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6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</a:t>
            </a:r>
            <a:r>
              <a:rPr lang="en-US" sz="6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6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occidente</a:t>
            </a:r>
            <a:r>
              <a:rPr lang="en-US" sz="6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la </a:t>
            </a:r>
            <a:r>
              <a:rPr lang="en-US" sz="6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sabiduría</a:t>
            </a:r>
            <a:r>
              <a:rPr lang="en-US" sz="6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6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greco-árabe</a:t>
            </a:r>
            <a:endParaRPr lang="en-US" sz="6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2" descr="FILOSOFÍA CRISTIANA: concepto, características, y mucho más">
            <a:extLst>
              <a:ext uri="{FF2B5EF4-FFF2-40B4-BE49-F238E27FC236}">
                <a16:creationId xmlns:a16="http://schemas.microsoft.com/office/drawing/2014/main" id="{E707226D-FB47-43B1-A4ED-A322AD21E3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5" r="11752" b="-1"/>
          <a:stretch/>
        </p:blipFill>
        <p:spPr bwMode="auto">
          <a:xfrm>
            <a:off x="633999" y="640081"/>
            <a:ext cx="5462001" cy="505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2228F67-6BF6-43F8-A955-E1B0A3111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17812912-F1F0-4F19-B6CB-97BF066C9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5238163-A811-482F-8919-9D513AB11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80629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/>
              <a:t>Recepción de la sabiduría greco-árabe 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97280" y="2204864"/>
            <a:ext cx="10058400" cy="3664230"/>
          </a:xfrm>
        </p:spPr>
        <p:txBody>
          <a:bodyPr>
            <a:noAutofit/>
          </a:bodyPr>
          <a:lstStyle/>
          <a:p>
            <a:r>
              <a:rPr lang="es-PE" sz="2800" dirty="0"/>
              <a:t>Los principales filósofos islámicos fueron conocidos por los escolásticos cristianos a través de </a:t>
            </a:r>
            <a:r>
              <a:rPr lang="es-PE" sz="2800" b="1" dirty="0"/>
              <a:t>las traducciones arabo-latinas realizadas en la península ibérica</a:t>
            </a:r>
            <a:r>
              <a:rPr lang="es-PE" sz="2800" dirty="0"/>
              <a:t>, sobretodo en </a:t>
            </a:r>
            <a:r>
              <a:rPr lang="es-PE" sz="2800" u="sng" dirty="0"/>
              <a:t>Toledo</a:t>
            </a:r>
            <a:r>
              <a:rPr lang="es-PE" sz="2800" dirty="0"/>
              <a:t>, entre los </a:t>
            </a:r>
            <a:r>
              <a:rPr lang="es-PE" sz="2800" u="sng" dirty="0"/>
              <a:t>siglos XI y XIII</a:t>
            </a:r>
            <a:r>
              <a:rPr lang="es-PE" sz="2800" dirty="0"/>
              <a:t>.</a:t>
            </a:r>
          </a:p>
          <a:p>
            <a:r>
              <a:rPr lang="es-MX" sz="2800" dirty="0"/>
              <a:t>Los destinatarios iniciales de estas traducciones no eran</a:t>
            </a:r>
            <a:r>
              <a:rPr lang="es-PE" sz="2800" dirty="0"/>
              <a:t>, sin embargo, los intelectuales hispanos, sino el resto de los estudiosos europeos.</a:t>
            </a:r>
          </a:p>
        </p:txBody>
      </p:sp>
    </p:spTree>
    <p:extLst>
      <p:ext uri="{BB962C8B-B14F-4D97-AF65-F5344CB8AC3E}">
        <p14:creationId xmlns:p14="http://schemas.microsoft.com/office/powerpoint/2010/main" val="1209255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/>
              <a:t>Recepción de la sabiduría greco-árabe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97280" y="2054224"/>
            <a:ext cx="5286752" cy="3814869"/>
          </a:xfrm>
        </p:spPr>
        <p:txBody>
          <a:bodyPr>
            <a:normAutofit/>
          </a:bodyPr>
          <a:lstStyle/>
          <a:p>
            <a:r>
              <a:rPr lang="es-PE" sz="2800" dirty="0"/>
              <a:t>A mediados del siglo XII </a:t>
            </a:r>
            <a:r>
              <a:rPr lang="es-PE" sz="2800" b="1" dirty="0"/>
              <a:t>Toledo</a:t>
            </a:r>
            <a:r>
              <a:rPr lang="es-PE" sz="2800" dirty="0"/>
              <a:t> se convierte en un lugar de peregrinaje cultural. </a:t>
            </a:r>
          </a:p>
          <a:p>
            <a:r>
              <a:rPr lang="es-PE" sz="2800" dirty="0"/>
              <a:t>Toledo representaba para los estudiosos del occidente cristiano la posibilidad de conseguir y/o redescubrir conocimientos hasta ese momento ignorados.</a:t>
            </a:r>
          </a:p>
          <a:p>
            <a:endParaRPr lang="es-ES" sz="2800" dirty="0"/>
          </a:p>
        </p:txBody>
      </p:sp>
      <p:sp>
        <p:nvSpPr>
          <p:cNvPr id="4" name="AutoShape 4" descr="Resultado de imagen para Toledo siglo XII"/>
          <p:cNvSpPr>
            <a:spLocks noChangeAspect="1" noChangeArrowheads="1"/>
          </p:cNvSpPr>
          <p:nvPr/>
        </p:nvSpPr>
        <p:spPr bwMode="auto">
          <a:xfrm>
            <a:off x="1679576" y="-1889125"/>
            <a:ext cx="4257675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5126" name="Picture 6" descr="Resultado de imagen para Toledo siglo XI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080" y="2072164"/>
            <a:ext cx="3420902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892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/>
              <a:t>Recepción de la sabiduría greco-árabe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97280" y="1988840"/>
            <a:ext cx="10058400" cy="3880254"/>
          </a:xfrm>
        </p:spPr>
        <p:txBody>
          <a:bodyPr>
            <a:normAutofit/>
          </a:bodyPr>
          <a:lstStyle/>
          <a:p>
            <a:r>
              <a:rPr lang="es-PE" sz="2800" dirty="0"/>
              <a:t>Con </a:t>
            </a:r>
            <a:r>
              <a:rPr lang="es-PE" sz="2800" b="1" dirty="0"/>
              <a:t>al-</a:t>
            </a:r>
            <a:r>
              <a:rPr lang="es-PE" sz="2800" b="1" dirty="0" err="1"/>
              <a:t>Farabi</a:t>
            </a:r>
            <a:r>
              <a:rPr lang="es-PE" sz="2800" dirty="0"/>
              <a:t> penetra el aristotelismo árabe en el occidente cristiano; sus obras lógicas dejarían una profunda huella.</a:t>
            </a:r>
          </a:p>
          <a:p>
            <a:r>
              <a:rPr lang="es-PE" sz="2800" dirty="0"/>
              <a:t>Una importancia aún mayor tuvo la recepción de </a:t>
            </a:r>
            <a:r>
              <a:rPr lang="es-PE" sz="2800" b="1" dirty="0" err="1"/>
              <a:t>Abn</a:t>
            </a:r>
            <a:r>
              <a:rPr lang="es-PE" sz="2800" b="1" dirty="0"/>
              <a:t> </a:t>
            </a:r>
            <a:r>
              <a:rPr lang="es-PE" sz="2800" b="1" dirty="0" err="1"/>
              <a:t>Sina</a:t>
            </a:r>
            <a:r>
              <a:rPr lang="es-PE" sz="2800" dirty="0"/>
              <a:t> (</a:t>
            </a:r>
            <a:r>
              <a:rPr lang="es-PE" sz="2800" b="1" dirty="0"/>
              <a:t>Avicena</a:t>
            </a:r>
            <a:r>
              <a:rPr lang="es-PE" sz="2800" dirty="0"/>
              <a:t>), cuya metafísica y psicología penetraron el pensamiento cristiano medieval impulsando el neoplatonismo agustiniano. </a:t>
            </a:r>
          </a:p>
          <a:p>
            <a:r>
              <a:rPr lang="es-PE" sz="2800" dirty="0"/>
              <a:t>Su hegemonía solo quedaría eclipsada por el aristotelismo a partir de la difusión hacia mediados del siglo XIII de los </a:t>
            </a:r>
            <a:r>
              <a:rPr lang="es-PE" sz="2800" i="1" dirty="0"/>
              <a:t>Comentarios</a:t>
            </a:r>
            <a:r>
              <a:rPr lang="es-PE" sz="2800" dirty="0"/>
              <a:t> de </a:t>
            </a:r>
            <a:r>
              <a:rPr lang="es-PE" sz="2800" b="1" dirty="0"/>
              <a:t>Averroes</a:t>
            </a:r>
            <a:r>
              <a:rPr lang="es-PE" sz="2800" dirty="0"/>
              <a:t>.</a:t>
            </a:r>
          </a:p>
          <a:p>
            <a:pPr marL="114300" indent="0">
              <a:buNone/>
            </a:pP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12928638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/>
              <a:t>Recepción de la sabiduría greco-árabe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97280" y="2060848"/>
            <a:ext cx="10058400" cy="3808246"/>
          </a:xfrm>
        </p:spPr>
        <p:txBody>
          <a:bodyPr>
            <a:normAutofit/>
          </a:bodyPr>
          <a:lstStyle/>
          <a:p>
            <a:r>
              <a:rPr lang="es-PE" sz="2800" dirty="0"/>
              <a:t>De Avicena proviene la </a:t>
            </a:r>
            <a:r>
              <a:rPr lang="es-PE" sz="2800" b="1" dirty="0"/>
              <a:t>distinción entre esencia y existencia</a:t>
            </a:r>
            <a:r>
              <a:rPr lang="es-PE" sz="2800" dirty="0"/>
              <a:t>. Fue también Avicena quien desarrolló por primera vez lo que se conoce como el argumento ontológico para la existencia de Dios.</a:t>
            </a:r>
          </a:p>
          <a:p>
            <a:r>
              <a:rPr lang="es-PE" sz="2800" dirty="0"/>
              <a:t>Un caso singular en la recepción latina del legado árabe lo constituye la profunda influencia del </a:t>
            </a:r>
            <a:r>
              <a:rPr lang="es-PE" sz="2800" b="1" i="1" dirty="0" err="1"/>
              <a:t>Liber</a:t>
            </a:r>
            <a:r>
              <a:rPr lang="es-PE" sz="2800" b="1" i="1" dirty="0"/>
              <a:t> de </a:t>
            </a:r>
            <a:r>
              <a:rPr lang="es-PE" sz="2800" b="1" i="1" dirty="0" err="1"/>
              <a:t>Causis</a:t>
            </a:r>
            <a:r>
              <a:rPr lang="es-PE" sz="2800" dirty="0"/>
              <a:t>, un tratado </a:t>
            </a:r>
            <a:r>
              <a:rPr lang="es-PE" sz="2800" dirty="0" err="1"/>
              <a:t>pseudo</a:t>
            </a:r>
            <a:r>
              <a:rPr lang="es-PE" sz="2800" dirty="0"/>
              <a:t>-aristotélico de contenido neoplatónico, que contiene un resumen de los </a:t>
            </a:r>
            <a:r>
              <a:rPr lang="es-PE" sz="2800" i="1" dirty="0"/>
              <a:t>Elementos de Teología </a:t>
            </a:r>
            <a:r>
              <a:rPr lang="es-PE" sz="2800" dirty="0"/>
              <a:t>de </a:t>
            </a:r>
            <a:r>
              <a:rPr lang="es-PE" sz="2800" dirty="0" err="1"/>
              <a:t>Proclo</a:t>
            </a:r>
            <a:r>
              <a:rPr lang="es-PE" sz="2800" dirty="0"/>
              <a:t>, y que fue redactado en árabe durante el siglo IX.</a:t>
            </a:r>
          </a:p>
          <a:p>
            <a:pPr marL="0" indent="0">
              <a:buNone/>
            </a:pP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5474928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/>
              <a:t>Recepción de la sabiduría greco-árabe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97280" y="2060848"/>
            <a:ext cx="10058400" cy="3808246"/>
          </a:xfrm>
        </p:spPr>
        <p:txBody>
          <a:bodyPr>
            <a:normAutofit/>
          </a:bodyPr>
          <a:lstStyle/>
          <a:p>
            <a:r>
              <a:rPr lang="es-PE" sz="2800" dirty="0"/>
              <a:t>Pero el filósofo islámico de mayor influencia en el occidente cristiano fue el cordobés </a:t>
            </a:r>
            <a:r>
              <a:rPr lang="es-PE" sz="2800" b="1" dirty="0" err="1"/>
              <a:t>Ibn</a:t>
            </a:r>
            <a:r>
              <a:rPr lang="es-PE" sz="2800" b="1" dirty="0"/>
              <a:t> Rush (Averroes)</a:t>
            </a:r>
            <a:r>
              <a:rPr lang="es-PE" sz="2800" dirty="0"/>
              <a:t>. </a:t>
            </a:r>
          </a:p>
          <a:p>
            <a:r>
              <a:rPr lang="es-PE" sz="2800" dirty="0"/>
              <a:t>La difusión de sus </a:t>
            </a:r>
            <a:r>
              <a:rPr lang="es-PE" sz="2800" i="1" u="sng" dirty="0"/>
              <a:t>Comentarios </a:t>
            </a:r>
            <a:r>
              <a:rPr lang="es-PE" sz="2800" u="sng" dirty="0"/>
              <a:t>a Aristóteles </a:t>
            </a:r>
            <a:r>
              <a:rPr lang="es-PE" sz="2800" dirty="0"/>
              <a:t>imprimió un giro en el pensamiento de la escolástica.</a:t>
            </a:r>
          </a:p>
          <a:p>
            <a:r>
              <a:rPr lang="es-PE" sz="2800" dirty="0"/>
              <a:t>Tenemos constancia de que ya en 1225 se manejaban en París traducciones latinas de algunos </a:t>
            </a:r>
            <a:r>
              <a:rPr lang="es-PE" sz="2800" i="1" dirty="0"/>
              <a:t>Comentarios</a:t>
            </a:r>
            <a:r>
              <a:rPr lang="es-PE" sz="2800" dirty="0"/>
              <a:t> de Averroes. </a:t>
            </a:r>
          </a:p>
          <a:p>
            <a:r>
              <a:rPr lang="es-PE" sz="2800" b="1" dirty="0"/>
              <a:t>Hacia mediados del siglo XIII la mayor parte de su obra estaba disponible en latín</a:t>
            </a:r>
            <a:r>
              <a:rPr lang="es-PE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64032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/>
              <a:t>Recepción de la sabiduría greco-árabe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97280" y="2060848"/>
            <a:ext cx="10058400" cy="3808246"/>
          </a:xfrm>
        </p:spPr>
        <p:txBody>
          <a:bodyPr>
            <a:normAutofit/>
          </a:bodyPr>
          <a:lstStyle/>
          <a:p>
            <a:r>
              <a:rPr lang="es-PE" sz="2800" dirty="0"/>
              <a:t>El neoplatonismo, imperante en el pensamiento cristiano ya desde  a patrística y que cobró nueva vida con la recepción de Avicena y del </a:t>
            </a:r>
            <a:r>
              <a:rPr lang="es-PE" sz="2800" i="1" dirty="0" err="1"/>
              <a:t>Liber</a:t>
            </a:r>
            <a:r>
              <a:rPr lang="es-PE" sz="2800" i="1" dirty="0"/>
              <a:t> de </a:t>
            </a:r>
            <a:r>
              <a:rPr lang="es-PE" sz="2800" i="1" dirty="0" err="1"/>
              <a:t>Causis</a:t>
            </a:r>
            <a:r>
              <a:rPr lang="es-PE" sz="2800" dirty="0"/>
              <a:t>, quedó oscurecido por el aristotelismo que fue recuperado a través de Averroes.</a:t>
            </a:r>
          </a:p>
          <a:p>
            <a:r>
              <a:rPr lang="es-PE" sz="2800" dirty="0"/>
              <a:t>Aunque no exenta de tensiones y condenas institucionales, la recepción del naturalismo aristotélico se iría abriendo paso en las universidades de Europa.</a:t>
            </a:r>
          </a:p>
        </p:txBody>
      </p:sp>
    </p:spTree>
    <p:extLst>
      <p:ext uri="{BB962C8B-B14F-4D97-AF65-F5344CB8AC3E}">
        <p14:creationId xmlns:p14="http://schemas.microsoft.com/office/powerpoint/2010/main" val="2082829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7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  <p:sp>
        <p:nvSpPr>
          <p:cNvPr id="43" name="Rectangle 29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  <p:cxnSp>
        <p:nvCxnSpPr>
          <p:cNvPr id="44" name="Straight Connector 31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33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1. Filosofía en la edad media</a:t>
            </a:r>
          </a:p>
        </p:txBody>
      </p:sp>
      <p:pic>
        <p:nvPicPr>
          <p:cNvPr id="6" name="Picture 2" descr="Resultado de imagen para escolasticismo"/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5" b="9645"/>
          <a:stretch/>
        </p:blipFill>
        <p:spPr bwMode="auto">
          <a:xfrm>
            <a:off x="635457" y="640080"/>
            <a:ext cx="9651468" cy="360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Straight Connector 35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37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  <p:sp>
        <p:nvSpPr>
          <p:cNvPr id="48" name="Rectangle 39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892778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/>
              <a:t>Recepción de la sabiduría greco-árabe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97280" y="2060848"/>
            <a:ext cx="10058400" cy="3808246"/>
          </a:xfrm>
        </p:spPr>
        <p:txBody>
          <a:bodyPr>
            <a:normAutofit/>
          </a:bodyPr>
          <a:lstStyle/>
          <a:p>
            <a:r>
              <a:rPr lang="es-PE" sz="2800" b="1" dirty="0"/>
              <a:t>Hasta el siglo XIII</a:t>
            </a:r>
            <a:r>
              <a:rPr lang="es-PE" sz="2800" dirty="0"/>
              <a:t>, el mundo cristiano conoció </a:t>
            </a:r>
            <a:r>
              <a:rPr lang="es-PE" sz="2800" u="sng" dirty="0"/>
              <a:t>sólo dos obras de Aristóteles</a:t>
            </a:r>
            <a:r>
              <a:rPr lang="es-PE" sz="2800" dirty="0"/>
              <a:t>, </a:t>
            </a:r>
            <a:r>
              <a:rPr lang="es-PE" sz="2800" i="1" dirty="0"/>
              <a:t>Categorías</a:t>
            </a:r>
            <a:r>
              <a:rPr lang="es-PE" sz="2800" dirty="0"/>
              <a:t> y </a:t>
            </a:r>
            <a:r>
              <a:rPr lang="es-PE" sz="2800" i="1" dirty="0"/>
              <a:t>Sobre la interpretación</a:t>
            </a:r>
            <a:r>
              <a:rPr lang="es-PE" sz="2800" dirty="0"/>
              <a:t>, que forman parten del llamado </a:t>
            </a:r>
            <a:r>
              <a:rPr lang="es-PE" sz="2800" i="1" dirty="0" err="1"/>
              <a:t>Organon</a:t>
            </a:r>
            <a:r>
              <a:rPr lang="es-PE" sz="2800" dirty="0"/>
              <a:t> o conjunto de escritos de lógica.</a:t>
            </a:r>
          </a:p>
          <a:p>
            <a:r>
              <a:rPr lang="es-PE" sz="2800" dirty="0"/>
              <a:t>Las obras de Aristóteles, </a:t>
            </a:r>
            <a:r>
              <a:rPr lang="es-PE" sz="2800" i="1" dirty="0"/>
              <a:t>Metafísica</a:t>
            </a:r>
            <a:r>
              <a:rPr lang="es-PE" sz="2800" dirty="0"/>
              <a:t>, </a:t>
            </a:r>
            <a:r>
              <a:rPr lang="es-PE" sz="2800" i="1" dirty="0"/>
              <a:t>Física</a:t>
            </a:r>
            <a:r>
              <a:rPr lang="es-PE" sz="2800" dirty="0"/>
              <a:t>, </a:t>
            </a:r>
            <a:r>
              <a:rPr lang="es-PE" sz="2800" i="1" dirty="0"/>
              <a:t>Sobre el alma</a:t>
            </a:r>
            <a:r>
              <a:rPr lang="es-PE" sz="2800" dirty="0"/>
              <a:t>, </a:t>
            </a:r>
            <a:r>
              <a:rPr lang="es-PE" sz="2800" i="1" dirty="0" err="1"/>
              <a:t>Organon</a:t>
            </a:r>
            <a:r>
              <a:rPr lang="es-PE" sz="2800" dirty="0"/>
              <a:t> (compuesto por seis obras de lógica), </a:t>
            </a:r>
            <a:r>
              <a:rPr lang="es-PE" sz="2800" i="1" dirty="0"/>
              <a:t>Ética</a:t>
            </a:r>
            <a:r>
              <a:rPr lang="es-PE" sz="2800" dirty="0"/>
              <a:t> </a:t>
            </a:r>
            <a:r>
              <a:rPr lang="es-PE" sz="2800" dirty="0" err="1"/>
              <a:t>nicomáquea</a:t>
            </a:r>
            <a:r>
              <a:rPr lang="es-PE" sz="2800" dirty="0"/>
              <a:t>, </a:t>
            </a:r>
            <a:r>
              <a:rPr lang="es-PE" sz="2800" i="1" dirty="0"/>
              <a:t>Retórica</a:t>
            </a:r>
            <a:r>
              <a:rPr lang="es-PE" sz="2800" dirty="0"/>
              <a:t>, </a:t>
            </a:r>
            <a:r>
              <a:rPr lang="es-PE" sz="2800" i="1" dirty="0"/>
              <a:t>Poética</a:t>
            </a:r>
            <a:r>
              <a:rPr lang="es-PE" sz="2800" dirty="0"/>
              <a:t>, y diversos tratados de biología,  fueron asimiladas por occidente gracias a los árabes y, de modo especial, mediante los excelentes Comentarios de Averroes. </a:t>
            </a:r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9974192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/>
              <a:t>Recepción de la sabiduría greco-árabe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97280" y="1988840"/>
            <a:ext cx="10058400" cy="3880254"/>
          </a:xfrm>
        </p:spPr>
        <p:txBody>
          <a:bodyPr>
            <a:normAutofit/>
          </a:bodyPr>
          <a:lstStyle/>
          <a:p>
            <a:r>
              <a:rPr lang="es-PE" sz="2800" b="1" dirty="0"/>
              <a:t>Averroes escribió hasta tres comentarios de la misma obra</a:t>
            </a:r>
            <a:r>
              <a:rPr lang="es-PE" sz="2800" dirty="0"/>
              <a:t>, llamados compendios, comentarios medios, y comentarios literales o grandes comentarios.</a:t>
            </a:r>
          </a:p>
          <a:p>
            <a:r>
              <a:rPr lang="es-PE" sz="2800" dirty="0"/>
              <a:t>Además, algo que contribuyó a su recepción, es el hecho de que Averroes, al interpretar los textos de Aristóteles, deja de lado consideraciones dogmáticas de origen religioso, se mantiene fiel al naturalismo aristotélico, y en general se esfuerza por depurar el pensamiento de Aristóteles de toda influencia de la tradición tanto islámica como cristiana anterior.</a:t>
            </a:r>
          </a:p>
        </p:txBody>
      </p:sp>
    </p:spTree>
    <p:extLst>
      <p:ext uri="{BB962C8B-B14F-4D97-AF65-F5344CB8AC3E}">
        <p14:creationId xmlns:p14="http://schemas.microsoft.com/office/powerpoint/2010/main" val="3053499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Universidad Antonio Ruiz de Montoya | AUSJAL">
            <a:extLst>
              <a:ext uri="{FF2B5EF4-FFF2-40B4-BE49-F238E27FC236}">
                <a16:creationId xmlns:a16="http://schemas.microsoft.com/office/drawing/2014/main" id="{93A9E0B0-70DF-4297-BF18-4728BB0FBD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26" r="6252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CE3C-D0AD-4AF4-9E83-0CD621407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s-PE" sz="6000" dirty="0">
                <a:solidFill>
                  <a:schemeClr val="tx1"/>
                </a:solidFill>
              </a:rPr>
              <a:t>Gracias por su atención</a:t>
            </a:r>
          </a:p>
          <a:p>
            <a:endParaRPr lang="es-PE" sz="6000" dirty="0">
              <a:solidFill>
                <a:schemeClr val="tx1"/>
              </a:solidFill>
            </a:endParaRPr>
          </a:p>
          <a:p>
            <a:pPr algn="r"/>
            <a:r>
              <a:rPr lang="es-PE" sz="6000" dirty="0">
                <a:solidFill>
                  <a:schemeClr val="tx1"/>
                </a:solidFill>
              </a:rPr>
              <a:t>Hasta la próxima clase…</a:t>
            </a:r>
          </a:p>
        </p:txBody>
      </p:sp>
    </p:spTree>
    <p:extLst>
      <p:ext uri="{BB962C8B-B14F-4D97-AF65-F5344CB8AC3E}">
        <p14:creationId xmlns:p14="http://schemas.microsoft.com/office/powerpoint/2010/main" val="4207923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40795-CEE5-4A9A-9CB7-F41DCA6AA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Filosofía medieval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22437-668D-4D0C-8C25-3CD9E62F6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60848"/>
            <a:ext cx="10058400" cy="3808246"/>
          </a:xfrm>
        </p:spPr>
        <p:txBody>
          <a:bodyPr>
            <a:normAutofit/>
          </a:bodyPr>
          <a:lstStyle/>
          <a:p>
            <a:r>
              <a:rPr lang="es-PE" sz="2800" dirty="0"/>
              <a:t>Resulta paradójico de cierto modo hablar de </a:t>
            </a:r>
            <a:r>
              <a:rPr lang="es-PE" sz="2800" i="1" dirty="0"/>
              <a:t>filosofía medieval.</a:t>
            </a:r>
          </a:p>
          <a:p>
            <a:r>
              <a:rPr lang="es-PE" sz="2800" dirty="0"/>
              <a:t>Los pensadores medievales no se consideraban filósofos sino </a:t>
            </a:r>
            <a:r>
              <a:rPr lang="es-PE" sz="2800" i="1" dirty="0"/>
              <a:t>teólogos</a:t>
            </a:r>
            <a:r>
              <a:rPr lang="es-PE" sz="2800" dirty="0"/>
              <a:t>.  </a:t>
            </a:r>
          </a:p>
          <a:p>
            <a:r>
              <a:rPr lang="es-PE" sz="2800" dirty="0"/>
              <a:t>Para ellos los </a:t>
            </a:r>
            <a:r>
              <a:rPr lang="es-PE" sz="2800" i="1" dirty="0"/>
              <a:t>filósofos </a:t>
            </a:r>
            <a:r>
              <a:rPr lang="es-PE" sz="2800" dirty="0"/>
              <a:t>eran los antiguos, Platón y Aristóteles, y algunos autores islámicos, como Avicena (980-1037) y Averroes (1126-1198).</a:t>
            </a:r>
          </a:p>
        </p:txBody>
      </p:sp>
    </p:spTree>
    <p:extLst>
      <p:ext uri="{BB962C8B-B14F-4D97-AF65-F5344CB8AC3E}">
        <p14:creationId xmlns:p14="http://schemas.microsoft.com/office/powerpoint/2010/main" val="2868678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Filosofía medieval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2132856"/>
            <a:ext cx="10058400" cy="3736238"/>
          </a:xfrm>
        </p:spPr>
        <p:txBody>
          <a:bodyPr>
            <a:normAutofit/>
          </a:bodyPr>
          <a:lstStyle/>
          <a:p>
            <a:r>
              <a:rPr lang="es-PE" sz="2800" b="0" dirty="0"/>
              <a:t>La </a:t>
            </a:r>
            <a:r>
              <a:rPr lang="es-PE" sz="2800" dirty="0"/>
              <a:t>filosofía en el medioevo </a:t>
            </a:r>
            <a:r>
              <a:rPr lang="es-PE" sz="2800" b="0" dirty="0"/>
              <a:t>(sus problemas y las soluciones a estos) se encuentra enmarcada por la </a:t>
            </a:r>
            <a:r>
              <a:rPr lang="es-PE" sz="2800" dirty="0"/>
              <a:t>preocupación de integrar la doctrina cristiana con el pensamiento </a:t>
            </a:r>
            <a:r>
              <a:rPr lang="es-PE" sz="2800" b="0" dirty="0"/>
              <a:t>secular.</a:t>
            </a:r>
          </a:p>
          <a:p>
            <a:r>
              <a:rPr lang="es-PE" sz="2800" dirty="0"/>
              <a:t>La filosofía en el medioevo tiene un doble propósito</a:t>
            </a:r>
            <a:r>
              <a:rPr lang="es-PE" sz="2800" b="0" dirty="0"/>
              <a:t>:</a:t>
            </a:r>
          </a:p>
          <a:p>
            <a:pPr lvl="1"/>
            <a:r>
              <a:rPr lang="es-PE" sz="2800" dirty="0"/>
              <a:t>La elucidación de la doctrina cristiana</a:t>
            </a:r>
          </a:p>
          <a:p>
            <a:pPr lvl="1"/>
            <a:r>
              <a:rPr lang="es-PE" sz="2800" dirty="0"/>
              <a:t>Su defensa contra aquellos que la atacan</a:t>
            </a:r>
          </a:p>
          <a:p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341911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Filosofía medieval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97280" y="2132856"/>
            <a:ext cx="10058400" cy="3736238"/>
          </a:xfrm>
        </p:spPr>
        <p:txBody>
          <a:bodyPr>
            <a:noAutofit/>
          </a:bodyPr>
          <a:lstStyle/>
          <a:p>
            <a:r>
              <a:rPr lang="es-PE" sz="2800" b="0" dirty="0"/>
              <a:t>Desde sus primeros momentos (en la difusión de su mensaje en el mundo griego) el cristianismo se vio obligado a una </a:t>
            </a:r>
            <a:r>
              <a:rPr lang="es-PE" sz="2800" dirty="0"/>
              <a:t>elaboración doctrinal de su fe </a:t>
            </a:r>
          </a:p>
          <a:p>
            <a:r>
              <a:rPr lang="es-PE" sz="2800" b="0" dirty="0"/>
              <a:t>Para ello, </a:t>
            </a:r>
            <a:r>
              <a:rPr lang="es-PE" sz="2800" dirty="0"/>
              <a:t>integró elementos, conceptos y categorías intelectuales propios de la cultura griega</a:t>
            </a:r>
            <a:r>
              <a:rPr lang="es-PE" sz="28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572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Filosofía medieval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97280" y="2132856"/>
            <a:ext cx="10058400" cy="3736238"/>
          </a:xfrm>
        </p:spPr>
        <p:txBody>
          <a:bodyPr>
            <a:normAutofit/>
          </a:bodyPr>
          <a:lstStyle/>
          <a:p>
            <a:pPr marL="0" lvl="1" indent="0">
              <a:spcAft>
                <a:spcPts val="600"/>
              </a:spcAft>
              <a:buClrTx/>
              <a:buNone/>
            </a:pPr>
            <a:r>
              <a:rPr lang="es-PE" sz="2800" dirty="0"/>
              <a:t>Fueron los Padres de la Iglesia quienes cementaron la integración de la </a:t>
            </a:r>
            <a:r>
              <a:rPr lang="es-PE" sz="2800" b="1" dirty="0"/>
              <a:t>filosofía griega </a:t>
            </a:r>
            <a:r>
              <a:rPr lang="es-PE" sz="2800" dirty="0"/>
              <a:t>al pensamiento cristiano, sirviéndose de ella como vehículo de </a:t>
            </a:r>
            <a:r>
              <a:rPr lang="es-PE" sz="2800" b="1" dirty="0"/>
              <a:t>expresión intelectual del contenido de la revelación</a:t>
            </a:r>
            <a:r>
              <a:rPr lang="es-PE" sz="2800" dirty="0"/>
              <a:t>.</a:t>
            </a:r>
          </a:p>
          <a:p>
            <a:pPr marL="0" lvl="1" indent="0">
              <a:spcAft>
                <a:spcPts val="600"/>
              </a:spcAft>
              <a:buClrTx/>
              <a:buNone/>
            </a:pPr>
            <a:r>
              <a:rPr lang="es-PE" sz="2800" dirty="0"/>
              <a:t>La doctrina cristiana se convierte en la </a:t>
            </a:r>
            <a:r>
              <a:rPr lang="es-PE" sz="2800" b="1" i="1" dirty="0"/>
              <a:t>nueva sabiduría</a:t>
            </a:r>
            <a:r>
              <a:rPr lang="es-PE" sz="2800" dirty="0"/>
              <a:t> o </a:t>
            </a:r>
            <a:r>
              <a:rPr lang="es-PE" sz="2800" b="1" i="1" dirty="0"/>
              <a:t>nueva filosofía</a:t>
            </a:r>
            <a:r>
              <a:rPr lang="es-PE" sz="2800" dirty="0"/>
              <a:t> </a:t>
            </a:r>
          </a:p>
          <a:p>
            <a:pPr marL="0" lvl="1" indent="0">
              <a:spcAft>
                <a:spcPts val="600"/>
              </a:spcAft>
              <a:buClrTx/>
              <a:buNone/>
            </a:pPr>
            <a:r>
              <a:rPr lang="es-PE" sz="2800" dirty="0"/>
              <a:t>(Ya el apóstol Pablo distinguía entre la sabiduría divina y humana)  </a:t>
            </a:r>
          </a:p>
          <a:p>
            <a:pPr marL="0" lvl="1" indent="0">
              <a:spcAft>
                <a:spcPts val="600"/>
              </a:spcAft>
              <a:buClrTx/>
              <a:buNone/>
            </a:pPr>
            <a:endParaRPr lang="es-PE" sz="28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4272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Filosofía medieval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97280" y="2132856"/>
            <a:ext cx="10058400" cy="3736238"/>
          </a:xfrm>
        </p:spPr>
        <p:txBody>
          <a:bodyPr>
            <a:normAutofit/>
          </a:bodyPr>
          <a:lstStyle/>
          <a:p>
            <a:r>
              <a:rPr lang="es-PE" sz="2800" b="0" dirty="0"/>
              <a:t>A pesar de la subordinación de la filosofía a la teología, y la ausencia de obras estrictamente filosóficas…</a:t>
            </a:r>
          </a:p>
          <a:p>
            <a:r>
              <a:rPr lang="es-PE" sz="2800" b="0" dirty="0"/>
              <a:t>El medioevo es </a:t>
            </a:r>
            <a:r>
              <a:rPr lang="es-PE" sz="2800" dirty="0"/>
              <a:t>uno de los periodos más </a:t>
            </a:r>
            <a:r>
              <a:rPr lang="es-PE" sz="2800" b="0" dirty="0"/>
              <a:t>largos (más de un milenio) y </a:t>
            </a:r>
            <a:r>
              <a:rPr lang="es-PE" sz="2800" dirty="0"/>
              <a:t>ricos</a:t>
            </a:r>
            <a:r>
              <a:rPr lang="es-PE" sz="2800" b="0" dirty="0"/>
              <a:t> de la historia de la filosofía, por su </a:t>
            </a:r>
            <a:r>
              <a:rPr lang="es-PE" sz="2800" dirty="0"/>
              <a:t>intensidad, sofisticación</a:t>
            </a:r>
            <a:r>
              <a:rPr lang="es-PE" sz="2800" b="0" dirty="0"/>
              <a:t>, y </a:t>
            </a:r>
            <a:r>
              <a:rPr lang="es-PE" sz="2800" dirty="0"/>
              <a:t>logros</a:t>
            </a:r>
            <a:r>
              <a:rPr lang="es-PE" sz="28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5540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056">
            <a:extLst>
              <a:ext uri="{FF2B5EF4-FFF2-40B4-BE49-F238E27FC236}">
                <a16:creationId xmlns:a16="http://schemas.microsoft.com/office/drawing/2014/main" id="{329F45E3-C125-49F5-863F-3F771273B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F23C6175-7110-4DB0-BEA4-FC1D29302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  <p:cxnSp>
        <p:nvCxnSpPr>
          <p:cNvPr id="2061" name="Straight Connector 2060">
            <a:extLst>
              <a:ext uri="{FF2B5EF4-FFF2-40B4-BE49-F238E27FC236}">
                <a16:creationId xmlns:a16="http://schemas.microsoft.com/office/drawing/2014/main" id="{044DF19B-511F-4F07-A7AD-1A010C6B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63" name="Rectangle 2062">
            <a:extLst>
              <a:ext uri="{FF2B5EF4-FFF2-40B4-BE49-F238E27FC236}">
                <a16:creationId xmlns:a16="http://schemas.microsoft.com/office/drawing/2014/main" id="{5E477566-BA87-486F-9315-1DEC183A3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2. División </a:t>
            </a:r>
            <a:r>
              <a:rPr lang="en-US" sz="6000" dirty="0" err="1"/>
              <a:t>Histórica</a:t>
            </a:r>
            <a:endParaRPr lang="en-US" sz="6000" dirty="0"/>
          </a:p>
        </p:txBody>
      </p:sp>
      <p:pic>
        <p:nvPicPr>
          <p:cNvPr id="2052" name="Picture 4" descr="Dos de los grandes filósofos medievales: San Agustín de Hipona ...">
            <a:extLst>
              <a:ext uri="{FF2B5EF4-FFF2-40B4-BE49-F238E27FC236}">
                <a16:creationId xmlns:a16="http://schemas.microsoft.com/office/drawing/2014/main" id="{C0A70B08-C738-4207-B76A-CCBD2A1D6F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81" r="-1" b="42722"/>
          <a:stretch/>
        </p:blipFill>
        <p:spPr bwMode="auto">
          <a:xfrm>
            <a:off x="635457" y="640080"/>
            <a:ext cx="10916463" cy="360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5" name="Straight Connector 2064">
            <a:extLst>
              <a:ext uri="{FF2B5EF4-FFF2-40B4-BE49-F238E27FC236}">
                <a16:creationId xmlns:a16="http://schemas.microsoft.com/office/drawing/2014/main" id="{239B1C7E-64E8-4731-AF98-95F922840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7" name="Rectangle 2066">
            <a:extLst>
              <a:ext uri="{FF2B5EF4-FFF2-40B4-BE49-F238E27FC236}">
                <a16:creationId xmlns:a16="http://schemas.microsoft.com/office/drawing/2014/main" id="{A808F6F9-F2DD-4B73-9A95-C2B1C69BC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  <p:sp>
        <p:nvSpPr>
          <p:cNvPr id="2069" name="Rectangle 2068">
            <a:extLst>
              <a:ext uri="{FF2B5EF4-FFF2-40B4-BE49-F238E27FC236}">
                <a16:creationId xmlns:a16="http://schemas.microsoft.com/office/drawing/2014/main" id="{BD511A03-A49E-41D0-B2FE-222F6168E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88908077"/>
      </p:ext>
    </p:extLst>
  </p:cSld>
  <p:clrMapOvr>
    <a:masterClrMapping/>
  </p:clrMapOvr>
</p:sld>
</file>

<file path=ppt/theme/theme1.xml><?xml version="1.0" encoding="utf-8"?>
<a:theme xmlns:a="http://schemas.openxmlformats.org/drawingml/2006/main" name="Plantilla de diseño con pila de libros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a de Office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94203B0F8F1E44A4F31A05418EE26C" ma:contentTypeVersion="5" ma:contentTypeDescription="Create a new document." ma:contentTypeScope="" ma:versionID="baf22d038472b81d13e30a0926eef4bb">
  <xsd:schema xmlns:xsd="http://www.w3.org/2001/XMLSchema" xmlns:xs="http://www.w3.org/2001/XMLSchema" xmlns:p="http://schemas.microsoft.com/office/2006/metadata/properties" xmlns:ns2="c7290ca8-eeed-46b8-8c59-fa73c75274f0" targetNamespace="http://schemas.microsoft.com/office/2006/metadata/properties" ma:root="true" ma:fieldsID="218cdafb43b6d7cfde73feceaa8401bc" ns2:_="">
    <xsd:import namespace="c7290ca8-eeed-46b8-8c59-fa73c75274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290ca8-eeed-46b8-8c59-fa73c75274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71A0A9-86D6-4307-98F9-2CFE24C1B45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A05C082-A420-4454-86EE-CD04ED7603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3906A3-A610-4953-AB70-E3F5F835C2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290ca8-eeed-46b8-8c59-fa73c75274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1638</Words>
  <Application>Microsoft Office PowerPoint</Application>
  <PresentationFormat>Panorámica</PresentationFormat>
  <Paragraphs>103</Paragraphs>
  <Slides>32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32</vt:i4>
      </vt:variant>
    </vt:vector>
  </HeadingPairs>
  <TitlesOfParts>
    <vt:vector size="37" baseType="lpstr">
      <vt:lpstr>Calibri</vt:lpstr>
      <vt:lpstr>Calibri Light</vt:lpstr>
      <vt:lpstr>Century Gothic</vt:lpstr>
      <vt:lpstr>Plantilla de diseño con pila de libros</vt:lpstr>
      <vt:lpstr>Retrospect</vt:lpstr>
      <vt:lpstr>Historia de la filosofía medieval</vt:lpstr>
      <vt:lpstr>Agenda</vt:lpstr>
      <vt:lpstr>1. Filosofía en la edad media</vt:lpstr>
      <vt:lpstr>Filosofía medieval</vt:lpstr>
      <vt:lpstr>Filosofía medieval</vt:lpstr>
      <vt:lpstr>Filosofía medieval</vt:lpstr>
      <vt:lpstr>Filosofía medieval</vt:lpstr>
      <vt:lpstr>Filosofía medieval</vt:lpstr>
      <vt:lpstr>2. División Histórica</vt:lpstr>
      <vt:lpstr>1. Patrística</vt:lpstr>
      <vt:lpstr>1. Patrística</vt:lpstr>
      <vt:lpstr>1. Patrística</vt:lpstr>
      <vt:lpstr>2. Escolástica</vt:lpstr>
      <vt:lpstr>2. Escolástica</vt:lpstr>
      <vt:lpstr>2. Escolástica</vt:lpstr>
      <vt:lpstr>2. Escolástica</vt:lpstr>
      <vt:lpstr>2. Escolástica</vt:lpstr>
      <vt:lpstr>3. La sabiduría griega y el Islam</vt:lpstr>
      <vt:lpstr>La sabiduría griega y el Islam</vt:lpstr>
      <vt:lpstr>La sabiduría griega y el Islam</vt:lpstr>
      <vt:lpstr>Presentación de PowerPoint</vt:lpstr>
      <vt:lpstr>La sabiduría griega y el Islam</vt:lpstr>
      <vt:lpstr>4. Recepción en occidente de la sabiduría greco-árabe</vt:lpstr>
      <vt:lpstr>Recepción de la sabiduría greco-árabe </vt:lpstr>
      <vt:lpstr>Recepción de la sabiduría greco-árabe </vt:lpstr>
      <vt:lpstr>Recepción de la sabiduría greco-árabe </vt:lpstr>
      <vt:lpstr>Recepción de la sabiduría greco-árabe </vt:lpstr>
      <vt:lpstr>Recepción de la sabiduría greco-árabe </vt:lpstr>
      <vt:lpstr>Recepción de la sabiduría greco-árabe </vt:lpstr>
      <vt:lpstr>Recepción de la sabiduría greco-árabe </vt:lpstr>
      <vt:lpstr>Recepción de la sabiduría greco-árabe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Filosofía en la edad media</dc:title>
  <dc:creator>Rosa Elvira Vargas</dc:creator>
  <cp:lastModifiedBy>Rosa Elvira Vargas Della Casa</cp:lastModifiedBy>
  <cp:revision>1</cp:revision>
  <dcterms:created xsi:type="dcterms:W3CDTF">2020-08-23T06:02:03Z</dcterms:created>
  <dcterms:modified xsi:type="dcterms:W3CDTF">2024-08-18T00:32:09Z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0x0101000094203B0F8F1E44A4F31A05418EE26C</vt:lpwstr>
  </property>
</Properties>
</file>