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91" r:id="rId2"/>
    <p:sldId id="292" r:id="rId3"/>
    <p:sldId id="304" r:id="rId4"/>
    <p:sldId id="305" r:id="rId5"/>
    <p:sldId id="306" r:id="rId6"/>
    <p:sldId id="299" r:id="rId7"/>
    <p:sldId id="257" r:id="rId8"/>
    <p:sldId id="295" r:id="rId9"/>
    <p:sldId id="296" r:id="rId10"/>
    <p:sldId id="297" r:id="rId11"/>
    <p:sldId id="298" r:id="rId12"/>
    <p:sldId id="294" r:id="rId13"/>
    <p:sldId id="258" r:id="rId14"/>
    <p:sldId id="300" r:id="rId15"/>
    <p:sldId id="259" r:id="rId16"/>
    <p:sldId id="260" r:id="rId17"/>
    <p:sldId id="301" r:id="rId18"/>
    <p:sldId id="261" r:id="rId19"/>
    <p:sldId id="262" r:id="rId20"/>
    <p:sldId id="302" r:id="rId21"/>
    <p:sldId id="263" r:id="rId22"/>
    <p:sldId id="264" r:id="rId23"/>
    <p:sldId id="265" r:id="rId24"/>
    <p:sldId id="266" r:id="rId25"/>
    <p:sldId id="30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Elvira Vargas Della Casa" userId="123b28af-af18-4923-86e3-15f671e15272" providerId="ADAL" clId="{B6A20DA5-5155-49E2-9364-3270AF0314BD}"/>
    <pc:docChg chg="undo custSel addSld delSld modSld sldOrd">
      <pc:chgData name="Rosa Elvira Vargas Della Casa" userId="123b28af-af18-4923-86e3-15f671e15272" providerId="ADAL" clId="{B6A20DA5-5155-49E2-9364-3270AF0314BD}" dt="2023-08-24T03:18:09.198" v="2131" actId="255"/>
      <pc:docMkLst>
        <pc:docMk/>
      </pc:docMkLst>
      <pc:sldChg chg="modSp mod">
        <pc:chgData name="Rosa Elvira Vargas Della Casa" userId="123b28af-af18-4923-86e3-15f671e15272" providerId="ADAL" clId="{B6A20DA5-5155-49E2-9364-3270AF0314BD}" dt="2023-08-24T02:38:25.940" v="183" actId="14100"/>
        <pc:sldMkLst>
          <pc:docMk/>
          <pc:sldMk cId="2242437259" sldId="257"/>
        </pc:sldMkLst>
        <pc:spChg chg="mod">
          <ac:chgData name="Rosa Elvira Vargas Della Casa" userId="123b28af-af18-4923-86e3-15f671e15272" providerId="ADAL" clId="{B6A20DA5-5155-49E2-9364-3270AF0314BD}" dt="2023-08-24T02:38:25.940" v="183" actId="14100"/>
          <ac:spMkLst>
            <pc:docMk/>
            <pc:sldMk cId="2242437259" sldId="257"/>
            <ac:spMk id="2" creationId="{00000000-0000-0000-0000-000000000000}"/>
          </ac:spMkLst>
        </pc:spChg>
        <pc:spChg chg="mod">
          <ac:chgData name="Rosa Elvira Vargas Della Casa" userId="123b28af-af18-4923-86e3-15f671e15272" providerId="ADAL" clId="{B6A20DA5-5155-49E2-9364-3270AF0314BD}" dt="2023-08-24T02:34:40.641" v="139" actId="113"/>
          <ac:spMkLst>
            <pc:docMk/>
            <pc:sldMk cId="2242437259" sldId="257"/>
            <ac:spMk id="3" creationId="{00000000-0000-0000-0000-000000000000}"/>
          </ac:spMkLst>
        </pc:spChg>
      </pc:sldChg>
      <pc:sldChg chg="modSp mod">
        <pc:chgData name="Rosa Elvira Vargas Della Casa" userId="123b28af-af18-4923-86e3-15f671e15272" providerId="ADAL" clId="{B6A20DA5-5155-49E2-9364-3270AF0314BD}" dt="2023-08-21T01:12:56.408" v="22" actId="20577"/>
        <pc:sldMkLst>
          <pc:docMk/>
          <pc:sldMk cId="4174925995" sldId="258"/>
        </pc:sldMkLst>
        <pc:spChg chg="mod">
          <ac:chgData name="Rosa Elvira Vargas Della Casa" userId="123b28af-af18-4923-86e3-15f671e15272" providerId="ADAL" clId="{B6A20DA5-5155-49E2-9364-3270AF0314BD}" dt="2023-08-21T01:12:56.408" v="22" actId="20577"/>
          <ac:spMkLst>
            <pc:docMk/>
            <pc:sldMk cId="4174925995" sldId="258"/>
            <ac:spMk id="2" creationId="{E3D6A9F0-8FBE-5FE7-4472-3E2C9C36F9E7}"/>
          </ac:spMkLst>
        </pc:spChg>
      </pc:sldChg>
      <pc:sldChg chg="modSp mod">
        <pc:chgData name="Rosa Elvira Vargas Della Casa" userId="123b28af-af18-4923-86e3-15f671e15272" providerId="ADAL" clId="{B6A20DA5-5155-49E2-9364-3270AF0314BD}" dt="2023-08-24T02:39:37.591" v="209" actId="20577"/>
        <pc:sldMkLst>
          <pc:docMk/>
          <pc:sldMk cId="886937080" sldId="259"/>
        </pc:sldMkLst>
        <pc:spChg chg="mod">
          <ac:chgData name="Rosa Elvira Vargas Della Casa" userId="123b28af-af18-4923-86e3-15f671e15272" providerId="ADAL" clId="{B6A20DA5-5155-49E2-9364-3270AF0314BD}" dt="2023-08-24T02:39:37.591" v="209" actId="20577"/>
          <ac:spMkLst>
            <pc:docMk/>
            <pc:sldMk cId="886937080" sldId="259"/>
            <ac:spMk id="2" creationId="{00000000-0000-0000-0000-000000000000}"/>
          </ac:spMkLst>
        </pc:spChg>
        <pc:spChg chg="mod">
          <ac:chgData name="Rosa Elvira Vargas Della Casa" userId="123b28af-af18-4923-86e3-15f671e15272" providerId="ADAL" clId="{B6A20DA5-5155-49E2-9364-3270AF0314BD}" dt="2023-08-24T02:07:40.863" v="112" actId="255"/>
          <ac:spMkLst>
            <pc:docMk/>
            <pc:sldMk cId="886937080" sldId="259"/>
            <ac:spMk id="3" creationId="{00000000-0000-0000-0000-000000000000}"/>
          </ac:spMkLst>
        </pc:spChg>
      </pc:sldChg>
      <pc:sldChg chg="modSp mod">
        <pc:chgData name="Rosa Elvira Vargas Della Casa" userId="123b28af-af18-4923-86e3-15f671e15272" providerId="ADAL" clId="{B6A20DA5-5155-49E2-9364-3270AF0314BD}" dt="2023-08-24T02:08:45.427" v="116" actId="20577"/>
        <pc:sldMkLst>
          <pc:docMk/>
          <pc:sldMk cId="2205147047" sldId="261"/>
        </pc:sldMkLst>
        <pc:spChg chg="mod">
          <ac:chgData name="Rosa Elvira Vargas Della Casa" userId="123b28af-af18-4923-86e3-15f671e15272" providerId="ADAL" clId="{B6A20DA5-5155-49E2-9364-3270AF0314BD}" dt="2023-08-24T02:08:45.427" v="116" actId="20577"/>
          <ac:spMkLst>
            <pc:docMk/>
            <pc:sldMk cId="2205147047" sldId="261"/>
            <ac:spMk id="3" creationId="{00000000-0000-0000-0000-000000000000}"/>
          </ac:spMkLst>
        </pc:spChg>
      </pc:sldChg>
      <pc:sldChg chg="modSp mod">
        <pc:chgData name="Rosa Elvira Vargas Della Casa" userId="123b28af-af18-4923-86e3-15f671e15272" providerId="ADAL" clId="{B6A20DA5-5155-49E2-9364-3270AF0314BD}" dt="2023-08-24T02:10:01.980" v="120" actId="113"/>
        <pc:sldMkLst>
          <pc:docMk/>
          <pc:sldMk cId="1270603571" sldId="262"/>
        </pc:sldMkLst>
        <pc:spChg chg="mod">
          <ac:chgData name="Rosa Elvira Vargas Della Casa" userId="123b28af-af18-4923-86e3-15f671e15272" providerId="ADAL" clId="{B6A20DA5-5155-49E2-9364-3270AF0314BD}" dt="2023-08-24T02:10:01.980" v="120" actId="113"/>
          <ac:spMkLst>
            <pc:docMk/>
            <pc:sldMk cId="1270603571" sldId="262"/>
            <ac:spMk id="3" creationId="{00000000-0000-0000-0000-000000000000}"/>
          </ac:spMkLst>
        </pc:spChg>
      </pc:sldChg>
      <pc:sldChg chg="modSp mod">
        <pc:chgData name="Rosa Elvira Vargas Della Casa" userId="123b28af-af18-4923-86e3-15f671e15272" providerId="ADAL" clId="{B6A20DA5-5155-49E2-9364-3270AF0314BD}" dt="2023-08-24T02:11:44.516" v="124" actId="20577"/>
        <pc:sldMkLst>
          <pc:docMk/>
          <pc:sldMk cId="2453203735" sldId="263"/>
        </pc:sldMkLst>
        <pc:spChg chg="mod">
          <ac:chgData name="Rosa Elvira Vargas Della Casa" userId="123b28af-af18-4923-86e3-15f671e15272" providerId="ADAL" clId="{B6A20DA5-5155-49E2-9364-3270AF0314BD}" dt="2023-08-24T02:11:44.516" v="124" actId="20577"/>
          <ac:spMkLst>
            <pc:docMk/>
            <pc:sldMk cId="2453203735" sldId="263"/>
            <ac:spMk id="3" creationId="{00000000-0000-0000-0000-000000000000}"/>
          </ac:spMkLst>
        </pc:spChg>
      </pc:sldChg>
      <pc:sldChg chg="modSp mod">
        <pc:chgData name="Rosa Elvira Vargas Della Casa" userId="123b28af-af18-4923-86e3-15f671e15272" providerId="ADAL" clId="{B6A20DA5-5155-49E2-9364-3270AF0314BD}" dt="2023-08-24T02:39:43.502" v="211" actId="20577"/>
        <pc:sldMkLst>
          <pc:docMk/>
          <pc:sldMk cId="1890887301" sldId="265"/>
        </pc:sldMkLst>
        <pc:spChg chg="mod">
          <ac:chgData name="Rosa Elvira Vargas Della Casa" userId="123b28af-af18-4923-86e3-15f671e15272" providerId="ADAL" clId="{B6A20DA5-5155-49E2-9364-3270AF0314BD}" dt="2023-08-24T02:39:43.502" v="211" actId="20577"/>
          <ac:spMkLst>
            <pc:docMk/>
            <pc:sldMk cId="1890887301" sldId="265"/>
            <ac:spMk id="2" creationId="{00000000-0000-0000-0000-000000000000}"/>
          </ac:spMkLst>
        </pc:spChg>
      </pc:sldChg>
      <pc:sldChg chg="modSp mod">
        <pc:chgData name="Rosa Elvira Vargas Della Casa" userId="123b28af-af18-4923-86e3-15f671e15272" providerId="ADAL" clId="{B6A20DA5-5155-49E2-9364-3270AF0314BD}" dt="2023-08-24T02:12:23.167" v="125" actId="113"/>
        <pc:sldMkLst>
          <pc:docMk/>
          <pc:sldMk cId="3032479186" sldId="266"/>
        </pc:sldMkLst>
        <pc:spChg chg="mod">
          <ac:chgData name="Rosa Elvira Vargas Della Casa" userId="123b28af-af18-4923-86e3-15f671e15272" providerId="ADAL" clId="{B6A20DA5-5155-49E2-9364-3270AF0314BD}" dt="2023-08-24T02:12:23.167" v="125" actId="113"/>
          <ac:spMkLst>
            <pc:docMk/>
            <pc:sldMk cId="3032479186" sldId="266"/>
            <ac:spMk id="3" creationId="{00000000-0000-0000-0000-000000000000}"/>
          </ac:spMkLst>
        </pc:spChg>
      </pc:sldChg>
      <pc:sldChg chg="modSp mod">
        <pc:chgData name="Rosa Elvira Vargas Della Casa" userId="123b28af-af18-4923-86e3-15f671e15272" providerId="ADAL" clId="{B6A20DA5-5155-49E2-9364-3270AF0314BD}" dt="2023-08-24T02:01:17.652" v="108" actId="313"/>
        <pc:sldMkLst>
          <pc:docMk/>
          <pc:sldMk cId="1044784858" sldId="291"/>
        </pc:sldMkLst>
        <pc:spChg chg="mod">
          <ac:chgData name="Rosa Elvira Vargas Della Casa" userId="123b28af-af18-4923-86e3-15f671e15272" providerId="ADAL" clId="{B6A20DA5-5155-49E2-9364-3270AF0314BD}" dt="2023-08-24T02:01:17.652" v="108" actId="313"/>
          <ac:spMkLst>
            <pc:docMk/>
            <pc:sldMk cId="1044784858" sldId="291"/>
            <ac:spMk id="4" creationId="{DEBDAF5C-6B11-493F-BA0D-33A6DD75B5BA}"/>
          </ac:spMkLst>
        </pc:spChg>
      </pc:sldChg>
      <pc:sldChg chg="addSp delSp modSp mod">
        <pc:chgData name="Rosa Elvira Vargas Della Casa" userId="123b28af-af18-4923-86e3-15f671e15272" providerId="ADAL" clId="{B6A20DA5-5155-49E2-9364-3270AF0314BD}" dt="2023-08-24T03:18:09.198" v="2131" actId="255"/>
        <pc:sldMkLst>
          <pc:docMk/>
          <pc:sldMk cId="4234358027" sldId="292"/>
        </pc:sldMkLst>
        <pc:spChg chg="mod">
          <ac:chgData name="Rosa Elvira Vargas Della Casa" userId="123b28af-af18-4923-86e3-15f671e15272" providerId="ADAL" clId="{B6A20DA5-5155-49E2-9364-3270AF0314BD}" dt="2023-08-24T03:18:09.198" v="2131" actId="255"/>
          <ac:spMkLst>
            <pc:docMk/>
            <pc:sldMk cId="4234358027" sldId="292"/>
            <ac:spMk id="2" creationId="{00000000-0000-0000-0000-000000000000}"/>
          </ac:spMkLst>
        </pc:spChg>
        <pc:spChg chg="mod ord">
          <ac:chgData name="Rosa Elvira Vargas Della Casa" userId="123b28af-af18-4923-86e3-15f671e15272" providerId="ADAL" clId="{B6A20DA5-5155-49E2-9364-3270AF0314BD}" dt="2023-08-24T03:17:56.869" v="2129" actId="255"/>
          <ac:spMkLst>
            <pc:docMk/>
            <pc:sldMk cId="4234358027" sldId="292"/>
            <ac:spMk id="3" creationId="{00000000-0000-0000-0000-000000000000}"/>
          </ac:spMkLst>
        </pc:spChg>
        <pc:spChg chg="add del">
          <ac:chgData name="Rosa Elvira Vargas Della Casa" userId="123b28af-af18-4923-86e3-15f671e15272" providerId="ADAL" clId="{B6A20DA5-5155-49E2-9364-3270AF0314BD}" dt="2023-08-24T03:17:44.647" v="2128" actId="26606"/>
          <ac:spMkLst>
            <pc:docMk/>
            <pc:sldMk cId="4234358027" sldId="292"/>
            <ac:spMk id="1050" creationId="{2DF7C36B-2A95-4DB1-A402-5367DFD51180}"/>
          </ac:spMkLst>
        </pc:spChg>
        <pc:spChg chg="add del">
          <ac:chgData name="Rosa Elvira Vargas Della Casa" userId="123b28af-af18-4923-86e3-15f671e15272" providerId="ADAL" clId="{B6A20DA5-5155-49E2-9364-3270AF0314BD}" dt="2023-08-24T03:17:44.647" v="2128" actId="26606"/>
          <ac:spMkLst>
            <pc:docMk/>
            <pc:sldMk cId="4234358027" sldId="292"/>
            <ac:spMk id="1052" creationId="{9FCA75FA-F681-4B5D-93C7-49F3DDA1D8E1}"/>
          </ac:spMkLst>
        </pc:spChg>
        <pc:spChg chg="add del">
          <ac:chgData name="Rosa Elvira Vargas Della Casa" userId="123b28af-af18-4923-86e3-15f671e15272" providerId="ADAL" clId="{B6A20DA5-5155-49E2-9364-3270AF0314BD}" dt="2023-08-24T03:17:44.647" v="2128" actId="26606"/>
          <ac:spMkLst>
            <pc:docMk/>
            <pc:sldMk cId="4234358027" sldId="292"/>
            <ac:spMk id="1056" creationId="{311973C2-EB8B-452A-A698-4A252FD3AE28}"/>
          </ac:spMkLst>
        </pc:spChg>
        <pc:spChg chg="add del">
          <ac:chgData name="Rosa Elvira Vargas Della Casa" userId="123b28af-af18-4923-86e3-15f671e15272" providerId="ADAL" clId="{B6A20DA5-5155-49E2-9364-3270AF0314BD}" dt="2023-08-24T03:17:44.647" v="2128" actId="26606"/>
          <ac:spMkLst>
            <pc:docMk/>
            <pc:sldMk cId="4234358027" sldId="292"/>
            <ac:spMk id="1058" creationId="{10162E77-11AD-44A7-84EC-40C59EEFBD2E}"/>
          </ac:spMkLst>
        </pc:spChg>
        <pc:spChg chg="add del">
          <ac:chgData name="Rosa Elvira Vargas Della Casa" userId="123b28af-af18-4923-86e3-15f671e15272" providerId="ADAL" clId="{B6A20DA5-5155-49E2-9364-3270AF0314BD}" dt="2023-08-24T03:17:31.130" v="2119" actId="26606"/>
          <ac:spMkLst>
            <pc:docMk/>
            <pc:sldMk cId="4234358027" sldId="292"/>
            <ac:spMk id="1065" creationId="{2DF7C36B-2A95-4DB1-A402-5367DFD51180}"/>
          </ac:spMkLst>
        </pc:spChg>
        <pc:spChg chg="add del">
          <ac:chgData name="Rosa Elvira Vargas Della Casa" userId="123b28af-af18-4923-86e3-15f671e15272" providerId="ADAL" clId="{B6A20DA5-5155-49E2-9364-3270AF0314BD}" dt="2023-08-24T03:17:31.130" v="2119" actId="26606"/>
          <ac:spMkLst>
            <pc:docMk/>
            <pc:sldMk cId="4234358027" sldId="292"/>
            <ac:spMk id="1067" creationId="{9FCA75FA-F681-4B5D-93C7-49F3DDA1D8E1}"/>
          </ac:spMkLst>
        </pc:spChg>
        <pc:spChg chg="add del">
          <ac:chgData name="Rosa Elvira Vargas Della Casa" userId="123b28af-af18-4923-86e3-15f671e15272" providerId="ADAL" clId="{B6A20DA5-5155-49E2-9364-3270AF0314BD}" dt="2023-08-24T03:17:31.130" v="2119" actId="26606"/>
          <ac:spMkLst>
            <pc:docMk/>
            <pc:sldMk cId="4234358027" sldId="292"/>
            <ac:spMk id="1071" creationId="{311973C2-EB8B-452A-A698-4A252FD3AE28}"/>
          </ac:spMkLst>
        </pc:spChg>
        <pc:spChg chg="add del">
          <ac:chgData name="Rosa Elvira Vargas Della Casa" userId="123b28af-af18-4923-86e3-15f671e15272" providerId="ADAL" clId="{B6A20DA5-5155-49E2-9364-3270AF0314BD}" dt="2023-08-24T03:17:31.130" v="2119" actId="26606"/>
          <ac:spMkLst>
            <pc:docMk/>
            <pc:sldMk cId="4234358027" sldId="292"/>
            <ac:spMk id="1073" creationId="{10162E77-11AD-44A7-84EC-40C59EEFBD2E}"/>
          </ac:spMkLst>
        </pc:spChg>
        <pc:spChg chg="add del">
          <ac:chgData name="Rosa Elvira Vargas Della Casa" userId="123b28af-af18-4923-86e3-15f671e15272" providerId="ADAL" clId="{B6A20DA5-5155-49E2-9364-3270AF0314BD}" dt="2023-08-24T03:17:35.033" v="2121" actId="26606"/>
          <ac:spMkLst>
            <pc:docMk/>
            <pc:sldMk cId="4234358027" sldId="292"/>
            <ac:spMk id="1077" creationId="{EE922679-5189-4C5C-9FBB-6839F89C665D}"/>
          </ac:spMkLst>
        </pc:spChg>
        <pc:spChg chg="add del">
          <ac:chgData name="Rosa Elvira Vargas Della Casa" userId="123b28af-af18-4923-86e3-15f671e15272" providerId="ADAL" clId="{B6A20DA5-5155-49E2-9364-3270AF0314BD}" dt="2023-08-24T03:17:35.033" v="2121" actId="26606"/>
          <ac:spMkLst>
            <pc:docMk/>
            <pc:sldMk cId="4234358027" sldId="292"/>
            <ac:spMk id="1078" creationId="{3CFC9789-57F4-4B9C-ABAA-6F7C8BADCAE8}"/>
          </ac:spMkLst>
        </pc:spChg>
        <pc:spChg chg="add del">
          <ac:chgData name="Rosa Elvira Vargas Della Casa" userId="123b28af-af18-4923-86e3-15f671e15272" providerId="ADAL" clId="{B6A20DA5-5155-49E2-9364-3270AF0314BD}" dt="2023-08-24T03:17:35.033" v="2121" actId="26606"/>
          <ac:spMkLst>
            <pc:docMk/>
            <pc:sldMk cId="4234358027" sldId="292"/>
            <ac:spMk id="1079" creationId="{9B54F538-07DE-4652-B506-5D16E3EBBB0F}"/>
          </ac:spMkLst>
        </pc:spChg>
        <pc:spChg chg="add del">
          <ac:chgData name="Rosa Elvira Vargas Della Casa" userId="123b28af-af18-4923-86e3-15f671e15272" providerId="ADAL" clId="{B6A20DA5-5155-49E2-9364-3270AF0314BD}" dt="2023-08-24T03:17:35.033" v="2121" actId="26606"/>
          <ac:spMkLst>
            <pc:docMk/>
            <pc:sldMk cId="4234358027" sldId="292"/>
            <ac:spMk id="1081" creationId="{F83BAE65-D215-4292-9498-D9610AC2C69F}"/>
          </ac:spMkLst>
        </pc:spChg>
        <pc:spChg chg="add del">
          <ac:chgData name="Rosa Elvira Vargas Della Casa" userId="123b28af-af18-4923-86e3-15f671e15272" providerId="ADAL" clId="{B6A20DA5-5155-49E2-9364-3270AF0314BD}" dt="2023-08-24T03:17:35.033" v="2121" actId="26606"/>
          <ac:spMkLst>
            <pc:docMk/>
            <pc:sldMk cId="4234358027" sldId="292"/>
            <ac:spMk id="1083" creationId="{86C05757-249C-4F2B-B326-B940FDD9C439}"/>
          </ac:spMkLst>
        </pc:spChg>
        <pc:spChg chg="add del">
          <ac:chgData name="Rosa Elvira Vargas Della Casa" userId="123b28af-af18-4923-86e3-15f671e15272" providerId="ADAL" clId="{B6A20DA5-5155-49E2-9364-3270AF0314BD}" dt="2023-08-24T03:17:38.343" v="2123" actId="26606"/>
          <ac:spMkLst>
            <pc:docMk/>
            <pc:sldMk cId="4234358027" sldId="292"/>
            <ac:spMk id="1085" creationId="{600B5AE2-C5CC-499C-8F2D-249888BE22C2}"/>
          </ac:spMkLst>
        </pc:spChg>
        <pc:spChg chg="add del">
          <ac:chgData name="Rosa Elvira Vargas Della Casa" userId="123b28af-af18-4923-86e3-15f671e15272" providerId="ADAL" clId="{B6A20DA5-5155-49E2-9364-3270AF0314BD}" dt="2023-08-24T03:17:38.343" v="2123" actId="26606"/>
          <ac:spMkLst>
            <pc:docMk/>
            <pc:sldMk cId="4234358027" sldId="292"/>
            <ac:spMk id="1086" creationId="{BA7A3698-B350-40E5-8475-9BCC41A089FC}"/>
          </ac:spMkLst>
        </pc:spChg>
        <pc:spChg chg="add del">
          <ac:chgData name="Rosa Elvira Vargas Della Casa" userId="123b28af-af18-4923-86e3-15f671e15272" providerId="ADAL" clId="{B6A20DA5-5155-49E2-9364-3270AF0314BD}" dt="2023-08-24T03:17:38.343" v="2123" actId="26606"/>
          <ac:spMkLst>
            <pc:docMk/>
            <pc:sldMk cId="4234358027" sldId="292"/>
            <ac:spMk id="1088" creationId="{990D0034-F768-41E7-85D4-F38C4DE85770}"/>
          </ac:spMkLst>
        </pc:spChg>
        <pc:spChg chg="add del">
          <ac:chgData name="Rosa Elvira Vargas Della Casa" userId="123b28af-af18-4923-86e3-15f671e15272" providerId="ADAL" clId="{B6A20DA5-5155-49E2-9364-3270AF0314BD}" dt="2023-08-24T03:17:40.450" v="2125" actId="26606"/>
          <ac:spMkLst>
            <pc:docMk/>
            <pc:sldMk cId="4234358027" sldId="292"/>
            <ac:spMk id="1091" creationId="{2DF7C36B-2A95-4DB1-A402-5367DFD51180}"/>
          </ac:spMkLst>
        </pc:spChg>
        <pc:spChg chg="add del">
          <ac:chgData name="Rosa Elvira Vargas Della Casa" userId="123b28af-af18-4923-86e3-15f671e15272" providerId="ADAL" clId="{B6A20DA5-5155-49E2-9364-3270AF0314BD}" dt="2023-08-24T03:17:40.450" v="2125" actId="26606"/>
          <ac:spMkLst>
            <pc:docMk/>
            <pc:sldMk cId="4234358027" sldId="292"/>
            <ac:spMk id="1092" creationId="{9FCA75FA-F681-4B5D-93C7-49F3DDA1D8E1}"/>
          </ac:spMkLst>
        </pc:spChg>
        <pc:spChg chg="add del">
          <ac:chgData name="Rosa Elvira Vargas Della Casa" userId="123b28af-af18-4923-86e3-15f671e15272" providerId="ADAL" clId="{B6A20DA5-5155-49E2-9364-3270AF0314BD}" dt="2023-08-24T03:17:40.450" v="2125" actId="26606"/>
          <ac:spMkLst>
            <pc:docMk/>
            <pc:sldMk cId="4234358027" sldId="292"/>
            <ac:spMk id="1094" creationId="{F532AA8F-7655-4585-B919-E2A0FD87E715}"/>
          </ac:spMkLst>
        </pc:spChg>
        <pc:spChg chg="add del">
          <ac:chgData name="Rosa Elvira Vargas Della Casa" userId="123b28af-af18-4923-86e3-15f671e15272" providerId="ADAL" clId="{B6A20DA5-5155-49E2-9364-3270AF0314BD}" dt="2023-08-24T03:17:40.450" v="2125" actId="26606"/>
          <ac:spMkLst>
            <pc:docMk/>
            <pc:sldMk cId="4234358027" sldId="292"/>
            <ac:spMk id="1096" creationId="{BACADE56-B590-4E65-AF77-CEDAB0E2C033}"/>
          </ac:spMkLst>
        </pc:spChg>
        <pc:spChg chg="add del">
          <ac:chgData name="Rosa Elvira Vargas Della Casa" userId="123b28af-af18-4923-86e3-15f671e15272" providerId="ADAL" clId="{B6A20DA5-5155-49E2-9364-3270AF0314BD}" dt="2023-08-24T03:17:40.450" v="2125" actId="26606"/>
          <ac:spMkLst>
            <pc:docMk/>
            <pc:sldMk cId="4234358027" sldId="292"/>
            <ac:spMk id="1097" creationId="{1CD6EB25-01BC-4EB1-8BED-E81046194E5F}"/>
          </ac:spMkLst>
        </pc:spChg>
        <pc:spChg chg="add del">
          <ac:chgData name="Rosa Elvira Vargas Della Casa" userId="123b28af-af18-4923-86e3-15f671e15272" providerId="ADAL" clId="{B6A20DA5-5155-49E2-9364-3270AF0314BD}" dt="2023-08-24T03:17:44.647" v="2127" actId="26606"/>
          <ac:spMkLst>
            <pc:docMk/>
            <pc:sldMk cId="4234358027" sldId="292"/>
            <ac:spMk id="1099" creationId="{7D379150-F6B4-45C8-BE10-6B278AD400EB}"/>
          </ac:spMkLst>
        </pc:spChg>
        <pc:spChg chg="add del">
          <ac:chgData name="Rosa Elvira Vargas Della Casa" userId="123b28af-af18-4923-86e3-15f671e15272" providerId="ADAL" clId="{B6A20DA5-5155-49E2-9364-3270AF0314BD}" dt="2023-08-24T03:17:44.647" v="2127" actId="26606"/>
          <ac:spMkLst>
            <pc:docMk/>
            <pc:sldMk cId="4234358027" sldId="292"/>
            <ac:spMk id="1100" creationId="{5FFCF544-A370-4A5D-A95F-CA6E0E7191E6}"/>
          </ac:spMkLst>
        </pc:spChg>
        <pc:spChg chg="add del">
          <ac:chgData name="Rosa Elvira Vargas Della Casa" userId="123b28af-af18-4923-86e3-15f671e15272" providerId="ADAL" clId="{B6A20DA5-5155-49E2-9364-3270AF0314BD}" dt="2023-08-24T03:17:44.647" v="2127" actId="26606"/>
          <ac:spMkLst>
            <pc:docMk/>
            <pc:sldMk cId="4234358027" sldId="292"/>
            <ac:spMk id="1102" creationId="{52ABB703-2B0E-4C3B-B4A2-F3973548E561}"/>
          </ac:spMkLst>
        </pc:spChg>
        <pc:spChg chg="add del">
          <ac:chgData name="Rosa Elvira Vargas Della Casa" userId="123b28af-af18-4923-86e3-15f671e15272" providerId="ADAL" clId="{B6A20DA5-5155-49E2-9364-3270AF0314BD}" dt="2023-08-24T03:17:44.647" v="2127" actId="26606"/>
          <ac:spMkLst>
            <pc:docMk/>
            <pc:sldMk cId="4234358027" sldId="292"/>
            <ac:spMk id="1104" creationId="{E95DA498-D9A2-4DA9-B9DA-B3776E08CF7E}"/>
          </ac:spMkLst>
        </pc:spChg>
        <pc:spChg chg="add del">
          <ac:chgData name="Rosa Elvira Vargas Della Casa" userId="123b28af-af18-4923-86e3-15f671e15272" providerId="ADAL" clId="{B6A20DA5-5155-49E2-9364-3270AF0314BD}" dt="2023-08-24T03:17:44.647" v="2127" actId="26606"/>
          <ac:spMkLst>
            <pc:docMk/>
            <pc:sldMk cId="4234358027" sldId="292"/>
            <ac:spMk id="1105" creationId="{82A73093-4B9D-420D-B17E-52293703A1D4}"/>
          </ac:spMkLst>
        </pc:spChg>
        <pc:spChg chg="add">
          <ac:chgData name="Rosa Elvira Vargas Della Casa" userId="123b28af-af18-4923-86e3-15f671e15272" providerId="ADAL" clId="{B6A20DA5-5155-49E2-9364-3270AF0314BD}" dt="2023-08-24T03:17:44.647" v="2128" actId="26606"/>
          <ac:spMkLst>
            <pc:docMk/>
            <pc:sldMk cId="4234358027" sldId="292"/>
            <ac:spMk id="1107" creationId="{2DF7C36B-2A95-4DB1-A402-5367DFD51180}"/>
          </ac:spMkLst>
        </pc:spChg>
        <pc:spChg chg="add">
          <ac:chgData name="Rosa Elvira Vargas Della Casa" userId="123b28af-af18-4923-86e3-15f671e15272" providerId="ADAL" clId="{B6A20DA5-5155-49E2-9364-3270AF0314BD}" dt="2023-08-24T03:17:44.647" v="2128" actId="26606"/>
          <ac:spMkLst>
            <pc:docMk/>
            <pc:sldMk cId="4234358027" sldId="292"/>
            <ac:spMk id="1108" creationId="{9FCA75FA-F681-4B5D-93C7-49F3DDA1D8E1}"/>
          </ac:spMkLst>
        </pc:spChg>
        <pc:spChg chg="add">
          <ac:chgData name="Rosa Elvira Vargas Della Casa" userId="123b28af-af18-4923-86e3-15f671e15272" providerId="ADAL" clId="{B6A20DA5-5155-49E2-9364-3270AF0314BD}" dt="2023-08-24T03:17:44.647" v="2128" actId="26606"/>
          <ac:spMkLst>
            <pc:docMk/>
            <pc:sldMk cId="4234358027" sldId="292"/>
            <ac:spMk id="1110" creationId="{311973C2-EB8B-452A-A698-4A252FD3AE28}"/>
          </ac:spMkLst>
        </pc:spChg>
        <pc:spChg chg="add">
          <ac:chgData name="Rosa Elvira Vargas Della Casa" userId="123b28af-af18-4923-86e3-15f671e15272" providerId="ADAL" clId="{B6A20DA5-5155-49E2-9364-3270AF0314BD}" dt="2023-08-24T03:17:44.647" v="2128" actId="26606"/>
          <ac:spMkLst>
            <pc:docMk/>
            <pc:sldMk cId="4234358027" sldId="292"/>
            <ac:spMk id="1111" creationId="{10162E77-11AD-44A7-84EC-40C59EEFBD2E}"/>
          </ac:spMkLst>
        </pc:spChg>
        <pc:picChg chg="add mod">
          <ac:chgData name="Rosa Elvira Vargas Della Casa" userId="123b28af-af18-4923-86e3-15f671e15272" providerId="ADAL" clId="{B6A20DA5-5155-49E2-9364-3270AF0314BD}" dt="2023-08-24T03:17:44.647" v="2128" actId="26606"/>
          <ac:picMkLst>
            <pc:docMk/>
            <pc:sldMk cId="4234358027" sldId="292"/>
            <ac:picMk id="1026" creationId="{EC7FACBB-D8C2-EBFB-9C81-CB5631E1E6C1}"/>
          </ac:picMkLst>
        </pc:picChg>
        <pc:picChg chg="del">
          <ac:chgData name="Rosa Elvira Vargas Della Casa" userId="123b28af-af18-4923-86e3-15f671e15272" providerId="ADAL" clId="{B6A20DA5-5155-49E2-9364-3270AF0314BD}" dt="2023-08-24T03:17:09.480" v="2116" actId="478"/>
          <ac:picMkLst>
            <pc:docMk/>
            <pc:sldMk cId="4234358027" sldId="292"/>
            <ac:picMk id="1030" creationId="{E6BB28E1-1BAB-A34B-DAE3-1367B3CBD6B9}"/>
          </ac:picMkLst>
        </pc:picChg>
        <pc:cxnChg chg="add del">
          <ac:chgData name="Rosa Elvira Vargas Della Casa" userId="123b28af-af18-4923-86e3-15f671e15272" providerId="ADAL" clId="{B6A20DA5-5155-49E2-9364-3270AF0314BD}" dt="2023-08-24T03:17:44.647" v="2128" actId="26606"/>
          <ac:cxnSpMkLst>
            <pc:docMk/>
            <pc:sldMk cId="4234358027" sldId="292"/>
            <ac:cxnSpMk id="1054" creationId="{834E074C-27C4-4E38-B099-012123B754E5}"/>
          </ac:cxnSpMkLst>
        </pc:cxnChg>
        <pc:cxnChg chg="add del">
          <ac:chgData name="Rosa Elvira Vargas Della Casa" userId="123b28af-af18-4923-86e3-15f671e15272" providerId="ADAL" clId="{B6A20DA5-5155-49E2-9364-3270AF0314BD}" dt="2023-08-24T03:17:44.647" v="2128" actId="26606"/>
          <ac:cxnSpMkLst>
            <pc:docMk/>
            <pc:sldMk cId="4234358027" sldId="292"/>
            <ac:cxnSpMk id="1060" creationId="{5AB158E9-1B40-4CD6-95F0-95CA11DF7B7A}"/>
          </ac:cxnSpMkLst>
        </pc:cxnChg>
        <pc:cxnChg chg="add del">
          <ac:chgData name="Rosa Elvira Vargas Della Casa" userId="123b28af-af18-4923-86e3-15f671e15272" providerId="ADAL" clId="{B6A20DA5-5155-49E2-9364-3270AF0314BD}" dt="2023-08-24T03:17:31.130" v="2119" actId="26606"/>
          <ac:cxnSpMkLst>
            <pc:docMk/>
            <pc:sldMk cId="4234358027" sldId="292"/>
            <ac:cxnSpMk id="1069" creationId="{834E074C-27C4-4E38-B099-012123B754E5}"/>
          </ac:cxnSpMkLst>
        </pc:cxnChg>
        <pc:cxnChg chg="add del">
          <ac:chgData name="Rosa Elvira Vargas Della Casa" userId="123b28af-af18-4923-86e3-15f671e15272" providerId="ADAL" clId="{B6A20DA5-5155-49E2-9364-3270AF0314BD}" dt="2023-08-24T03:17:31.130" v="2119" actId="26606"/>
          <ac:cxnSpMkLst>
            <pc:docMk/>
            <pc:sldMk cId="4234358027" sldId="292"/>
            <ac:cxnSpMk id="1075" creationId="{5AB158E9-1B40-4CD6-95F0-95CA11DF7B7A}"/>
          </ac:cxnSpMkLst>
        </pc:cxnChg>
        <pc:cxnChg chg="add del">
          <ac:chgData name="Rosa Elvira Vargas Della Casa" userId="123b28af-af18-4923-86e3-15f671e15272" providerId="ADAL" clId="{B6A20DA5-5155-49E2-9364-3270AF0314BD}" dt="2023-08-24T03:17:35.033" v="2121" actId="26606"/>
          <ac:cxnSpMkLst>
            <pc:docMk/>
            <pc:sldMk cId="4234358027" sldId="292"/>
            <ac:cxnSpMk id="1080" creationId="{03D56195-A6AC-4958-8B87-F7D009353EB1}"/>
          </ac:cxnSpMkLst>
        </pc:cxnChg>
        <pc:cxnChg chg="add del">
          <ac:chgData name="Rosa Elvira Vargas Della Casa" userId="123b28af-af18-4923-86e3-15f671e15272" providerId="ADAL" clId="{B6A20DA5-5155-49E2-9364-3270AF0314BD}" dt="2023-08-24T03:17:35.033" v="2121" actId="26606"/>
          <ac:cxnSpMkLst>
            <pc:docMk/>
            <pc:sldMk cId="4234358027" sldId="292"/>
            <ac:cxnSpMk id="1082" creationId="{5C99ACED-3F9B-471D-97BC-E5D2D23198C0}"/>
          </ac:cxnSpMkLst>
        </pc:cxnChg>
        <pc:cxnChg chg="add del">
          <ac:chgData name="Rosa Elvira Vargas Della Casa" userId="123b28af-af18-4923-86e3-15f671e15272" providerId="ADAL" clId="{B6A20DA5-5155-49E2-9364-3270AF0314BD}" dt="2023-08-24T03:17:38.343" v="2123" actId="26606"/>
          <ac:cxnSpMkLst>
            <pc:docMk/>
            <pc:sldMk cId="4234358027" sldId="292"/>
            <ac:cxnSpMk id="1087" creationId="{0AC655C7-EC94-4BE6-84C8-2F9EFBBB2789}"/>
          </ac:cxnSpMkLst>
        </pc:cxnChg>
        <pc:cxnChg chg="add del">
          <ac:chgData name="Rosa Elvira Vargas Della Casa" userId="123b28af-af18-4923-86e3-15f671e15272" providerId="ADAL" clId="{B6A20DA5-5155-49E2-9364-3270AF0314BD}" dt="2023-08-24T03:17:38.343" v="2123" actId="26606"/>
          <ac:cxnSpMkLst>
            <pc:docMk/>
            <pc:sldMk cId="4234358027" sldId="292"/>
            <ac:cxnSpMk id="1089" creationId="{5A0A5CF6-407C-4691-8122-49DF69D0020D}"/>
          </ac:cxnSpMkLst>
        </pc:cxnChg>
        <pc:cxnChg chg="add del">
          <ac:chgData name="Rosa Elvira Vargas Della Casa" userId="123b28af-af18-4923-86e3-15f671e15272" providerId="ADAL" clId="{B6A20DA5-5155-49E2-9364-3270AF0314BD}" dt="2023-08-24T03:17:40.450" v="2125" actId="26606"/>
          <ac:cxnSpMkLst>
            <pc:docMk/>
            <pc:sldMk cId="4234358027" sldId="292"/>
            <ac:cxnSpMk id="1093" creationId="{834E074C-27C4-4E38-B099-012123B754E5}"/>
          </ac:cxnSpMkLst>
        </pc:cxnChg>
        <pc:cxnChg chg="add del">
          <ac:chgData name="Rosa Elvira Vargas Della Casa" userId="123b28af-af18-4923-86e3-15f671e15272" providerId="ADAL" clId="{B6A20DA5-5155-49E2-9364-3270AF0314BD}" dt="2023-08-24T03:17:40.450" v="2125" actId="26606"/>
          <ac:cxnSpMkLst>
            <pc:docMk/>
            <pc:sldMk cId="4234358027" sldId="292"/>
            <ac:cxnSpMk id="1095" creationId="{C91AB637-318E-4CDB-8A57-B13978DB7738}"/>
          </ac:cxnSpMkLst>
        </pc:cxnChg>
        <pc:cxnChg chg="add del">
          <ac:chgData name="Rosa Elvira Vargas Della Casa" userId="123b28af-af18-4923-86e3-15f671e15272" providerId="ADAL" clId="{B6A20DA5-5155-49E2-9364-3270AF0314BD}" dt="2023-08-24T03:17:44.647" v="2127" actId="26606"/>
          <ac:cxnSpMkLst>
            <pc:docMk/>
            <pc:sldMk cId="4234358027" sldId="292"/>
            <ac:cxnSpMk id="1101" creationId="{6EEB3B97-A638-498B-8083-54191CE71E01}"/>
          </ac:cxnSpMkLst>
        </pc:cxnChg>
        <pc:cxnChg chg="add del">
          <ac:chgData name="Rosa Elvira Vargas Della Casa" userId="123b28af-af18-4923-86e3-15f671e15272" providerId="ADAL" clId="{B6A20DA5-5155-49E2-9364-3270AF0314BD}" dt="2023-08-24T03:17:44.647" v="2127" actId="26606"/>
          <ac:cxnSpMkLst>
            <pc:docMk/>
            <pc:sldMk cId="4234358027" sldId="292"/>
            <ac:cxnSpMk id="1103" creationId="{9C21570E-E159-49A6-9891-FA397B7A92D3}"/>
          </ac:cxnSpMkLst>
        </pc:cxnChg>
        <pc:cxnChg chg="add">
          <ac:chgData name="Rosa Elvira Vargas Della Casa" userId="123b28af-af18-4923-86e3-15f671e15272" providerId="ADAL" clId="{B6A20DA5-5155-49E2-9364-3270AF0314BD}" dt="2023-08-24T03:17:44.647" v="2128" actId="26606"/>
          <ac:cxnSpMkLst>
            <pc:docMk/>
            <pc:sldMk cId="4234358027" sldId="292"/>
            <ac:cxnSpMk id="1109" creationId="{834E074C-27C4-4E38-B099-012123B754E5}"/>
          </ac:cxnSpMkLst>
        </pc:cxnChg>
        <pc:cxnChg chg="add">
          <ac:chgData name="Rosa Elvira Vargas Della Casa" userId="123b28af-af18-4923-86e3-15f671e15272" providerId="ADAL" clId="{B6A20DA5-5155-49E2-9364-3270AF0314BD}" dt="2023-08-24T03:17:44.647" v="2128" actId="26606"/>
          <ac:cxnSpMkLst>
            <pc:docMk/>
            <pc:sldMk cId="4234358027" sldId="292"/>
            <ac:cxnSpMk id="1112" creationId="{5AB158E9-1B40-4CD6-95F0-95CA11DF7B7A}"/>
          </ac:cxnSpMkLst>
        </pc:cxnChg>
      </pc:sldChg>
      <pc:sldChg chg="modSp mod">
        <pc:chgData name="Rosa Elvira Vargas Della Casa" userId="123b28af-af18-4923-86e3-15f671e15272" providerId="ADAL" clId="{B6A20DA5-5155-49E2-9364-3270AF0314BD}" dt="2023-08-24T02:39:30.360" v="207" actId="20577"/>
        <pc:sldMkLst>
          <pc:docMk/>
          <pc:sldMk cId="354576997" sldId="294"/>
        </pc:sldMkLst>
        <pc:spChg chg="mod">
          <ac:chgData name="Rosa Elvira Vargas Della Casa" userId="123b28af-af18-4923-86e3-15f671e15272" providerId="ADAL" clId="{B6A20DA5-5155-49E2-9364-3270AF0314BD}" dt="2023-08-24T02:39:30.360" v="207" actId="20577"/>
          <ac:spMkLst>
            <pc:docMk/>
            <pc:sldMk cId="354576997" sldId="294"/>
            <ac:spMk id="2" creationId="{3CD38A54-64D3-EC32-608C-D0CE982A9CC8}"/>
          </ac:spMkLst>
        </pc:spChg>
        <pc:spChg chg="mod">
          <ac:chgData name="Rosa Elvira Vargas Della Casa" userId="123b28af-af18-4923-86e3-15f671e15272" providerId="ADAL" clId="{B6A20DA5-5155-49E2-9364-3270AF0314BD}" dt="2023-08-24T02:06:21.331" v="111" actId="14100"/>
          <ac:spMkLst>
            <pc:docMk/>
            <pc:sldMk cId="354576997" sldId="294"/>
            <ac:spMk id="3" creationId="{213C4EA5-9129-789E-8551-6B0A25C6A028}"/>
          </ac:spMkLst>
        </pc:spChg>
      </pc:sldChg>
      <pc:sldChg chg="modSp mod">
        <pc:chgData name="Rosa Elvira Vargas Della Casa" userId="123b28af-af18-4923-86e3-15f671e15272" providerId="ADAL" clId="{B6A20DA5-5155-49E2-9364-3270AF0314BD}" dt="2023-08-24T02:39:14.372" v="202"/>
        <pc:sldMkLst>
          <pc:docMk/>
          <pc:sldMk cId="2754519529" sldId="295"/>
        </pc:sldMkLst>
        <pc:spChg chg="mod">
          <ac:chgData name="Rosa Elvira Vargas Della Casa" userId="123b28af-af18-4923-86e3-15f671e15272" providerId="ADAL" clId="{B6A20DA5-5155-49E2-9364-3270AF0314BD}" dt="2023-08-24T02:39:14.372" v="202"/>
          <ac:spMkLst>
            <pc:docMk/>
            <pc:sldMk cId="2754519529" sldId="295"/>
            <ac:spMk id="2" creationId="{3732E5EC-7227-F520-4C3C-820ACD459DDF}"/>
          </ac:spMkLst>
        </pc:spChg>
        <pc:spChg chg="mod">
          <ac:chgData name="Rosa Elvira Vargas Della Casa" userId="123b28af-af18-4923-86e3-15f671e15272" providerId="ADAL" clId="{B6A20DA5-5155-49E2-9364-3270AF0314BD}" dt="2023-08-24T02:39:11.138" v="201" actId="1076"/>
          <ac:spMkLst>
            <pc:docMk/>
            <pc:sldMk cId="2754519529" sldId="295"/>
            <ac:spMk id="3" creationId="{1A4DB7ED-5349-925D-1872-2803731A6FA9}"/>
          </ac:spMkLst>
        </pc:spChg>
      </pc:sldChg>
      <pc:sldChg chg="modSp mod">
        <pc:chgData name="Rosa Elvira Vargas Della Casa" userId="123b28af-af18-4923-86e3-15f671e15272" providerId="ADAL" clId="{B6A20DA5-5155-49E2-9364-3270AF0314BD}" dt="2023-08-24T02:39:18.933" v="203"/>
        <pc:sldMkLst>
          <pc:docMk/>
          <pc:sldMk cId="3344872572" sldId="296"/>
        </pc:sldMkLst>
        <pc:spChg chg="mod">
          <ac:chgData name="Rosa Elvira Vargas Della Casa" userId="123b28af-af18-4923-86e3-15f671e15272" providerId="ADAL" clId="{B6A20DA5-5155-49E2-9364-3270AF0314BD}" dt="2023-08-24T02:39:18.933" v="203"/>
          <ac:spMkLst>
            <pc:docMk/>
            <pc:sldMk cId="3344872572" sldId="296"/>
            <ac:spMk id="2" creationId="{A5DA1253-4198-139E-8BF4-C4DBA02945E0}"/>
          </ac:spMkLst>
        </pc:spChg>
      </pc:sldChg>
      <pc:sldChg chg="modSp mod">
        <pc:chgData name="Rosa Elvira Vargas Della Casa" userId="123b28af-af18-4923-86e3-15f671e15272" providerId="ADAL" clId="{B6A20DA5-5155-49E2-9364-3270AF0314BD}" dt="2023-08-24T02:39:22.840" v="204"/>
        <pc:sldMkLst>
          <pc:docMk/>
          <pc:sldMk cId="2307851886" sldId="297"/>
        </pc:sldMkLst>
        <pc:spChg chg="mod">
          <ac:chgData name="Rosa Elvira Vargas Della Casa" userId="123b28af-af18-4923-86e3-15f671e15272" providerId="ADAL" clId="{B6A20DA5-5155-49E2-9364-3270AF0314BD}" dt="2023-08-24T02:39:22.840" v="204"/>
          <ac:spMkLst>
            <pc:docMk/>
            <pc:sldMk cId="2307851886" sldId="297"/>
            <ac:spMk id="2" creationId="{463E74D1-4D90-5D3C-E6BA-2BEE75558A66}"/>
          </ac:spMkLst>
        </pc:spChg>
      </pc:sldChg>
      <pc:sldChg chg="modSp mod">
        <pc:chgData name="Rosa Elvira Vargas Della Casa" userId="123b28af-af18-4923-86e3-15f671e15272" providerId="ADAL" clId="{B6A20DA5-5155-49E2-9364-3270AF0314BD}" dt="2023-08-24T02:39:26.166" v="205"/>
        <pc:sldMkLst>
          <pc:docMk/>
          <pc:sldMk cId="717218936" sldId="298"/>
        </pc:sldMkLst>
        <pc:spChg chg="mod">
          <ac:chgData name="Rosa Elvira Vargas Della Casa" userId="123b28af-af18-4923-86e3-15f671e15272" providerId="ADAL" clId="{B6A20DA5-5155-49E2-9364-3270AF0314BD}" dt="2023-08-24T02:39:26.166" v="205"/>
          <ac:spMkLst>
            <pc:docMk/>
            <pc:sldMk cId="717218936" sldId="298"/>
            <ac:spMk id="2" creationId="{A9CDDC84-744C-4193-E974-45A5361FD62E}"/>
          </ac:spMkLst>
        </pc:spChg>
      </pc:sldChg>
      <pc:sldChg chg="modSp mod ord">
        <pc:chgData name="Rosa Elvira Vargas Della Casa" userId="123b28af-af18-4923-86e3-15f671e15272" providerId="ADAL" clId="{B6A20DA5-5155-49E2-9364-3270AF0314BD}" dt="2023-08-24T03:06:17.810" v="2115" actId="20578"/>
        <pc:sldMkLst>
          <pc:docMk/>
          <pc:sldMk cId="861599128" sldId="299"/>
        </pc:sldMkLst>
        <pc:spChg chg="mod">
          <ac:chgData name="Rosa Elvira Vargas Della Casa" userId="123b28af-af18-4923-86e3-15f671e15272" providerId="ADAL" clId="{B6A20DA5-5155-49E2-9364-3270AF0314BD}" dt="2023-08-24T02:38:38.621" v="199" actId="20577"/>
          <ac:spMkLst>
            <pc:docMk/>
            <pc:sldMk cId="861599128" sldId="299"/>
            <ac:spMk id="2" creationId="{8020DEDC-043A-0F5E-B6A7-A32DBD063C27}"/>
          </ac:spMkLst>
        </pc:spChg>
        <pc:spChg chg="mod">
          <ac:chgData name="Rosa Elvira Vargas Della Casa" userId="123b28af-af18-4923-86e3-15f671e15272" providerId="ADAL" clId="{B6A20DA5-5155-49E2-9364-3270AF0314BD}" dt="2023-08-24T03:06:17.810" v="2115" actId="20578"/>
          <ac:spMkLst>
            <pc:docMk/>
            <pc:sldMk cId="861599128" sldId="299"/>
            <ac:spMk id="3" creationId="{B550BB19-56AA-EF56-2F32-7ACCEC312850}"/>
          </ac:spMkLst>
        </pc:spChg>
      </pc:sldChg>
      <pc:sldChg chg="modSp mod">
        <pc:chgData name="Rosa Elvira Vargas Della Casa" userId="123b28af-af18-4923-86e3-15f671e15272" providerId="ADAL" clId="{B6A20DA5-5155-49E2-9364-3270AF0314BD}" dt="2023-08-21T01:13:05.033" v="43" actId="20577"/>
        <pc:sldMkLst>
          <pc:docMk/>
          <pc:sldMk cId="3372708126" sldId="300"/>
        </pc:sldMkLst>
        <pc:spChg chg="mod">
          <ac:chgData name="Rosa Elvira Vargas Della Casa" userId="123b28af-af18-4923-86e3-15f671e15272" providerId="ADAL" clId="{B6A20DA5-5155-49E2-9364-3270AF0314BD}" dt="2023-08-21T01:13:05.033" v="43" actId="20577"/>
          <ac:spMkLst>
            <pc:docMk/>
            <pc:sldMk cId="3372708126" sldId="300"/>
            <ac:spMk id="2" creationId="{AC86053F-9414-813F-988D-3CC190B77D9E}"/>
          </ac:spMkLst>
        </pc:spChg>
      </pc:sldChg>
      <pc:sldChg chg="modSp mod">
        <pc:chgData name="Rosa Elvira Vargas Della Casa" userId="123b28af-af18-4923-86e3-15f671e15272" providerId="ADAL" clId="{B6A20DA5-5155-49E2-9364-3270AF0314BD}" dt="2023-08-24T02:08:28.503" v="115" actId="14100"/>
        <pc:sldMkLst>
          <pc:docMk/>
          <pc:sldMk cId="1887344560" sldId="301"/>
        </pc:sldMkLst>
        <pc:spChg chg="mod">
          <ac:chgData name="Rosa Elvira Vargas Della Casa" userId="123b28af-af18-4923-86e3-15f671e15272" providerId="ADAL" clId="{B6A20DA5-5155-49E2-9364-3270AF0314BD}" dt="2023-08-24T02:08:28.503" v="115" actId="14100"/>
          <ac:spMkLst>
            <pc:docMk/>
            <pc:sldMk cId="1887344560" sldId="301"/>
            <ac:spMk id="3" creationId="{35387972-5D14-3BF1-D87F-28FBF38F65B5}"/>
          </ac:spMkLst>
        </pc:spChg>
      </pc:sldChg>
      <pc:sldChg chg="modSp mod">
        <pc:chgData name="Rosa Elvira Vargas Della Casa" userId="123b28af-af18-4923-86e3-15f671e15272" providerId="ADAL" clId="{B6A20DA5-5155-49E2-9364-3270AF0314BD}" dt="2023-08-24T02:10:27.124" v="121" actId="113"/>
        <pc:sldMkLst>
          <pc:docMk/>
          <pc:sldMk cId="1650841532" sldId="302"/>
        </pc:sldMkLst>
        <pc:spChg chg="mod">
          <ac:chgData name="Rosa Elvira Vargas Della Casa" userId="123b28af-af18-4923-86e3-15f671e15272" providerId="ADAL" clId="{B6A20DA5-5155-49E2-9364-3270AF0314BD}" dt="2023-08-24T02:10:27.124" v="121" actId="113"/>
          <ac:spMkLst>
            <pc:docMk/>
            <pc:sldMk cId="1650841532" sldId="302"/>
            <ac:spMk id="3" creationId="{76CACBF1-7D73-3CA1-6B05-72500F97BF41}"/>
          </ac:spMkLst>
        </pc:spChg>
      </pc:sldChg>
      <pc:sldChg chg="addSp delSp modSp new mod modClrScheme chgLayout">
        <pc:chgData name="Rosa Elvira Vargas Della Casa" userId="123b28af-af18-4923-86e3-15f671e15272" providerId="ADAL" clId="{B6A20DA5-5155-49E2-9364-3270AF0314BD}" dt="2023-08-24T02:56:36.509" v="1665" actId="113"/>
        <pc:sldMkLst>
          <pc:docMk/>
          <pc:sldMk cId="3669262200" sldId="304"/>
        </pc:sldMkLst>
        <pc:spChg chg="add mod">
          <ac:chgData name="Rosa Elvira Vargas Della Casa" userId="123b28af-af18-4923-86e3-15f671e15272" providerId="ADAL" clId="{B6A20DA5-5155-49E2-9364-3270AF0314BD}" dt="2023-08-24T02:40:14.488" v="237" actId="14100"/>
          <ac:spMkLst>
            <pc:docMk/>
            <pc:sldMk cId="3669262200" sldId="304"/>
            <ac:spMk id="2" creationId="{A2A5E557-B5A3-7E40-2BBF-80139F707027}"/>
          </ac:spMkLst>
        </pc:spChg>
        <pc:spChg chg="add mod">
          <ac:chgData name="Rosa Elvira Vargas Della Casa" userId="123b28af-af18-4923-86e3-15f671e15272" providerId="ADAL" clId="{B6A20DA5-5155-49E2-9364-3270AF0314BD}" dt="2023-08-24T02:56:36.509" v="1665" actId="113"/>
          <ac:spMkLst>
            <pc:docMk/>
            <pc:sldMk cId="3669262200" sldId="304"/>
            <ac:spMk id="3" creationId="{281B2871-E04D-2760-36C9-24BC288050DD}"/>
          </ac:spMkLst>
        </pc:spChg>
        <pc:spChg chg="add del mod">
          <ac:chgData name="Rosa Elvira Vargas Della Casa" userId="123b28af-af18-4923-86e3-15f671e15272" providerId="ADAL" clId="{B6A20DA5-5155-49E2-9364-3270AF0314BD}" dt="2023-08-24T02:40:04.186" v="235" actId="478"/>
          <ac:spMkLst>
            <pc:docMk/>
            <pc:sldMk cId="3669262200" sldId="304"/>
            <ac:spMk id="4" creationId="{4261195C-CF21-1AB2-76BE-B74B7C15BFAD}"/>
          </ac:spMkLst>
        </pc:spChg>
      </pc:sldChg>
      <pc:sldChg chg="addSp delSp modSp new mod modClrScheme chgLayout">
        <pc:chgData name="Rosa Elvira Vargas Della Casa" userId="123b28af-af18-4923-86e3-15f671e15272" providerId="ADAL" clId="{B6A20DA5-5155-49E2-9364-3270AF0314BD}" dt="2023-08-24T02:56:52.568" v="1666" actId="113"/>
        <pc:sldMkLst>
          <pc:docMk/>
          <pc:sldMk cId="1338106592" sldId="305"/>
        </pc:sldMkLst>
        <pc:spChg chg="del mod ord">
          <ac:chgData name="Rosa Elvira Vargas Della Casa" userId="123b28af-af18-4923-86e3-15f671e15272" providerId="ADAL" clId="{B6A20DA5-5155-49E2-9364-3270AF0314BD}" dt="2023-08-24T02:46:49.937" v="801" actId="700"/>
          <ac:spMkLst>
            <pc:docMk/>
            <pc:sldMk cId="1338106592" sldId="305"/>
            <ac:spMk id="2" creationId="{51E90CDB-86D4-1B00-93B8-1E1E4A4805C0}"/>
          </ac:spMkLst>
        </pc:spChg>
        <pc:spChg chg="del mod ord">
          <ac:chgData name="Rosa Elvira Vargas Della Casa" userId="123b28af-af18-4923-86e3-15f671e15272" providerId="ADAL" clId="{B6A20DA5-5155-49E2-9364-3270AF0314BD}" dt="2023-08-24T02:46:49.937" v="801" actId="700"/>
          <ac:spMkLst>
            <pc:docMk/>
            <pc:sldMk cId="1338106592" sldId="305"/>
            <ac:spMk id="3" creationId="{052A5FFC-772A-7809-D3B4-638AC6D2A967}"/>
          </ac:spMkLst>
        </pc:spChg>
        <pc:spChg chg="del">
          <ac:chgData name="Rosa Elvira Vargas Della Casa" userId="123b28af-af18-4923-86e3-15f671e15272" providerId="ADAL" clId="{B6A20DA5-5155-49E2-9364-3270AF0314BD}" dt="2023-08-24T02:46:49.937" v="801" actId="700"/>
          <ac:spMkLst>
            <pc:docMk/>
            <pc:sldMk cId="1338106592" sldId="305"/>
            <ac:spMk id="4" creationId="{3A3D7E0B-82D0-F89E-C3D2-5D426338A77E}"/>
          </ac:spMkLst>
        </pc:spChg>
        <pc:spChg chg="add mod ord">
          <ac:chgData name="Rosa Elvira Vargas Della Casa" userId="123b28af-af18-4923-86e3-15f671e15272" providerId="ADAL" clId="{B6A20DA5-5155-49E2-9364-3270AF0314BD}" dt="2023-08-24T02:47:43.779" v="973" actId="20577"/>
          <ac:spMkLst>
            <pc:docMk/>
            <pc:sldMk cId="1338106592" sldId="305"/>
            <ac:spMk id="5" creationId="{7C588068-DBE4-383B-CE16-5ACB8D4B0B22}"/>
          </ac:spMkLst>
        </pc:spChg>
        <pc:spChg chg="add mod ord">
          <ac:chgData name="Rosa Elvira Vargas Della Casa" userId="123b28af-af18-4923-86e3-15f671e15272" providerId="ADAL" clId="{B6A20DA5-5155-49E2-9364-3270AF0314BD}" dt="2023-08-24T02:56:52.568" v="1666" actId="113"/>
          <ac:spMkLst>
            <pc:docMk/>
            <pc:sldMk cId="1338106592" sldId="305"/>
            <ac:spMk id="6" creationId="{6B8F4E5B-CDE4-FE95-98DD-88C627A915C0}"/>
          </ac:spMkLst>
        </pc:spChg>
      </pc:sldChg>
      <pc:sldChg chg="modSp new mod">
        <pc:chgData name="Rosa Elvira Vargas Della Casa" userId="123b28af-af18-4923-86e3-15f671e15272" providerId="ADAL" clId="{B6A20DA5-5155-49E2-9364-3270AF0314BD}" dt="2023-08-24T03:05:14.713" v="2071" actId="114"/>
        <pc:sldMkLst>
          <pc:docMk/>
          <pc:sldMk cId="1800446509" sldId="306"/>
        </pc:sldMkLst>
        <pc:spChg chg="mod">
          <ac:chgData name="Rosa Elvira Vargas Della Casa" userId="123b28af-af18-4923-86e3-15f671e15272" providerId="ADAL" clId="{B6A20DA5-5155-49E2-9364-3270AF0314BD}" dt="2023-08-24T03:00:08.011" v="1756" actId="20577"/>
          <ac:spMkLst>
            <pc:docMk/>
            <pc:sldMk cId="1800446509" sldId="306"/>
            <ac:spMk id="2" creationId="{28B157B0-A07A-D2FA-FCE1-6CF1DDC68B8F}"/>
          </ac:spMkLst>
        </pc:spChg>
        <pc:spChg chg="mod">
          <ac:chgData name="Rosa Elvira Vargas Della Casa" userId="123b28af-af18-4923-86e3-15f671e15272" providerId="ADAL" clId="{B6A20DA5-5155-49E2-9364-3270AF0314BD}" dt="2023-08-24T03:05:14.713" v="2071" actId="114"/>
          <ac:spMkLst>
            <pc:docMk/>
            <pc:sldMk cId="1800446509" sldId="306"/>
            <ac:spMk id="3" creationId="{25078A2D-357E-7EA4-C3EA-D4C32BA334D2}"/>
          </ac:spMkLst>
        </pc:spChg>
      </pc:sldChg>
      <pc:sldChg chg="modSp new del mod">
        <pc:chgData name="Rosa Elvira Vargas Della Casa" userId="123b28af-af18-4923-86e3-15f671e15272" providerId="ADAL" clId="{B6A20DA5-5155-49E2-9364-3270AF0314BD}" dt="2023-08-24T03:03:10.537" v="2013" actId="47"/>
        <pc:sldMkLst>
          <pc:docMk/>
          <pc:sldMk cId="1891151384" sldId="307"/>
        </pc:sldMkLst>
        <pc:spChg chg="mod">
          <ac:chgData name="Rosa Elvira Vargas Della Casa" userId="123b28af-af18-4923-86e3-15f671e15272" providerId="ADAL" clId="{B6A20DA5-5155-49E2-9364-3270AF0314BD}" dt="2023-08-24T03:03:02.021" v="2010" actId="21"/>
          <ac:spMkLst>
            <pc:docMk/>
            <pc:sldMk cId="1891151384" sldId="307"/>
            <ac:spMk id="3" creationId="{3836CE91-A11F-5946-206A-C29AC3AEFE23}"/>
          </ac:spMkLst>
        </pc:spChg>
      </pc:sldChg>
    </pc:docChg>
  </pc:docChgLst>
  <pc:docChgLst>
    <pc:chgData name="Rosa Elvira Vargas Della Casa" userId="123b28af-af18-4923-86e3-15f671e15272" providerId="ADAL" clId="{261FB92B-9FF6-40DC-887F-0B397182AAD9}"/>
    <pc:docChg chg="custSel addSld delSld modSld sldOrd modMainMaster">
      <pc:chgData name="Rosa Elvira Vargas Della Casa" userId="123b28af-af18-4923-86e3-15f671e15272" providerId="ADAL" clId="{261FB92B-9FF6-40DC-887F-0B397182AAD9}" dt="2022-09-29T17:32:37.586" v="497" actId="14100"/>
      <pc:docMkLst>
        <pc:docMk/>
      </pc:docMkLst>
      <pc:sldChg chg="modSp del">
        <pc:chgData name="Rosa Elvira Vargas Della Casa" userId="123b28af-af18-4923-86e3-15f671e15272" providerId="ADAL" clId="{261FB92B-9FF6-40DC-887F-0B397182AAD9}" dt="2022-09-29T15:38:53.978" v="37" actId="47"/>
        <pc:sldMkLst>
          <pc:docMk/>
          <pc:sldMk cId="2594995379" sldId="256"/>
        </pc:sldMkLst>
        <pc:spChg chg="mod">
          <ac:chgData name="Rosa Elvira Vargas Della Casa" userId="123b28af-af18-4923-86e3-15f671e15272" providerId="ADAL" clId="{261FB92B-9FF6-40DC-887F-0B397182AAD9}" dt="2022-09-29T15:38:23.385" v="4"/>
          <ac:spMkLst>
            <pc:docMk/>
            <pc:sldMk cId="2594995379" sldId="256"/>
            <ac:spMk id="2" creationId="{00000000-0000-0000-0000-000000000000}"/>
          </ac:spMkLst>
        </pc:spChg>
        <pc:spChg chg="mod">
          <ac:chgData name="Rosa Elvira Vargas Della Casa" userId="123b28af-af18-4923-86e3-15f671e15272" providerId="ADAL" clId="{261FB92B-9FF6-40DC-887F-0B397182AAD9}" dt="2022-09-29T15:38:23.385" v="4"/>
          <ac:spMkLst>
            <pc:docMk/>
            <pc:sldMk cId="2594995379" sldId="256"/>
            <ac:spMk id="3" creationId="{00000000-0000-0000-0000-000000000000}"/>
          </ac:spMkLst>
        </pc:spChg>
      </pc:sldChg>
      <pc:sldChg chg="addSp modSp mod setBg">
        <pc:chgData name="Rosa Elvira Vargas Della Casa" userId="123b28af-af18-4923-86e3-15f671e15272" providerId="ADAL" clId="{261FB92B-9FF6-40DC-887F-0B397182AAD9}" dt="2022-09-29T15:51:11.491" v="169" actId="255"/>
        <pc:sldMkLst>
          <pc:docMk/>
          <pc:sldMk cId="2242437259" sldId="257"/>
        </pc:sldMkLst>
        <pc:spChg chg="mod">
          <ac:chgData name="Rosa Elvira Vargas Della Casa" userId="123b28af-af18-4923-86e3-15f671e15272" providerId="ADAL" clId="{261FB92B-9FF6-40DC-887F-0B397182AAD9}" dt="2022-09-29T15:50:37.042" v="147" actId="20577"/>
          <ac:spMkLst>
            <pc:docMk/>
            <pc:sldMk cId="2242437259" sldId="257"/>
            <ac:spMk id="2" creationId="{00000000-0000-0000-0000-000000000000}"/>
          </ac:spMkLst>
        </pc:spChg>
        <pc:spChg chg="mod">
          <ac:chgData name="Rosa Elvira Vargas Della Casa" userId="123b28af-af18-4923-86e3-15f671e15272" providerId="ADAL" clId="{261FB92B-9FF6-40DC-887F-0B397182AAD9}" dt="2022-09-29T15:51:11.491" v="169" actId="255"/>
          <ac:spMkLst>
            <pc:docMk/>
            <pc:sldMk cId="2242437259" sldId="257"/>
            <ac:spMk id="3" creationId="{00000000-0000-0000-0000-000000000000}"/>
          </ac:spMkLst>
        </pc:spChg>
        <pc:spChg chg="add">
          <ac:chgData name="Rosa Elvira Vargas Della Casa" userId="123b28af-af18-4923-86e3-15f671e15272" providerId="ADAL" clId="{261FB92B-9FF6-40DC-887F-0B397182AAD9}" dt="2022-09-29T15:44:47.233" v="91" actId="26606"/>
          <ac:spMkLst>
            <pc:docMk/>
            <pc:sldMk cId="2242437259" sldId="257"/>
            <ac:spMk id="8" creationId="{3741B58E-3B65-4A01-A276-975AB2CF8A08}"/>
          </ac:spMkLst>
        </pc:spChg>
        <pc:spChg chg="add">
          <ac:chgData name="Rosa Elvira Vargas Della Casa" userId="123b28af-af18-4923-86e3-15f671e15272" providerId="ADAL" clId="{261FB92B-9FF6-40DC-887F-0B397182AAD9}" dt="2022-09-29T15:44:47.233" v="91" actId="26606"/>
          <ac:spMkLst>
            <pc:docMk/>
            <pc:sldMk cId="2242437259" sldId="257"/>
            <ac:spMk id="10" creationId="{7AAC67C3-831B-4AB1-A259-DFB839CAFAFC}"/>
          </ac:spMkLst>
        </pc:spChg>
        <pc:spChg chg="add">
          <ac:chgData name="Rosa Elvira Vargas Della Casa" userId="123b28af-af18-4923-86e3-15f671e15272" providerId="ADAL" clId="{261FB92B-9FF6-40DC-887F-0B397182AAD9}" dt="2022-09-29T15:44:47.233" v="91" actId="26606"/>
          <ac:spMkLst>
            <pc:docMk/>
            <pc:sldMk cId="2242437259" sldId="257"/>
            <ac:spMk id="12" creationId="{054B3F04-9EAC-45C0-B3CE-0387EEA10A0C}"/>
          </ac:spMkLst>
        </pc:spChg>
      </pc:sldChg>
      <pc:sldChg chg="addSp modSp mod chgLayout">
        <pc:chgData name="Rosa Elvira Vargas Della Casa" userId="123b28af-af18-4923-86e3-15f671e15272" providerId="ADAL" clId="{261FB92B-9FF6-40DC-887F-0B397182AAD9}" dt="2022-09-29T17:16:45.673" v="312" actId="20577"/>
        <pc:sldMkLst>
          <pc:docMk/>
          <pc:sldMk cId="4174925995" sldId="258"/>
        </pc:sldMkLst>
        <pc:spChg chg="add mod ord">
          <ac:chgData name="Rosa Elvira Vargas Della Casa" userId="123b28af-af18-4923-86e3-15f671e15272" providerId="ADAL" clId="{261FB92B-9FF6-40DC-887F-0B397182AAD9}" dt="2022-09-29T15:44:41.424" v="90" actId="20577"/>
          <ac:spMkLst>
            <pc:docMk/>
            <pc:sldMk cId="4174925995" sldId="258"/>
            <ac:spMk id="2" creationId="{E3D6A9F0-8FBE-5FE7-4472-3E2C9C36F9E7}"/>
          </ac:spMkLst>
        </pc:spChg>
        <pc:spChg chg="mod ord">
          <ac:chgData name="Rosa Elvira Vargas Della Casa" userId="123b28af-af18-4923-86e3-15f671e15272" providerId="ADAL" clId="{261FB92B-9FF6-40DC-887F-0B397182AAD9}" dt="2022-09-29T17:16:45.673" v="312" actId="20577"/>
          <ac:spMkLst>
            <pc:docMk/>
            <pc:sldMk cId="4174925995" sldId="258"/>
            <ac:spMk id="3" creationId="{00000000-0000-0000-0000-000000000000}"/>
          </ac:spMkLst>
        </pc:spChg>
      </pc:sldChg>
      <pc:sldChg chg="addSp delSp modSp mod setBg modClrScheme chgLayout">
        <pc:chgData name="Rosa Elvira Vargas Della Casa" userId="123b28af-af18-4923-86e3-15f671e15272" providerId="ADAL" clId="{261FB92B-9FF6-40DC-887F-0B397182AAD9}" dt="2022-09-29T17:18:19.233" v="354" actId="113"/>
        <pc:sldMkLst>
          <pc:docMk/>
          <pc:sldMk cId="886937080" sldId="259"/>
        </pc:sldMkLst>
        <pc:spChg chg="mod ord">
          <ac:chgData name="Rosa Elvira Vargas Della Casa" userId="123b28af-af18-4923-86e3-15f671e15272" providerId="ADAL" clId="{261FB92B-9FF6-40DC-887F-0B397182AAD9}" dt="2022-09-29T15:46:22.814" v="107" actId="255"/>
          <ac:spMkLst>
            <pc:docMk/>
            <pc:sldMk cId="886937080" sldId="259"/>
            <ac:spMk id="2" creationId="{00000000-0000-0000-0000-000000000000}"/>
          </ac:spMkLst>
        </pc:spChg>
        <pc:spChg chg="mod ord">
          <ac:chgData name="Rosa Elvira Vargas Della Casa" userId="123b28af-af18-4923-86e3-15f671e15272" providerId="ADAL" clId="{261FB92B-9FF6-40DC-887F-0B397182AAD9}" dt="2022-09-29T17:18:19.233" v="354" actId="113"/>
          <ac:spMkLst>
            <pc:docMk/>
            <pc:sldMk cId="886937080" sldId="259"/>
            <ac:spMk id="3" creationId="{00000000-0000-0000-0000-000000000000}"/>
          </ac:spMkLst>
        </pc:spChg>
        <pc:spChg chg="add del mod ord">
          <ac:chgData name="Rosa Elvira Vargas Della Casa" userId="123b28af-af18-4923-86e3-15f671e15272" providerId="ADAL" clId="{261FB92B-9FF6-40DC-887F-0B397182AAD9}" dt="2022-09-29T15:46:08.017" v="101" actId="700"/>
          <ac:spMkLst>
            <pc:docMk/>
            <pc:sldMk cId="886937080" sldId="259"/>
            <ac:spMk id="4" creationId="{B6BBF713-15C1-110E-9F8E-8692267A05B5}"/>
          </ac:spMkLst>
        </pc:spChg>
        <pc:spChg chg="add">
          <ac:chgData name="Rosa Elvira Vargas Della Casa" userId="123b28af-af18-4923-86e3-15f671e15272" providerId="ADAL" clId="{261FB92B-9FF6-40DC-887F-0B397182AAD9}" dt="2022-09-29T15:46:10.079" v="102" actId="26606"/>
          <ac:spMkLst>
            <pc:docMk/>
            <pc:sldMk cId="886937080" sldId="259"/>
            <ac:spMk id="8" creationId="{3741B58E-3B65-4A01-A276-975AB2CF8A08}"/>
          </ac:spMkLst>
        </pc:spChg>
        <pc:spChg chg="add">
          <ac:chgData name="Rosa Elvira Vargas Della Casa" userId="123b28af-af18-4923-86e3-15f671e15272" providerId="ADAL" clId="{261FB92B-9FF6-40DC-887F-0B397182AAD9}" dt="2022-09-29T15:46:10.079" v="102" actId="26606"/>
          <ac:spMkLst>
            <pc:docMk/>
            <pc:sldMk cId="886937080" sldId="259"/>
            <ac:spMk id="10" creationId="{7AAC67C3-831B-4AB1-A259-DFB839CAFAFC}"/>
          </ac:spMkLst>
        </pc:spChg>
        <pc:spChg chg="add">
          <ac:chgData name="Rosa Elvira Vargas Della Casa" userId="123b28af-af18-4923-86e3-15f671e15272" providerId="ADAL" clId="{261FB92B-9FF6-40DC-887F-0B397182AAD9}" dt="2022-09-29T15:46:10.079" v="102" actId="26606"/>
          <ac:spMkLst>
            <pc:docMk/>
            <pc:sldMk cId="886937080" sldId="259"/>
            <ac:spMk id="12" creationId="{054B3F04-9EAC-45C0-B3CE-0387EEA10A0C}"/>
          </ac:spMkLst>
        </pc:spChg>
      </pc:sldChg>
      <pc:sldChg chg="addSp modSp mod chgLayout">
        <pc:chgData name="Rosa Elvira Vargas Della Casa" userId="123b28af-af18-4923-86e3-15f671e15272" providerId="ADAL" clId="{261FB92B-9FF6-40DC-887F-0B397182AAD9}" dt="2022-09-29T17:19:29.751" v="384" actId="20577"/>
        <pc:sldMkLst>
          <pc:docMk/>
          <pc:sldMk cId="1028004604" sldId="260"/>
        </pc:sldMkLst>
        <pc:spChg chg="add mod ord">
          <ac:chgData name="Rosa Elvira Vargas Della Casa" userId="123b28af-af18-4923-86e3-15f671e15272" providerId="ADAL" clId="{261FB92B-9FF6-40DC-887F-0B397182AAD9}" dt="2022-09-29T17:18:56.905" v="378" actId="20577"/>
          <ac:spMkLst>
            <pc:docMk/>
            <pc:sldMk cId="1028004604" sldId="260"/>
            <ac:spMk id="2" creationId="{F4B8746B-5532-C0D6-DFB5-C469F7EE2B8F}"/>
          </ac:spMkLst>
        </pc:spChg>
        <pc:spChg chg="mod ord">
          <ac:chgData name="Rosa Elvira Vargas Della Casa" userId="123b28af-af18-4923-86e3-15f671e15272" providerId="ADAL" clId="{261FB92B-9FF6-40DC-887F-0B397182AAD9}" dt="2022-09-29T17:19:29.751" v="384" actId="20577"/>
          <ac:spMkLst>
            <pc:docMk/>
            <pc:sldMk cId="1028004604" sldId="260"/>
            <ac:spMk id="3" creationId="{00000000-0000-0000-0000-000000000000}"/>
          </ac:spMkLst>
        </pc:spChg>
      </pc:sldChg>
      <pc:sldChg chg="addSp modSp mod chgLayout">
        <pc:chgData name="Rosa Elvira Vargas Della Casa" userId="123b28af-af18-4923-86e3-15f671e15272" providerId="ADAL" clId="{261FB92B-9FF6-40DC-887F-0B397182AAD9}" dt="2022-09-29T17:21:55.316" v="403" actId="113"/>
        <pc:sldMkLst>
          <pc:docMk/>
          <pc:sldMk cId="2205147047" sldId="261"/>
        </pc:sldMkLst>
        <pc:spChg chg="add mod ord">
          <ac:chgData name="Rosa Elvira Vargas Della Casa" userId="123b28af-af18-4923-86e3-15f671e15272" providerId="ADAL" clId="{261FB92B-9FF6-40DC-887F-0B397182AAD9}" dt="2022-09-29T17:20:37.797" v="391"/>
          <ac:spMkLst>
            <pc:docMk/>
            <pc:sldMk cId="2205147047" sldId="261"/>
            <ac:spMk id="2" creationId="{1E8AED62-9DC2-6DD5-3FEB-01F7076124F1}"/>
          </ac:spMkLst>
        </pc:spChg>
        <pc:spChg chg="mod ord">
          <ac:chgData name="Rosa Elvira Vargas Della Casa" userId="123b28af-af18-4923-86e3-15f671e15272" providerId="ADAL" clId="{261FB92B-9FF6-40DC-887F-0B397182AAD9}" dt="2022-09-29T17:21:55.316" v="403" actId="113"/>
          <ac:spMkLst>
            <pc:docMk/>
            <pc:sldMk cId="2205147047" sldId="261"/>
            <ac:spMk id="3" creationId="{00000000-0000-0000-0000-000000000000}"/>
          </ac:spMkLst>
        </pc:spChg>
      </pc:sldChg>
      <pc:sldChg chg="addSp modSp mod chgLayout">
        <pc:chgData name="Rosa Elvira Vargas Della Casa" userId="123b28af-af18-4923-86e3-15f671e15272" providerId="ADAL" clId="{261FB92B-9FF6-40DC-887F-0B397182AAD9}" dt="2022-09-29T17:23:03.261" v="410" actId="21"/>
        <pc:sldMkLst>
          <pc:docMk/>
          <pc:sldMk cId="1270603571" sldId="262"/>
        </pc:sldMkLst>
        <pc:spChg chg="add mod ord">
          <ac:chgData name="Rosa Elvira Vargas Della Casa" userId="123b28af-af18-4923-86e3-15f671e15272" providerId="ADAL" clId="{261FB92B-9FF6-40DC-887F-0B397182AAD9}" dt="2022-09-29T17:22:26.772" v="405"/>
          <ac:spMkLst>
            <pc:docMk/>
            <pc:sldMk cId="1270603571" sldId="262"/>
            <ac:spMk id="2" creationId="{1598A9F9-08B3-C473-2BA4-56EB218497F0}"/>
          </ac:spMkLst>
        </pc:spChg>
        <pc:spChg chg="mod ord">
          <ac:chgData name="Rosa Elvira Vargas Della Casa" userId="123b28af-af18-4923-86e3-15f671e15272" providerId="ADAL" clId="{261FB92B-9FF6-40DC-887F-0B397182AAD9}" dt="2022-09-29T17:23:03.261" v="410" actId="21"/>
          <ac:spMkLst>
            <pc:docMk/>
            <pc:sldMk cId="1270603571" sldId="262"/>
            <ac:spMk id="3" creationId="{00000000-0000-0000-0000-000000000000}"/>
          </ac:spMkLst>
        </pc:spChg>
      </pc:sldChg>
      <pc:sldChg chg="addSp modSp mod chgLayout">
        <pc:chgData name="Rosa Elvira Vargas Della Casa" userId="123b28af-af18-4923-86e3-15f671e15272" providerId="ADAL" clId="{261FB92B-9FF6-40DC-887F-0B397182AAD9}" dt="2022-09-29T17:24:06.631" v="419"/>
        <pc:sldMkLst>
          <pc:docMk/>
          <pc:sldMk cId="2453203735" sldId="263"/>
        </pc:sldMkLst>
        <pc:spChg chg="add mod ord">
          <ac:chgData name="Rosa Elvira Vargas Della Casa" userId="123b28af-af18-4923-86e3-15f671e15272" providerId="ADAL" clId="{261FB92B-9FF6-40DC-887F-0B397182AAD9}" dt="2022-09-29T17:24:06.631" v="419"/>
          <ac:spMkLst>
            <pc:docMk/>
            <pc:sldMk cId="2453203735" sldId="263"/>
            <ac:spMk id="2" creationId="{0E771049-1785-61A2-2753-B6EE1DCF670C}"/>
          </ac:spMkLst>
        </pc:spChg>
        <pc:spChg chg="mod ord">
          <ac:chgData name="Rosa Elvira Vargas Della Casa" userId="123b28af-af18-4923-86e3-15f671e15272" providerId="ADAL" clId="{261FB92B-9FF6-40DC-887F-0B397182AAD9}" dt="2022-09-29T17:24:00.273" v="418" actId="255"/>
          <ac:spMkLst>
            <pc:docMk/>
            <pc:sldMk cId="2453203735" sldId="263"/>
            <ac:spMk id="3" creationId="{00000000-0000-0000-0000-000000000000}"/>
          </ac:spMkLst>
        </pc:spChg>
      </pc:sldChg>
      <pc:sldChg chg="addSp modSp mod chgLayout">
        <pc:chgData name="Rosa Elvira Vargas Della Casa" userId="123b28af-af18-4923-86e3-15f671e15272" providerId="ADAL" clId="{261FB92B-9FF6-40DC-887F-0B397182AAD9}" dt="2022-09-29T17:24:59.557" v="429" actId="255"/>
        <pc:sldMkLst>
          <pc:docMk/>
          <pc:sldMk cId="3408975810" sldId="264"/>
        </pc:sldMkLst>
        <pc:spChg chg="add mod ord">
          <ac:chgData name="Rosa Elvira Vargas Della Casa" userId="123b28af-af18-4923-86e3-15f671e15272" providerId="ADAL" clId="{261FB92B-9FF6-40DC-887F-0B397182AAD9}" dt="2022-09-29T17:24:27.714" v="421"/>
          <ac:spMkLst>
            <pc:docMk/>
            <pc:sldMk cId="3408975810" sldId="264"/>
            <ac:spMk id="2" creationId="{FC1EC80E-3DE2-BD08-6044-7E72D6D0A1D2}"/>
          </ac:spMkLst>
        </pc:spChg>
        <pc:spChg chg="mod ord">
          <ac:chgData name="Rosa Elvira Vargas Della Casa" userId="123b28af-af18-4923-86e3-15f671e15272" providerId="ADAL" clId="{261FB92B-9FF6-40DC-887F-0B397182AAD9}" dt="2022-09-29T17:24:59.557" v="429" actId="255"/>
          <ac:spMkLst>
            <pc:docMk/>
            <pc:sldMk cId="3408975810" sldId="264"/>
            <ac:spMk id="3" creationId="{00000000-0000-0000-0000-000000000000}"/>
          </ac:spMkLst>
        </pc:spChg>
      </pc:sldChg>
      <pc:sldChg chg="addSp delSp modSp mod modClrScheme chgLayout">
        <pc:chgData name="Rosa Elvira Vargas Della Casa" userId="123b28af-af18-4923-86e3-15f671e15272" providerId="ADAL" clId="{261FB92B-9FF6-40DC-887F-0B397182AAD9}" dt="2022-09-29T17:32:20.932" v="495" actId="14100"/>
        <pc:sldMkLst>
          <pc:docMk/>
          <pc:sldMk cId="1890887301" sldId="265"/>
        </pc:sldMkLst>
        <pc:spChg chg="mod ord">
          <ac:chgData name="Rosa Elvira Vargas Della Casa" userId="123b28af-af18-4923-86e3-15f671e15272" providerId="ADAL" clId="{261FB92B-9FF6-40DC-887F-0B397182AAD9}" dt="2022-09-29T17:26:13.172" v="440" actId="255"/>
          <ac:spMkLst>
            <pc:docMk/>
            <pc:sldMk cId="1890887301" sldId="265"/>
            <ac:spMk id="2" creationId="{00000000-0000-0000-0000-000000000000}"/>
          </ac:spMkLst>
        </pc:spChg>
        <pc:spChg chg="mod ord">
          <ac:chgData name="Rosa Elvira Vargas Della Casa" userId="123b28af-af18-4923-86e3-15f671e15272" providerId="ADAL" clId="{261FB92B-9FF6-40DC-887F-0B397182AAD9}" dt="2022-09-29T17:32:20.932" v="495" actId="14100"/>
          <ac:spMkLst>
            <pc:docMk/>
            <pc:sldMk cId="1890887301" sldId="265"/>
            <ac:spMk id="3" creationId="{00000000-0000-0000-0000-000000000000}"/>
          </ac:spMkLst>
        </pc:spChg>
        <pc:spChg chg="add del mod ord">
          <ac:chgData name="Rosa Elvira Vargas Della Casa" userId="123b28af-af18-4923-86e3-15f671e15272" providerId="ADAL" clId="{261FB92B-9FF6-40DC-887F-0B397182AAD9}" dt="2022-09-29T17:26:02.140" v="437" actId="478"/>
          <ac:spMkLst>
            <pc:docMk/>
            <pc:sldMk cId="1890887301" sldId="265"/>
            <ac:spMk id="4" creationId="{AFC58956-8083-C165-BD8E-A5C1485C21F8}"/>
          </ac:spMkLst>
        </pc:spChg>
      </pc:sldChg>
      <pc:sldChg chg="addSp modSp mod chgLayout">
        <pc:chgData name="Rosa Elvira Vargas Della Casa" userId="123b28af-af18-4923-86e3-15f671e15272" providerId="ADAL" clId="{261FB92B-9FF6-40DC-887F-0B397182AAD9}" dt="2022-09-29T17:31:38.337" v="490" actId="6549"/>
        <pc:sldMkLst>
          <pc:docMk/>
          <pc:sldMk cId="3032479186" sldId="266"/>
        </pc:sldMkLst>
        <pc:spChg chg="add mod ord">
          <ac:chgData name="Rosa Elvira Vargas Della Casa" userId="123b28af-af18-4923-86e3-15f671e15272" providerId="ADAL" clId="{261FB92B-9FF6-40DC-887F-0B397182AAD9}" dt="2022-09-29T17:27:16.651" v="470" actId="20577"/>
          <ac:spMkLst>
            <pc:docMk/>
            <pc:sldMk cId="3032479186" sldId="266"/>
            <ac:spMk id="2" creationId="{E4D3E73D-DD1D-67B6-6405-29EEFCAA6B39}"/>
          </ac:spMkLst>
        </pc:spChg>
        <pc:spChg chg="mod ord">
          <ac:chgData name="Rosa Elvira Vargas Della Casa" userId="123b28af-af18-4923-86e3-15f671e15272" providerId="ADAL" clId="{261FB92B-9FF6-40DC-887F-0B397182AAD9}" dt="2022-09-29T17:31:38.337" v="490" actId="6549"/>
          <ac:spMkLst>
            <pc:docMk/>
            <pc:sldMk cId="3032479186" sldId="266"/>
            <ac:spMk id="3" creationId="{00000000-0000-0000-0000-000000000000}"/>
          </ac:spMkLst>
        </pc:spChg>
      </pc:sldChg>
      <pc:sldChg chg="modSp add del mod">
        <pc:chgData name="Rosa Elvira Vargas Della Casa" userId="123b28af-af18-4923-86e3-15f671e15272" providerId="ADAL" clId="{261FB92B-9FF6-40DC-887F-0B397182AAD9}" dt="2022-09-29T15:38:50.182" v="36" actId="20577"/>
        <pc:sldMkLst>
          <pc:docMk/>
          <pc:sldMk cId="1044784858" sldId="291"/>
        </pc:sldMkLst>
        <pc:spChg chg="mod">
          <ac:chgData name="Rosa Elvira Vargas Della Casa" userId="123b28af-af18-4923-86e3-15f671e15272" providerId="ADAL" clId="{261FB92B-9FF6-40DC-887F-0B397182AAD9}" dt="2022-09-29T15:38:50.182" v="36" actId="20577"/>
          <ac:spMkLst>
            <pc:docMk/>
            <pc:sldMk cId="1044784858" sldId="291"/>
            <ac:spMk id="4" creationId="{DEBDAF5C-6B11-493F-BA0D-33A6DD75B5BA}"/>
          </ac:spMkLst>
        </pc:spChg>
        <pc:spChg chg="mod">
          <ac:chgData name="Rosa Elvira Vargas Della Casa" userId="123b28af-af18-4923-86e3-15f671e15272" providerId="ADAL" clId="{261FB92B-9FF6-40DC-887F-0B397182AAD9}" dt="2022-09-29T15:38:23.385" v="4"/>
          <ac:spMkLst>
            <pc:docMk/>
            <pc:sldMk cId="1044784858" sldId="291"/>
            <ac:spMk id="6" creationId="{A0DC7A3F-88ED-4697-805D-560EBB707820}"/>
          </ac:spMkLst>
        </pc:spChg>
        <pc:spChg chg="mod">
          <ac:chgData name="Rosa Elvira Vargas Della Casa" userId="123b28af-af18-4923-86e3-15f671e15272" providerId="ADAL" clId="{261FB92B-9FF6-40DC-887F-0B397182AAD9}" dt="2022-09-29T15:38:23.385" v="4"/>
          <ac:spMkLst>
            <pc:docMk/>
            <pc:sldMk cId="1044784858" sldId="291"/>
            <ac:spMk id="10" creationId="{E8D2EF9B-2E00-4B27-BF0C-1931B6C266E2}"/>
          </ac:spMkLst>
        </pc:spChg>
        <pc:picChg chg="mod">
          <ac:chgData name="Rosa Elvira Vargas Della Casa" userId="123b28af-af18-4923-86e3-15f671e15272" providerId="ADAL" clId="{261FB92B-9FF6-40DC-887F-0B397182AAD9}" dt="2022-09-29T15:38:23.385" v="4"/>
          <ac:picMkLst>
            <pc:docMk/>
            <pc:sldMk cId="1044784858" sldId="291"/>
            <ac:picMk id="2" creationId="{8054F95C-267E-63F7-5459-1AA515D08EC8}"/>
          </ac:picMkLst>
        </pc:picChg>
      </pc:sldChg>
      <pc:sldChg chg="addSp delSp modSp add mod ord setBg modClrScheme delDesignElem chgLayout">
        <pc:chgData name="Rosa Elvira Vargas Della Casa" userId="123b28af-af18-4923-86e3-15f671e15272" providerId="ADAL" clId="{261FB92B-9FF6-40DC-887F-0B397182AAD9}" dt="2022-09-29T17:25:36.873" v="435" actId="255"/>
        <pc:sldMkLst>
          <pc:docMk/>
          <pc:sldMk cId="4234358027" sldId="292"/>
        </pc:sldMkLst>
        <pc:spChg chg="mod ord">
          <ac:chgData name="Rosa Elvira Vargas Della Casa" userId="123b28af-af18-4923-86e3-15f671e15272" providerId="ADAL" clId="{261FB92B-9FF6-40DC-887F-0B397182AAD9}" dt="2022-09-29T17:25:36.873" v="435" actId="255"/>
          <ac:spMkLst>
            <pc:docMk/>
            <pc:sldMk cId="4234358027" sldId="292"/>
            <ac:spMk id="2" creationId="{00000000-0000-0000-0000-000000000000}"/>
          </ac:spMkLst>
        </pc:spChg>
        <pc:spChg chg="mod ord">
          <ac:chgData name="Rosa Elvira Vargas Della Casa" userId="123b28af-af18-4923-86e3-15f671e15272" providerId="ADAL" clId="{261FB92B-9FF6-40DC-887F-0B397182AAD9}" dt="2022-09-29T17:25:28.143" v="434" actId="255"/>
          <ac:spMkLst>
            <pc:docMk/>
            <pc:sldMk cId="4234358027" sldId="292"/>
            <ac:spMk id="3" creationId="{00000000-0000-0000-0000-000000000000}"/>
          </ac:spMkLst>
        </pc:spChg>
        <pc:spChg chg="del">
          <ac:chgData name="Rosa Elvira Vargas Della Casa" userId="123b28af-af18-4923-86e3-15f671e15272" providerId="ADAL" clId="{261FB92B-9FF6-40DC-887F-0B397182AAD9}" dt="2022-09-29T15:39:05.406" v="39"/>
          <ac:spMkLst>
            <pc:docMk/>
            <pc:sldMk cId="4234358027" sldId="292"/>
            <ac:spMk id="9" creationId="{311973C2-EB8B-452A-A698-4A252FD3AE28}"/>
          </ac:spMkLst>
        </pc:spChg>
        <pc:spChg chg="del">
          <ac:chgData name="Rosa Elvira Vargas Della Casa" userId="123b28af-af18-4923-86e3-15f671e15272" providerId="ADAL" clId="{261FB92B-9FF6-40DC-887F-0B397182AAD9}" dt="2022-09-29T15:39:05.406" v="39"/>
          <ac:spMkLst>
            <pc:docMk/>
            <pc:sldMk cId="4234358027" sldId="292"/>
            <ac:spMk id="11" creationId="{10162E77-11AD-44A7-84EC-40C59EEFBD2E}"/>
          </ac:spMkLst>
        </pc:spChg>
        <pc:spChg chg="add del">
          <ac:chgData name="Rosa Elvira Vargas Della Casa" userId="123b28af-af18-4923-86e3-15f671e15272" providerId="ADAL" clId="{261FB92B-9FF6-40DC-887F-0B397182AAD9}" dt="2022-09-29T15:43:51.825" v="55" actId="26606"/>
          <ac:spMkLst>
            <pc:docMk/>
            <pc:sldMk cId="4234358027" sldId="292"/>
            <ac:spMk id="1033" creationId="{2DF7C36B-2A95-4DB1-A402-5367DFD51180}"/>
          </ac:spMkLst>
        </pc:spChg>
        <pc:spChg chg="add del">
          <ac:chgData name="Rosa Elvira Vargas Della Casa" userId="123b28af-af18-4923-86e3-15f671e15272" providerId="ADAL" clId="{261FB92B-9FF6-40DC-887F-0B397182AAD9}" dt="2022-09-29T15:43:51.825" v="55" actId="26606"/>
          <ac:spMkLst>
            <pc:docMk/>
            <pc:sldMk cId="4234358027" sldId="292"/>
            <ac:spMk id="1035" creationId="{9FCA75FA-F681-4B5D-93C7-49F3DDA1D8E1}"/>
          </ac:spMkLst>
        </pc:spChg>
        <pc:spChg chg="add del">
          <ac:chgData name="Rosa Elvira Vargas Della Casa" userId="123b28af-af18-4923-86e3-15f671e15272" providerId="ADAL" clId="{261FB92B-9FF6-40DC-887F-0B397182AAD9}" dt="2022-09-29T15:43:51.825" v="55" actId="26606"/>
          <ac:spMkLst>
            <pc:docMk/>
            <pc:sldMk cId="4234358027" sldId="292"/>
            <ac:spMk id="1039" creationId="{E1F60A3A-08DA-445D-B74A-BEE07358998A}"/>
          </ac:spMkLst>
        </pc:spChg>
        <pc:spChg chg="add del">
          <ac:chgData name="Rosa Elvira Vargas Della Casa" userId="123b28af-af18-4923-86e3-15f671e15272" providerId="ADAL" clId="{261FB92B-9FF6-40DC-887F-0B397182AAD9}" dt="2022-09-29T15:43:51.825" v="55" actId="26606"/>
          <ac:spMkLst>
            <pc:docMk/>
            <pc:sldMk cId="4234358027" sldId="292"/>
            <ac:spMk id="1043" creationId="{62BA066C-D259-4F6D-9F83-124F73636C30}"/>
          </ac:spMkLst>
        </pc:spChg>
        <pc:spChg chg="add del">
          <ac:chgData name="Rosa Elvira Vargas Della Casa" userId="123b28af-af18-4923-86e3-15f671e15272" providerId="ADAL" clId="{261FB92B-9FF6-40DC-887F-0B397182AAD9}" dt="2022-09-29T15:43:51.825" v="55" actId="26606"/>
          <ac:spMkLst>
            <pc:docMk/>
            <pc:sldMk cId="4234358027" sldId="292"/>
            <ac:spMk id="1045" creationId="{39179F48-E825-4803-806A-7029F8537F54}"/>
          </ac:spMkLst>
        </pc:spChg>
        <pc:spChg chg="add">
          <ac:chgData name="Rosa Elvira Vargas Della Casa" userId="123b28af-af18-4923-86e3-15f671e15272" providerId="ADAL" clId="{261FB92B-9FF6-40DC-887F-0B397182AAD9}" dt="2022-09-29T15:43:51.825" v="55" actId="26606"/>
          <ac:spMkLst>
            <pc:docMk/>
            <pc:sldMk cId="4234358027" sldId="292"/>
            <ac:spMk id="1050" creationId="{2DF7C36B-2A95-4DB1-A402-5367DFD51180}"/>
          </ac:spMkLst>
        </pc:spChg>
        <pc:spChg chg="add">
          <ac:chgData name="Rosa Elvira Vargas Della Casa" userId="123b28af-af18-4923-86e3-15f671e15272" providerId="ADAL" clId="{261FB92B-9FF6-40DC-887F-0B397182AAD9}" dt="2022-09-29T15:43:51.825" v="55" actId="26606"/>
          <ac:spMkLst>
            <pc:docMk/>
            <pc:sldMk cId="4234358027" sldId="292"/>
            <ac:spMk id="1052" creationId="{9FCA75FA-F681-4B5D-93C7-49F3DDA1D8E1}"/>
          </ac:spMkLst>
        </pc:spChg>
        <pc:spChg chg="add">
          <ac:chgData name="Rosa Elvira Vargas Della Casa" userId="123b28af-af18-4923-86e3-15f671e15272" providerId="ADAL" clId="{261FB92B-9FF6-40DC-887F-0B397182AAD9}" dt="2022-09-29T15:43:51.825" v="55" actId="26606"/>
          <ac:spMkLst>
            <pc:docMk/>
            <pc:sldMk cId="4234358027" sldId="292"/>
            <ac:spMk id="1056" creationId="{311973C2-EB8B-452A-A698-4A252FD3AE28}"/>
          </ac:spMkLst>
        </pc:spChg>
        <pc:spChg chg="add">
          <ac:chgData name="Rosa Elvira Vargas Della Casa" userId="123b28af-af18-4923-86e3-15f671e15272" providerId="ADAL" clId="{261FB92B-9FF6-40DC-887F-0B397182AAD9}" dt="2022-09-29T15:43:51.825" v="55" actId="26606"/>
          <ac:spMkLst>
            <pc:docMk/>
            <pc:sldMk cId="4234358027" sldId="292"/>
            <ac:spMk id="1058" creationId="{10162E77-11AD-44A7-84EC-40C59EEFBD2E}"/>
          </ac:spMkLst>
        </pc:spChg>
        <pc:picChg chg="del">
          <ac:chgData name="Rosa Elvira Vargas Della Casa" userId="123b28af-af18-4923-86e3-15f671e15272" providerId="ADAL" clId="{261FB92B-9FF6-40DC-887F-0B397182AAD9}" dt="2022-09-29T15:41:03.322" v="43" actId="478"/>
          <ac:picMkLst>
            <pc:docMk/>
            <pc:sldMk cId="4234358027" sldId="292"/>
            <ac:picMk id="4" creationId="{00000000-0000-0000-0000-000000000000}"/>
          </ac:picMkLst>
        </pc:picChg>
        <pc:picChg chg="add del mod">
          <ac:chgData name="Rosa Elvira Vargas Della Casa" userId="123b28af-af18-4923-86e3-15f671e15272" providerId="ADAL" clId="{261FB92B-9FF6-40DC-887F-0B397182AAD9}" dt="2022-09-29T15:42:28.033" v="46" actId="478"/>
          <ac:picMkLst>
            <pc:docMk/>
            <pc:sldMk cId="4234358027" sldId="292"/>
            <ac:picMk id="1026" creationId="{7A444209-9AA3-A800-9F96-ADE5D8FA3EAD}"/>
          </ac:picMkLst>
        </pc:picChg>
        <pc:picChg chg="add del mod">
          <ac:chgData name="Rosa Elvira Vargas Della Casa" userId="123b28af-af18-4923-86e3-15f671e15272" providerId="ADAL" clId="{261FB92B-9FF6-40DC-887F-0B397182AAD9}" dt="2022-09-29T15:43:40.149" v="53" actId="478"/>
          <ac:picMkLst>
            <pc:docMk/>
            <pc:sldMk cId="4234358027" sldId="292"/>
            <ac:picMk id="1028" creationId="{53D3A412-A6B5-351D-E025-EB7ACAF34CE7}"/>
          </ac:picMkLst>
        </pc:picChg>
        <pc:picChg chg="add mod">
          <ac:chgData name="Rosa Elvira Vargas Della Casa" userId="123b28af-af18-4923-86e3-15f671e15272" providerId="ADAL" clId="{261FB92B-9FF6-40DC-887F-0B397182AAD9}" dt="2022-09-29T15:43:51.825" v="55" actId="26606"/>
          <ac:picMkLst>
            <pc:docMk/>
            <pc:sldMk cId="4234358027" sldId="292"/>
            <ac:picMk id="1030" creationId="{E6BB28E1-1BAB-A34B-DAE3-1367B3CBD6B9}"/>
          </ac:picMkLst>
        </pc:picChg>
        <pc:cxnChg chg="del">
          <ac:chgData name="Rosa Elvira Vargas Della Casa" userId="123b28af-af18-4923-86e3-15f671e15272" providerId="ADAL" clId="{261FB92B-9FF6-40DC-887F-0B397182AAD9}" dt="2022-09-29T15:39:05.406" v="39"/>
          <ac:cxnSpMkLst>
            <pc:docMk/>
            <pc:sldMk cId="4234358027" sldId="292"/>
            <ac:cxnSpMk id="13" creationId="{5AB158E9-1B40-4CD6-95F0-95CA11DF7B7A}"/>
          </ac:cxnSpMkLst>
        </pc:cxnChg>
        <pc:cxnChg chg="add del">
          <ac:chgData name="Rosa Elvira Vargas Della Casa" userId="123b28af-af18-4923-86e3-15f671e15272" providerId="ADAL" clId="{261FB92B-9FF6-40DC-887F-0B397182AAD9}" dt="2022-09-29T15:43:51.825" v="55" actId="26606"/>
          <ac:cxnSpMkLst>
            <pc:docMk/>
            <pc:sldMk cId="4234358027" sldId="292"/>
            <ac:cxnSpMk id="1037" creationId="{834E074C-27C4-4E38-B099-012123B754E5}"/>
          </ac:cxnSpMkLst>
        </pc:cxnChg>
        <pc:cxnChg chg="add del">
          <ac:chgData name="Rosa Elvira Vargas Della Casa" userId="123b28af-af18-4923-86e3-15f671e15272" providerId="ADAL" clId="{261FB92B-9FF6-40DC-887F-0B397182AAD9}" dt="2022-09-29T15:43:51.825" v="55" actId="26606"/>
          <ac:cxnSpMkLst>
            <pc:docMk/>
            <pc:sldMk cId="4234358027" sldId="292"/>
            <ac:cxnSpMk id="1041" creationId="{296E6EFB-D2CB-44B2-BE0D-9C6DCCCED2E9}"/>
          </ac:cxnSpMkLst>
        </pc:cxnChg>
        <pc:cxnChg chg="add">
          <ac:chgData name="Rosa Elvira Vargas Della Casa" userId="123b28af-af18-4923-86e3-15f671e15272" providerId="ADAL" clId="{261FB92B-9FF6-40DC-887F-0B397182AAD9}" dt="2022-09-29T15:43:51.825" v="55" actId="26606"/>
          <ac:cxnSpMkLst>
            <pc:docMk/>
            <pc:sldMk cId="4234358027" sldId="292"/>
            <ac:cxnSpMk id="1054" creationId="{834E074C-27C4-4E38-B099-012123B754E5}"/>
          </ac:cxnSpMkLst>
        </pc:cxnChg>
        <pc:cxnChg chg="add">
          <ac:chgData name="Rosa Elvira Vargas Della Casa" userId="123b28af-af18-4923-86e3-15f671e15272" providerId="ADAL" clId="{261FB92B-9FF6-40DC-887F-0B397182AAD9}" dt="2022-09-29T15:43:51.825" v="55" actId="26606"/>
          <ac:cxnSpMkLst>
            <pc:docMk/>
            <pc:sldMk cId="4234358027" sldId="292"/>
            <ac:cxnSpMk id="1060" creationId="{5AB158E9-1B40-4CD6-95F0-95CA11DF7B7A}"/>
          </ac:cxnSpMkLst>
        </pc:cxnChg>
      </pc:sldChg>
      <pc:sldChg chg="new del">
        <pc:chgData name="Rosa Elvira Vargas Della Casa" userId="123b28af-af18-4923-86e3-15f671e15272" providerId="ADAL" clId="{261FB92B-9FF6-40DC-887F-0B397182AAD9}" dt="2022-09-29T17:14:17.503" v="279" actId="47"/>
        <pc:sldMkLst>
          <pc:docMk/>
          <pc:sldMk cId="1506414207" sldId="293"/>
        </pc:sldMkLst>
      </pc:sldChg>
      <pc:sldChg chg="modSp new mod">
        <pc:chgData name="Rosa Elvira Vargas Della Casa" userId="123b28af-af18-4923-86e3-15f671e15272" providerId="ADAL" clId="{261FB92B-9FF6-40DC-887F-0B397182AAD9}" dt="2022-09-29T17:15:13.321" v="284" actId="113"/>
        <pc:sldMkLst>
          <pc:docMk/>
          <pc:sldMk cId="354576997" sldId="294"/>
        </pc:sldMkLst>
        <pc:spChg chg="mod">
          <ac:chgData name="Rosa Elvira Vargas Della Casa" userId="123b28af-af18-4923-86e3-15f671e15272" providerId="ADAL" clId="{261FB92B-9FF6-40DC-887F-0B397182AAD9}" dt="2022-09-29T17:11:27.549" v="251" actId="20577"/>
          <ac:spMkLst>
            <pc:docMk/>
            <pc:sldMk cId="354576997" sldId="294"/>
            <ac:spMk id="2" creationId="{3CD38A54-64D3-EC32-608C-D0CE982A9CC8}"/>
          </ac:spMkLst>
        </pc:spChg>
        <pc:spChg chg="mod">
          <ac:chgData name="Rosa Elvira Vargas Della Casa" userId="123b28af-af18-4923-86e3-15f671e15272" providerId="ADAL" clId="{261FB92B-9FF6-40DC-887F-0B397182AAD9}" dt="2022-09-29T17:15:13.321" v="284" actId="113"/>
          <ac:spMkLst>
            <pc:docMk/>
            <pc:sldMk cId="354576997" sldId="294"/>
            <ac:spMk id="3" creationId="{213C4EA5-9129-789E-8551-6B0A25C6A028}"/>
          </ac:spMkLst>
        </pc:spChg>
      </pc:sldChg>
      <pc:sldChg chg="modSp new mod">
        <pc:chgData name="Rosa Elvira Vargas Della Casa" userId="123b28af-af18-4923-86e3-15f671e15272" providerId="ADAL" clId="{261FB92B-9FF6-40DC-887F-0B397182AAD9}" dt="2022-09-29T17:11:51.138" v="254" actId="14100"/>
        <pc:sldMkLst>
          <pc:docMk/>
          <pc:sldMk cId="2754519529" sldId="295"/>
        </pc:sldMkLst>
        <pc:spChg chg="mod">
          <ac:chgData name="Rosa Elvira Vargas Della Casa" userId="123b28af-af18-4923-86e3-15f671e15272" providerId="ADAL" clId="{261FB92B-9FF6-40DC-887F-0B397182AAD9}" dt="2022-09-29T15:51:40.404" v="183" actId="20577"/>
          <ac:spMkLst>
            <pc:docMk/>
            <pc:sldMk cId="2754519529" sldId="295"/>
            <ac:spMk id="2" creationId="{3732E5EC-7227-F520-4C3C-820ACD459DDF}"/>
          </ac:spMkLst>
        </pc:spChg>
        <pc:spChg chg="mod">
          <ac:chgData name="Rosa Elvira Vargas Della Casa" userId="123b28af-af18-4923-86e3-15f671e15272" providerId="ADAL" clId="{261FB92B-9FF6-40DC-887F-0B397182AAD9}" dt="2022-09-29T17:11:51.138" v="254" actId="14100"/>
          <ac:spMkLst>
            <pc:docMk/>
            <pc:sldMk cId="2754519529" sldId="295"/>
            <ac:spMk id="3" creationId="{1A4DB7ED-5349-925D-1872-2803731A6FA9}"/>
          </ac:spMkLst>
        </pc:spChg>
      </pc:sldChg>
      <pc:sldChg chg="modSp new mod">
        <pc:chgData name="Rosa Elvira Vargas Della Casa" userId="123b28af-af18-4923-86e3-15f671e15272" providerId="ADAL" clId="{261FB92B-9FF6-40DC-887F-0B397182AAD9}" dt="2022-09-29T17:09:37.798" v="207" actId="113"/>
        <pc:sldMkLst>
          <pc:docMk/>
          <pc:sldMk cId="3344872572" sldId="296"/>
        </pc:sldMkLst>
        <pc:spChg chg="mod">
          <ac:chgData name="Rosa Elvira Vargas Della Casa" userId="123b28af-af18-4923-86e3-15f671e15272" providerId="ADAL" clId="{261FB92B-9FF6-40DC-887F-0B397182AAD9}" dt="2022-09-29T15:54:38.790" v="201" actId="20577"/>
          <ac:spMkLst>
            <pc:docMk/>
            <pc:sldMk cId="3344872572" sldId="296"/>
            <ac:spMk id="2" creationId="{A5DA1253-4198-139E-8BF4-C4DBA02945E0}"/>
          </ac:spMkLst>
        </pc:spChg>
        <pc:spChg chg="mod">
          <ac:chgData name="Rosa Elvira Vargas Della Casa" userId="123b28af-af18-4923-86e3-15f671e15272" providerId="ADAL" clId="{261FB92B-9FF6-40DC-887F-0B397182AAD9}" dt="2022-09-29T17:09:37.798" v="207" actId="113"/>
          <ac:spMkLst>
            <pc:docMk/>
            <pc:sldMk cId="3344872572" sldId="296"/>
            <ac:spMk id="3" creationId="{A446A6EC-166E-4FEE-8993-89EBDFF09928}"/>
          </ac:spMkLst>
        </pc:spChg>
      </pc:sldChg>
      <pc:sldChg chg="modSp new mod">
        <pc:chgData name="Rosa Elvira Vargas Della Casa" userId="123b28af-af18-4923-86e3-15f671e15272" providerId="ADAL" clId="{261FB92B-9FF6-40DC-887F-0B397182AAD9}" dt="2022-09-29T17:10:18.265" v="223" actId="14100"/>
        <pc:sldMkLst>
          <pc:docMk/>
          <pc:sldMk cId="2307851886" sldId="297"/>
        </pc:sldMkLst>
        <pc:spChg chg="mod">
          <ac:chgData name="Rosa Elvira Vargas Della Casa" userId="123b28af-af18-4923-86e3-15f671e15272" providerId="ADAL" clId="{261FB92B-9FF6-40DC-887F-0B397182AAD9}" dt="2022-09-29T17:10:13.995" v="222" actId="20577"/>
          <ac:spMkLst>
            <pc:docMk/>
            <pc:sldMk cId="2307851886" sldId="297"/>
            <ac:spMk id="2" creationId="{463E74D1-4D90-5D3C-E6BA-2BEE75558A66}"/>
          </ac:spMkLst>
        </pc:spChg>
        <pc:spChg chg="mod">
          <ac:chgData name="Rosa Elvira Vargas Della Casa" userId="123b28af-af18-4923-86e3-15f671e15272" providerId="ADAL" clId="{261FB92B-9FF6-40DC-887F-0B397182AAD9}" dt="2022-09-29T17:10:18.265" v="223" actId="14100"/>
          <ac:spMkLst>
            <pc:docMk/>
            <pc:sldMk cId="2307851886" sldId="297"/>
            <ac:spMk id="3" creationId="{A1DDC299-FFCC-E9BB-4D24-6D7CFA34BC52}"/>
          </ac:spMkLst>
        </pc:spChg>
      </pc:sldChg>
      <pc:sldChg chg="modSp new mod">
        <pc:chgData name="Rosa Elvira Vargas Della Casa" userId="123b28af-af18-4923-86e3-15f671e15272" providerId="ADAL" clId="{261FB92B-9FF6-40DC-887F-0B397182AAD9}" dt="2022-09-29T17:10:42.138" v="238" actId="20577"/>
        <pc:sldMkLst>
          <pc:docMk/>
          <pc:sldMk cId="717218936" sldId="298"/>
        </pc:sldMkLst>
        <pc:spChg chg="mod">
          <ac:chgData name="Rosa Elvira Vargas Della Casa" userId="123b28af-af18-4923-86e3-15f671e15272" providerId="ADAL" clId="{261FB92B-9FF6-40DC-887F-0B397182AAD9}" dt="2022-09-29T17:10:42.138" v="238" actId="20577"/>
          <ac:spMkLst>
            <pc:docMk/>
            <pc:sldMk cId="717218936" sldId="298"/>
            <ac:spMk id="2" creationId="{A9CDDC84-744C-4193-E974-45A5361FD62E}"/>
          </ac:spMkLst>
        </pc:spChg>
        <pc:spChg chg="mod">
          <ac:chgData name="Rosa Elvira Vargas Della Casa" userId="123b28af-af18-4923-86e3-15f671e15272" providerId="ADAL" clId="{261FB92B-9FF6-40DC-887F-0B397182AAD9}" dt="2022-09-29T17:10:38.249" v="226" actId="255"/>
          <ac:spMkLst>
            <pc:docMk/>
            <pc:sldMk cId="717218936" sldId="298"/>
            <ac:spMk id="3" creationId="{37202B53-6754-2B5F-893B-DE329B25E250}"/>
          </ac:spMkLst>
        </pc:spChg>
      </pc:sldChg>
      <pc:sldChg chg="modSp new mod">
        <pc:chgData name="Rosa Elvira Vargas Della Casa" userId="123b28af-af18-4923-86e3-15f671e15272" providerId="ADAL" clId="{261FB92B-9FF6-40DC-887F-0B397182AAD9}" dt="2022-09-29T17:13:41.196" v="278" actId="20577"/>
        <pc:sldMkLst>
          <pc:docMk/>
          <pc:sldMk cId="861599128" sldId="299"/>
        </pc:sldMkLst>
        <pc:spChg chg="mod">
          <ac:chgData name="Rosa Elvira Vargas Della Casa" userId="123b28af-af18-4923-86e3-15f671e15272" providerId="ADAL" clId="{261FB92B-9FF6-40DC-887F-0B397182AAD9}" dt="2022-09-29T17:13:41.196" v="278" actId="20577"/>
          <ac:spMkLst>
            <pc:docMk/>
            <pc:sldMk cId="861599128" sldId="299"/>
            <ac:spMk id="2" creationId="{8020DEDC-043A-0F5E-B6A7-A32DBD063C27}"/>
          </ac:spMkLst>
        </pc:spChg>
        <pc:spChg chg="mod">
          <ac:chgData name="Rosa Elvira Vargas Della Casa" userId="123b28af-af18-4923-86e3-15f671e15272" providerId="ADAL" clId="{261FB92B-9FF6-40DC-887F-0B397182AAD9}" dt="2022-09-29T17:13:37.371" v="266" actId="255"/>
          <ac:spMkLst>
            <pc:docMk/>
            <pc:sldMk cId="861599128" sldId="299"/>
            <ac:spMk id="3" creationId="{B550BB19-56AA-EF56-2F32-7ACCEC312850}"/>
          </ac:spMkLst>
        </pc:spChg>
      </pc:sldChg>
      <pc:sldChg chg="modSp new mod">
        <pc:chgData name="Rosa Elvira Vargas Della Casa" userId="123b28af-af18-4923-86e3-15f671e15272" providerId="ADAL" clId="{261FB92B-9FF6-40DC-887F-0B397182AAD9}" dt="2022-09-29T17:17:43.333" v="348" actId="20577"/>
        <pc:sldMkLst>
          <pc:docMk/>
          <pc:sldMk cId="3372708126" sldId="300"/>
        </pc:sldMkLst>
        <pc:spChg chg="mod">
          <ac:chgData name="Rosa Elvira Vargas Della Casa" userId="123b28af-af18-4923-86e3-15f671e15272" providerId="ADAL" clId="{261FB92B-9FF6-40DC-887F-0B397182AAD9}" dt="2022-09-29T17:17:43.333" v="348" actId="20577"/>
          <ac:spMkLst>
            <pc:docMk/>
            <pc:sldMk cId="3372708126" sldId="300"/>
            <ac:spMk id="2" creationId="{AC86053F-9414-813F-988D-3CC190B77D9E}"/>
          </ac:spMkLst>
        </pc:spChg>
        <pc:spChg chg="mod">
          <ac:chgData name="Rosa Elvira Vargas Della Casa" userId="123b28af-af18-4923-86e3-15f671e15272" providerId="ADAL" clId="{261FB92B-9FF6-40DC-887F-0B397182AAD9}" dt="2022-09-29T17:17:36.592" v="318" actId="14100"/>
          <ac:spMkLst>
            <pc:docMk/>
            <pc:sldMk cId="3372708126" sldId="300"/>
            <ac:spMk id="3" creationId="{366FA690-5452-9502-87B8-2A45372AE458}"/>
          </ac:spMkLst>
        </pc:spChg>
      </pc:sldChg>
      <pc:sldChg chg="modSp new mod">
        <pc:chgData name="Rosa Elvira Vargas Della Casa" userId="123b28af-af18-4923-86e3-15f671e15272" providerId="ADAL" clId="{261FB92B-9FF6-40DC-887F-0B397182AAD9}" dt="2022-09-29T17:21:16.969" v="396" actId="113"/>
        <pc:sldMkLst>
          <pc:docMk/>
          <pc:sldMk cId="1887344560" sldId="301"/>
        </pc:sldMkLst>
        <pc:spChg chg="mod">
          <ac:chgData name="Rosa Elvira Vargas Della Casa" userId="123b28af-af18-4923-86e3-15f671e15272" providerId="ADAL" clId="{261FB92B-9FF6-40DC-887F-0B397182AAD9}" dt="2022-09-29T17:19:47.783" v="385"/>
          <ac:spMkLst>
            <pc:docMk/>
            <pc:sldMk cId="1887344560" sldId="301"/>
            <ac:spMk id="2" creationId="{189D43DB-B9F7-252F-21E9-DB1AEE39474F}"/>
          </ac:spMkLst>
        </pc:spChg>
        <pc:spChg chg="mod">
          <ac:chgData name="Rosa Elvira Vargas Della Casa" userId="123b28af-af18-4923-86e3-15f671e15272" providerId="ADAL" clId="{261FB92B-9FF6-40DC-887F-0B397182AAD9}" dt="2022-09-29T17:21:16.969" v="396" actId="113"/>
          <ac:spMkLst>
            <pc:docMk/>
            <pc:sldMk cId="1887344560" sldId="301"/>
            <ac:spMk id="3" creationId="{35387972-5D14-3BF1-D87F-28FBF38F65B5}"/>
          </ac:spMkLst>
        </pc:spChg>
      </pc:sldChg>
      <pc:sldChg chg="modSp new mod">
        <pc:chgData name="Rosa Elvira Vargas Della Casa" userId="123b28af-af18-4923-86e3-15f671e15272" providerId="ADAL" clId="{261FB92B-9FF6-40DC-887F-0B397182AAD9}" dt="2022-09-29T17:23:46.751" v="417" actId="313"/>
        <pc:sldMkLst>
          <pc:docMk/>
          <pc:sldMk cId="1650841532" sldId="302"/>
        </pc:sldMkLst>
        <pc:spChg chg="mod">
          <ac:chgData name="Rosa Elvira Vargas Della Casa" userId="123b28af-af18-4923-86e3-15f671e15272" providerId="ADAL" clId="{261FB92B-9FF6-40DC-887F-0B397182AAD9}" dt="2022-09-29T17:22:37.948" v="408"/>
          <ac:spMkLst>
            <pc:docMk/>
            <pc:sldMk cId="1650841532" sldId="302"/>
            <ac:spMk id="2" creationId="{23BB1BBB-B456-31E8-4FD8-9E91830041A1}"/>
          </ac:spMkLst>
        </pc:spChg>
        <pc:spChg chg="mod">
          <ac:chgData name="Rosa Elvira Vargas Della Casa" userId="123b28af-af18-4923-86e3-15f671e15272" providerId="ADAL" clId="{261FB92B-9FF6-40DC-887F-0B397182AAD9}" dt="2022-09-29T17:23:46.751" v="417" actId="313"/>
          <ac:spMkLst>
            <pc:docMk/>
            <pc:sldMk cId="1650841532" sldId="302"/>
            <ac:spMk id="3" creationId="{76CACBF1-7D73-3CA1-6B05-72500F97BF41}"/>
          </ac:spMkLst>
        </pc:spChg>
      </pc:sldChg>
      <pc:sldChg chg="modSp new mod">
        <pc:chgData name="Rosa Elvira Vargas Della Casa" userId="123b28af-af18-4923-86e3-15f671e15272" providerId="ADAL" clId="{261FB92B-9FF6-40DC-887F-0B397182AAD9}" dt="2022-09-29T17:32:37.586" v="497" actId="14100"/>
        <pc:sldMkLst>
          <pc:docMk/>
          <pc:sldMk cId="2636353285" sldId="303"/>
        </pc:sldMkLst>
        <pc:spChg chg="mod">
          <ac:chgData name="Rosa Elvira Vargas Della Casa" userId="123b28af-af18-4923-86e3-15f671e15272" providerId="ADAL" clId="{261FB92B-9FF6-40DC-887F-0B397182AAD9}" dt="2022-09-29T17:28:02.891" v="480"/>
          <ac:spMkLst>
            <pc:docMk/>
            <pc:sldMk cId="2636353285" sldId="303"/>
            <ac:spMk id="2" creationId="{66D21E1E-3C27-E20B-D6C5-114591061399}"/>
          </ac:spMkLst>
        </pc:spChg>
        <pc:spChg chg="mod">
          <ac:chgData name="Rosa Elvira Vargas Della Casa" userId="123b28af-af18-4923-86e3-15f671e15272" providerId="ADAL" clId="{261FB92B-9FF6-40DC-887F-0B397182AAD9}" dt="2022-09-29T17:32:37.586" v="497" actId="14100"/>
          <ac:spMkLst>
            <pc:docMk/>
            <pc:sldMk cId="2636353285" sldId="303"/>
            <ac:spMk id="3" creationId="{90C36B40-7DED-F1FB-D740-D2A2F4DB4B70}"/>
          </ac:spMkLst>
        </pc:spChg>
      </pc:sldChg>
      <pc:sldMasterChg chg="modSp modSldLayout">
        <pc:chgData name="Rosa Elvira Vargas Della Casa" userId="123b28af-af18-4923-86e3-15f671e15272" providerId="ADAL" clId="{261FB92B-9FF6-40DC-887F-0B397182AAD9}" dt="2022-09-29T15:38:23.385" v="4"/>
        <pc:sldMasterMkLst>
          <pc:docMk/>
          <pc:sldMasterMk cId="1243657976" sldId="2147483840"/>
        </pc:sldMasterMkLst>
        <pc:spChg chg="mod">
          <ac:chgData name="Rosa Elvira Vargas Della Casa" userId="123b28af-af18-4923-86e3-15f671e15272" providerId="ADAL" clId="{261FB92B-9FF6-40DC-887F-0B397182AAD9}" dt="2022-09-29T15:38:23.385" v="4"/>
          <ac:spMkLst>
            <pc:docMk/>
            <pc:sldMasterMk cId="1243657976" sldId="2147483840"/>
            <ac:spMk id="2"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ac:spMk id="4"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ac:spMk id="5"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ac:spMk id="6"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ac:spMk id="7"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ac:spMk id="9" creationId="{00000000-0000-0000-0000-000000000000}"/>
          </ac:spMkLst>
        </pc:spChg>
        <pc:cxnChg chg="mod">
          <ac:chgData name="Rosa Elvira Vargas Della Casa" userId="123b28af-af18-4923-86e3-15f671e15272" providerId="ADAL" clId="{261FB92B-9FF6-40DC-887F-0B397182AAD9}" dt="2022-09-29T15:38:23.385" v="4"/>
          <ac:cxnSpMkLst>
            <pc:docMk/>
            <pc:sldMasterMk cId="1243657976" sldId="2147483840"/>
            <ac:cxnSpMk id="10" creationId="{00000000-0000-0000-0000-000000000000}"/>
          </ac:cxnSpMkLst>
        </pc:cxnChg>
        <pc:sldLayoutChg chg="modSp">
          <pc:chgData name="Rosa Elvira Vargas Della Casa" userId="123b28af-af18-4923-86e3-15f671e15272" providerId="ADAL" clId="{261FB92B-9FF6-40DC-887F-0B397182AAD9}" dt="2022-09-29T15:38:23.385" v="4"/>
          <pc:sldLayoutMkLst>
            <pc:docMk/>
            <pc:sldMasterMk cId="1243657976" sldId="2147483840"/>
            <pc:sldLayoutMk cId="1644347242" sldId="2147483841"/>
          </pc:sldLayoutMkLst>
          <pc:spChg chg="mod">
            <ac:chgData name="Rosa Elvira Vargas Della Casa" userId="123b28af-af18-4923-86e3-15f671e15272" providerId="ADAL" clId="{261FB92B-9FF6-40DC-887F-0B397182AAD9}" dt="2022-09-29T15:38:23.385" v="4"/>
            <ac:spMkLst>
              <pc:docMk/>
              <pc:sldMasterMk cId="1243657976" sldId="2147483840"/>
              <pc:sldLayoutMk cId="1644347242" sldId="2147483841"/>
              <ac:spMk id="2"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644347242" sldId="2147483841"/>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644347242" sldId="2147483841"/>
              <ac:spMk id="7"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644347242" sldId="2147483841"/>
              <ac:spMk id="8" creationId="{00000000-0000-0000-0000-000000000000}"/>
            </ac:spMkLst>
          </pc:spChg>
          <pc:cxnChg chg="mod">
            <ac:chgData name="Rosa Elvira Vargas Della Casa" userId="123b28af-af18-4923-86e3-15f671e15272" providerId="ADAL" clId="{261FB92B-9FF6-40DC-887F-0B397182AAD9}" dt="2022-09-29T15:38:23.385" v="4"/>
            <ac:cxnSpMkLst>
              <pc:docMk/>
              <pc:sldMasterMk cId="1243657976" sldId="2147483840"/>
              <pc:sldLayoutMk cId="1644347242" sldId="2147483841"/>
              <ac:cxnSpMk id="9" creationId="{00000000-0000-0000-0000-000000000000}"/>
            </ac:cxnSpMkLst>
          </pc:cxnChg>
        </pc:sldLayoutChg>
        <pc:sldLayoutChg chg="modSp">
          <pc:chgData name="Rosa Elvira Vargas Della Casa" userId="123b28af-af18-4923-86e3-15f671e15272" providerId="ADAL" clId="{261FB92B-9FF6-40DC-887F-0B397182AAD9}" dt="2022-09-29T15:38:23.385" v="4"/>
          <pc:sldLayoutMkLst>
            <pc:docMk/>
            <pc:sldMasterMk cId="1243657976" sldId="2147483840"/>
            <pc:sldLayoutMk cId="2925661141" sldId="2147483843"/>
          </pc:sldLayoutMkLst>
          <pc:spChg chg="mod">
            <ac:chgData name="Rosa Elvira Vargas Della Casa" userId="123b28af-af18-4923-86e3-15f671e15272" providerId="ADAL" clId="{261FB92B-9FF6-40DC-887F-0B397182AAD9}" dt="2022-09-29T15:38:23.385" v="4"/>
            <ac:spMkLst>
              <pc:docMk/>
              <pc:sldMasterMk cId="1243657976" sldId="2147483840"/>
              <pc:sldLayoutMk cId="2925661141" sldId="2147483843"/>
              <ac:spMk id="2"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925661141" sldId="2147483843"/>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925661141" sldId="2147483843"/>
              <ac:spMk id="7"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925661141" sldId="2147483843"/>
              <ac:spMk id="8" creationId="{00000000-0000-0000-0000-000000000000}"/>
            </ac:spMkLst>
          </pc:spChg>
          <pc:cxnChg chg="mod">
            <ac:chgData name="Rosa Elvira Vargas Della Casa" userId="123b28af-af18-4923-86e3-15f671e15272" providerId="ADAL" clId="{261FB92B-9FF6-40DC-887F-0B397182AAD9}" dt="2022-09-29T15:38:23.385" v="4"/>
            <ac:cxnSpMkLst>
              <pc:docMk/>
              <pc:sldMasterMk cId="1243657976" sldId="2147483840"/>
              <pc:sldLayoutMk cId="2925661141" sldId="2147483843"/>
              <ac:cxnSpMk id="9" creationId="{00000000-0000-0000-0000-000000000000}"/>
            </ac:cxnSpMkLst>
          </pc:cxnChg>
        </pc:sldLayoutChg>
        <pc:sldLayoutChg chg="modSp">
          <pc:chgData name="Rosa Elvira Vargas Della Casa" userId="123b28af-af18-4923-86e3-15f671e15272" providerId="ADAL" clId="{261FB92B-9FF6-40DC-887F-0B397182AAD9}" dt="2022-09-29T15:38:23.385" v="4"/>
          <pc:sldLayoutMkLst>
            <pc:docMk/>
            <pc:sldMasterMk cId="1243657976" sldId="2147483840"/>
            <pc:sldLayoutMk cId="1071789848" sldId="2147483844"/>
          </pc:sldLayoutMkLst>
          <pc:spChg chg="mod">
            <ac:chgData name="Rosa Elvira Vargas Della Casa" userId="123b28af-af18-4923-86e3-15f671e15272" providerId="ADAL" clId="{261FB92B-9FF6-40DC-887F-0B397182AAD9}" dt="2022-09-29T15:38:23.385" v="4"/>
            <ac:spMkLst>
              <pc:docMk/>
              <pc:sldMasterMk cId="1243657976" sldId="2147483840"/>
              <pc:sldLayoutMk cId="1071789848" sldId="2147483844"/>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071789848" sldId="2147483844"/>
              <ac:spMk id="4"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071789848" sldId="2147483844"/>
              <ac:spMk id="8" creationId="{00000000-0000-0000-0000-000000000000}"/>
            </ac:spMkLst>
          </pc:spChg>
        </pc:sldLayoutChg>
        <pc:sldLayoutChg chg="modSp">
          <pc:chgData name="Rosa Elvira Vargas Della Casa" userId="123b28af-af18-4923-86e3-15f671e15272" providerId="ADAL" clId="{261FB92B-9FF6-40DC-887F-0B397182AAD9}" dt="2022-09-29T15:38:23.385" v="4"/>
          <pc:sldLayoutMkLst>
            <pc:docMk/>
            <pc:sldMasterMk cId="1243657976" sldId="2147483840"/>
            <pc:sldLayoutMk cId="926021231" sldId="2147483845"/>
          </pc:sldLayoutMkLst>
          <pc:spChg chg="mod">
            <ac:chgData name="Rosa Elvira Vargas Della Casa" userId="123b28af-af18-4923-86e3-15f671e15272" providerId="ADAL" clId="{261FB92B-9FF6-40DC-887F-0B397182AAD9}" dt="2022-09-29T15:38:23.385" v="4"/>
            <ac:spMkLst>
              <pc:docMk/>
              <pc:sldMasterMk cId="1243657976" sldId="2147483840"/>
              <pc:sldLayoutMk cId="926021231" sldId="2147483845"/>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926021231" sldId="2147483845"/>
              <ac:spMk id="4"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926021231" sldId="2147483845"/>
              <ac:spMk id="5"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926021231" sldId="2147483845"/>
              <ac:spMk id="6"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926021231" sldId="2147483845"/>
              <ac:spMk id="10" creationId="{00000000-0000-0000-0000-000000000000}"/>
            </ac:spMkLst>
          </pc:spChg>
        </pc:sldLayoutChg>
        <pc:sldLayoutChg chg="modSp">
          <pc:chgData name="Rosa Elvira Vargas Della Casa" userId="123b28af-af18-4923-86e3-15f671e15272" providerId="ADAL" clId="{261FB92B-9FF6-40DC-887F-0B397182AAD9}" dt="2022-09-29T15:38:23.385" v="4"/>
          <pc:sldLayoutMkLst>
            <pc:docMk/>
            <pc:sldMasterMk cId="1243657976" sldId="2147483840"/>
            <pc:sldLayoutMk cId="2802003159" sldId="2147483847"/>
          </pc:sldLayoutMkLst>
          <pc:spChg chg="mod">
            <ac:chgData name="Rosa Elvira Vargas Della Casa" userId="123b28af-af18-4923-86e3-15f671e15272" providerId="ADAL" clId="{261FB92B-9FF6-40DC-887F-0B397182AAD9}" dt="2022-09-29T15:38:23.385" v="4"/>
            <ac:spMkLst>
              <pc:docMk/>
              <pc:sldMasterMk cId="1243657976" sldId="2147483840"/>
              <pc:sldLayoutMk cId="2802003159" sldId="2147483847"/>
              <ac:spMk id="5"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802003159" sldId="2147483847"/>
              <ac:spMk id="6" creationId="{00000000-0000-0000-0000-000000000000}"/>
            </ac:spMkLst>
          </pc:spChg>
        </pc:sldLayoutChg>
        <pc:sldLayoutChg chg="modSp">
          <pc:chgData name="Rosa Elvira Vargas Della Casa" userId="123b28af-af18-4923-86e3-15f671e15272" providerId="ADAL" clId="{261FB92B-9FF6-40DC-887F-0B397182AAD9}" dt="2022-09-29T15:38:23.385" v="4"/>
          <pc:sldLayoutMkLst>
            <pc:docMk/>
            <pc:sldMasterMk cId="1243657976" sldId="2147483840"/>
            <pc:sldLayoutMk cId="1441324541" sldId="2147483848"/>
          </pc:sldLayoutMkLst>
          <pc:spChg chg="mod">
            <ac:chgData name="Rosa Elvira Vargas Della Casa" userId="123b28af-af18-4923-86e3-15f671e15272" providerId="ADAL" clId="{261FB92B-9FF6-40DC-887F-0B397182AAD9}" dt="2022-09-29T15:38:23.385" v="4"/>
            <ac:spMkLst>
              <pc:docMk/>
              <pc:sldMasterMk cId="1243657976" sldId="2147483840"/>
              <pc:sldLayoutMk cId="1441324541" sldId="2147483848"/>
              <ac:spMk id="2"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441324541" sldId="2147483848"/>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441324541" sldId="2147483848"/>
              <ac:spMk id="4"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441324541" sldId="2147483848"/>
              <ac:spMk id="5"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441324541" sldId="2147483848"/>
              <ac:spMk id="6"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441324541" sldId="2147483848"/>
              <ac:spMk id="8"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1441324541" sldId="2147483848"/>
              <ac:spMk id="9" creationId="{00000000-0000-0000-0000-000000000000}"/>
            </ac:spMkLst>
          </pc:spChg>
        </pc:sldLayoutChg>
        <pc:sldLayoutChg chg="modSp">
          <pc:chgData name="Rosa Elvira Vargas Della Casa" userId="123b28af-af18-4923-86e3-15f671e15272" providerId="ADAL" clId="{261FB92B-9FF6-40DC-887F-0B397182AAD9}" dt="2022-09-29T15:38:23.385" v="4"/>
          <pc:sldLayoutMkLst>
            <pc:docMk/>
            <pc:sldMasterMk cId="1243657976" sldId="2147483840"/>
            <pc:sldLayoutMk cId="2733859004" sldId="2147483849"/>
          </pc:sldLayoutMkLst>
          <pc:spChg chg="mod">
            <ac:chgData name="Rosa Elvira Vargas Della Casa" userId="123b28af-af18-4923-86e3-15f671e15272" providerId="ADAL" clId="{261FB92B-9FF6-40DC-887F-0B397182AAD9}" dt="2022-09-29T15:38:23.385" v="4"/>
            <ac:spMkLst>
              <pc:docMk/>
              <pc:sldMasterMk cId="1243657976" sldId="2147483840"/>
              <pc:sldLayoutMk cId="2733859004" sldId="2147483849"/>
              <ac:spMk id="2"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733859004" sldId="2147483849"/>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733859004" sldId="2147483849"/>
              <ac:spMk id="4"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733859004" sldId="2147483849"/>
              <ac:spMk id="8"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2733859004" sldId="2147483849"/>
              <ac:spMk id="9" creationId="{00000000-0000-0000-0000-000000000000}"/>
            </ac:spMkLst>
          </pc:spChg>
        </pc:sldLayoutChg>
        <pc:sldLayoutChg chg="modSp">
          <pc:chgData name="Rosa Elvira Vargas Della Casa" userId="123b28af-af18-4923-86e3-15f671e15272" providerId="ADAL" clId="{261FB92B-9FF6-40DC-887F-0B397182AAD9}" dt="2022-09-29T15:38:23.385" v="4"/>
          <pc:sldLayoutMkLst>
            <pc:docMk/>
            <pc:sldMasterMk cId="1243657976" sldId="2147483840"/>
            <pc:sldLayoutMk cId="711651830" sldId="2147483851"/>
          </pc:sldLayoutMkLst>
          <pc:spChg chg="mod">
            <ac:chgData name="Rosa Elvira Vargas Della Casa" userId="123b28af-af18-4923-86e3-15f671e15272" providerId="ADAL" clId="{261FB92B-9FF6-40DC-887F-0B397182AAD9}" dt="2022-09-29T15:38:23.385" v="4"/>
            <ac:spMkLst>
              <pc:docMk/>
              <pc:sldMasterMk cId="1243657976" sldId="2147483840"/>
              <pc:sldLayoutMk cId="711651830" sldId="2147483851"/>
              <ac:spMk id="2"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711651830" sldId="2147483851"/>
              <ac:spMk id="3"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711651830" sldId="2147483851"/>
              <ac:spMk id="7" creationId="{00000000-0000-0000-0000-000000000000}"/>
            </ac:spMkLst>
          </pc:spChg>
          <pc:spChg chg="mod">
            <ac:chgData name="Rosa Elvira Vargas Della Casa" userId="123b28af-af18-4923-86e3-15f671e15272" providerId="ADAL" clId="{261FB92B-9FF6-40DC-887F-0B397182AAD9}" dt="2022-09-29T15:38:23.385" v="4"/>
            <ac:spMkLst>
              <pc:docMk/>
              <pc:sldMasterMk cId="1243657976" sldId="2147483840"/>
              <pc:sldLayoutMk cId="711651830" sldId="2147483851"/>
              <ac:spMk id="8" creationId="{00000000-0000-0000-0000-000000000000}"/>
            </ac:spMkLst>
          </pc:spChg>
        </pc:sldLayoutChg>
      </pc:sldMasterChg>
    </pc:docChg>
  </pc:docChgLst>
  <pc:docChgLst>
    <pc:chgData name="Rosa Elvira Vargas Della Casa" userId="123b28af-af18-4923-86e3-15f671e15272" providerId="ADAL" clId="{A4D0DD2E-2C16-4A31-90F4-B065A0A9AEF3}"/>
    <pc:docChg chg="modSld">
      <pc:chgData name="Rosa Elvira Vargas Della Casa" userId="123b28af-af18-4923-86e3-15f671e15272" providerId="ADAL" clId="{A4D0DD2E-2C16-4A31-90F4-B065A0A9AEF3}" dt="2024-08-18T00:36:37.796" v="11" actId="20577"/>
      <pc:docMkLst>
        <pc:docMk/>
      </pc:docMkLst>
      <pc:sldChg chg="modSp mod">
        <pc:chgData name="Rosa Elvira Vargas Della Casa" userId="123b28af-af18-4923-86e3-15f671e15272" providerId="ADAL" clId="{A4D0DD2E-2C16-4A31-90F4-B065A0A9AEF3}" dt="2024-08-18T00:36:37.796" v="11" actId="20577"/>
        <pc:sldMkLst>
          <pc:docMk/>
          <pc:sldMk cId="861599128" sldId="299"/>
        </pc:sldMkLst>
        <pc:spChg chg="mod">
          <ac:chgData name="Rosa Elvira Vargas Della Casa" userId="123b28af-af18-4923-86e3-15f671e15272" providerId="ADAL" clId="{A4D0DD2E-2C16-4A31-90F4-B065A0A9AEF3}" dt="2024-08-18T00:36:37.796" v="11" actId="20577"/>
          <ac:spMkLst>
            <pc:docMk/>
            <pc:sldMk cId="861599128" sldId="299"/>
            <ac:spMk id="2" creationId="{8020DEDC-043A-0F5E-B6A7-A32DBD063C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8886E6A-EF8A-45E6-98B6-38D37B20D18C}" type="datetimeFigureOut">
              <a:rPr lang="es-PE" smtClean="0"/>
              <a:t>17/08/2024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66995C3-13C1-4257-8CEC-3B69277A0C5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82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886E6A-EF8A-45E6-98B6-38D37B20D18C}" type="datetimeFigureOut">
              <a:rPr lang="es-PE" smtClean="0"/>
              <a:t>17/08/2024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426275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886E6A-EF8A-45E6-98B6-38D37B20D18C}" type="datetimeFigureOut">
              <a:rPr lang="es-PE" smtClean="0"/>
              <a:t>17/08/2024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216414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886E6A-EF8A-45E6-98B6-38D37B20D18C}" type="datetimeFigureOut">
              <a:rPr lang="es-PE" smtClean="0"/>
              <a:t>17/08/2024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60773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8886E6A-EF8A-45E6-98B6-38D37B20D18C}" type="datetimeFigureOut">
              <a:rPr lang="es-PE" smtClean="0"/>
              <a:t>17/08/2024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66995C3-13C1-4257-8CEC-3B69277A0C5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3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8886E6A-EF8A-45E6-98B6-38D37B20D18C}" type="datetimeFigureOut">
              <a:rPr lang="es-PE" smtClean="0"/>
              <a:t>17/08/2024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261511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8886E6A-EF8A-45E6-98B6-38D37B20D18C}" type="datetimeFigureOut">
              <a:rPr lang="es-PE" smtClean="0"/>
              <a:t>17/08/2024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30980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886E6A-EF8A-45E6-98B6-38D37B20D18C}" type="datetimeFigureOut">
              <a:rPr lang="es-PE" smtClean="0"/>
              <a:t>17/08/2024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413084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886E6A-EF8A-45E6-98B6-38D37B20D18C}" type="datetimeFigureOut">
              <a:rPr lang="es-PE" smtClean="0"/>
              <a:t>17/08/2024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88444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886E6A-EF8A-45E6-98B6-38D37B20D18C}" type="datetimeFigureOut">
              <a:rPr lang="es-PE" smtClean="0"/>
              <a:t>17/08/2024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6995C3-13C1-4257-8CEC-3B69277A0C50}" type="slidenum">
              <a:rPr lang="es-PE" smtClean="0"/>
              <a:t>‹Nº›</a:t>
            </a:fld>
            <a:endParaRPr lang="es-PE"/>
          </a:p>
        </p:txBody>
      </p:sp>
    </p:spTree>
    <p:extLst>
      <p:ext uri="{BB962C8B-B14F-4D97-AF65-F5344CB8AC3E}">
        <p14:creationId xmlns:p14="http://schemas.microsoft.com/office/powerpoint/2010/main" val="236377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886E6A-EF8A-45E6-98B6-38D37B20D18C}" type="datetimeFigureOut">
              <a:rPr lang="es-PE" smtClean="0"/>
              <a:t>17/08/2024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66995C3-13C1-4257-8CEC-3B69277A0C50}" type="slidenum">
              <a:rPr lang="es-PE" smtClean="0"/>
              <a:t>‹Nº›</a:t>
            </a:fld>
            <a:endParaRPr lang="es-PE"/>
          </a:p>
        </p:txBody>
      </p:sp>
    </p:spTree>
    <p:extLst>
      <p:ext uri="{BB962C8B-B14F-4D97-AF65-F5344CB8AC3E}">
        <p14:creationId xmlns:p14="http://schemas.microsoft.com/office/powerpoint/2010/main" val="200406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886E6A-EF8A-45E6-98B6-38D37B20D18C}" type="datetimeFigureOut">
              <a:rPr lang="es-PE" smtClean="0"/>
              <a:t>17/08/2024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6995C3-13C1-4257-8CEC-3B69277A0C50}"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7529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BDAF5C-6B11-493F-BA0D-33A6DD75B5BA}"/>
              </a:ext>
            </a:extLst>
          </p:cNvPr>
          <p:cNvSpPr>
            <a:spLocks noGrp="1"/>
          </p:cNvSpPr>
          <p:nvPr>
            <p:ph type="body" sz="half" idx="4294967295"/>
          </p:nvPr>
        </p:nvSpPr>
        <p:spPr>
          <a:xfrm>
            <a:off x="2252868" y="3317082"/>
            <a:ext cx="6372225" cy="1096962"/>
          </a:xfrm>
        </p:spPr>
        <p:txBody>
          <a:bodyPr anchor="t">
            <a:normAutofit/>
          </a:bodyPr>
          <a:lstStyle/>
          <a:p>
            <a:r>
              <a:rPr lang="es-PE" dirty="0"/>
              <a:t>TEMA 1.2</a:t>
            </a:r>
            <a:br>
              <a:rPr lang="es-PE" dirty="0"/>
            </a:br>
            <a:r>
              <a:rPr lang="es-PE" dirty="0"/>
              <a:t>Antecedentes: la filosofía helenística</a:t>
            </a:r>
          </a:p>
        </p:txBody>
      </p:sp>
      <p:sp>
        <p:nvSpPr>
          <p:cNvPr id="10" name="Title 1">
            <a:extLst>
              <a:ext uri="{FF2B5EF4-FFF2-40B4-BE49-F238E27FC236}">
                <a16:creationId xmlns:a16="http://schemas.microsoft.com/office/drawing/2014/main" id="{E8D2EF9B-2E00-4B27-BF0C-1931B6C266E2}"/>
              </a:ext>
            </a:extLst>
          </p:cNvPr>
          <p:cNvSpPr>
            <a:spLocks noGrp="1"/>
          </p:cNvSpPr>
          <p:nvPr>
            <p:ph type="title" idx="4294967295"/>
          </p:nvPr>
        </p:nvSpPr>
        <p:spPr>
          <a:xfrm>
            <a:off x="2252868" y="2074741"/>
            <a:ext cx="7515540" cy="1098550"/>
          </a:xfrm>
        </p:spPr>
        <p:txBody>
          <a:bodyPr>
            <a:normAutofit fontScale="90000"/>
          </a:bodyPr>
          <a:lstStyle/>
          <a:p>
            <a:r>
              <a:rPr lang="es-PE" dirty="0"/>
              <a:t>Historia de la Filosofía Medieval</a:t>
            </a:r>
          </a:p>
        </p:txBody>
      </p:sp>
      <p:sp>
        <p:nvSpPr>
          <p:cNvPr id="6" name="TextBox 5">
            <a:extLst>
              <a:ext uri="{FF2B5EF4-FFF2-40B4-BE49-F238E27FC236}">
                <a16:creationId xmlns:a16="http://schemas.microsoft.com/office/drawing/2014/main" id="{A0DC7A3F-88ED-4697-805D-560EBB707820}"/>
              </a:ext>
            </a:extLst>
          </p:cNvPr>
          <p:cNvSpPr txBox="1"/>
          <p:nvPr/>
        </p:nvSpPr>
        <p:spPr>
          <a:xfrm>
            <a:off x="8931992" y="4706860"/>
            <a:ext cx="2356539" cy="369332"/>
          </a:xfrm>
          <a:prstGeom prst="rect">
            <a:avLst/>
          </a:prstGeom>
          <a:noFill/>
        </p:spPr>
        <p:txBody>
          <a:bodyPr wrap="square" rtlCol="0">
            <a:spAutoFit/>
          </a:bodyPr>
          <a:lstStyle/>
          <a:p>
            <a:r>
              <a:rPr lang="es-PE" dirty="0"/>
              <a:t>Dra. Rosa Elvira Vargas</a:t>
            </a:r>
          </a:p>
        </p:txBody>
      </p:sp>
      <p:pic>
        <p:nvPicPr>
          <p:cNvPr id="2" name="Imagen 1" descr="Texto&#10;&#10;Descripción generada automáticamente">
            <a:extLst>
              <a:ext uri="{FF2B5EF4-FFF2-40B4-BE49-F238E27FC236}">
                <a16:creationId xmlns:a16="http://schemas.microsoft.com/office/drawing/2014/main" id="{8054F95C-267E-63F7-5459-1AA515D08EC8}"/>
              </a:ext>
            </a:extLst>
          </p:cNvPr>
          <p:cNvPicPr>
            <a:picLocks noChangeAspect="1"/>
          </p:cNvPicPr>
          <p:nvPr/>
        </p:nvPicPr>
        <p:blipFill rotWithShape="1">
          <a:blip r:embed="rId2">
            <a:extLst>
              <a:ext uri="{28A0092B-C50C-407E-A947-70E740481C1C}">
                <a14:useLocalDpi xmlns:a14="http://schemas.microsoft.com/office/drawing/2010/main" val="0"/>
              </a:ext>
            </a:extLst>
          </a:blip>
          <a:srcRect l="7222" t="19864" r="6652" b="21919"/>
          <a:stretch/>
        </p:blipFill>
        <p:spPr bwMode="auto">
          <a:xfrm>
            <a:off x="983432" y="694367"/>
            <a:ext cx="3599726" cy="14078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47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E74D1-4D90-5D3C-E6BA-2BEE75558A66}"/>
              </a:ext>
            </a:extLst>
          </p:cNvPr>
          <p:cNvSpPr>
            <a:spLocks noGrp="1"/>
          </p:cNvSpPr>
          <p:nvPr>
            <p:ph type="title"/>
          </p:nvPr>
        </p:nvSpPr>
        <p:spPr/>
        <p:txBody>
          <a:bodyPr/>
          <a:lstStyle/>
          <a:p>
            <a:r>
              <a:rPr lang="es-ES" dirty="0"/>
              <a:t>El neoplatonismo</a:t>
            </a:r>
          </a:p>
        </p:txBody>
      </p:sp>
      <p:sp>
        <p:nvSpPr>
          <p:cNvPr id="3" name="Marcador de contenido 2">
            <a:extLst>
              <a:ext uri="{FF2B5EF4-FFF2-40B4-BE49-F238E27FC236}">
                <a16:creationId xmlns:a16="http://schemas.microsoft.com/office/drawing/2014/main" id="{A1DDC299-FFCC-E9BB-4D24-6D7CFA34BC52}"/>
              </a:ext>
            </a:extLst>
          </p:cNvPr>
          <p:cNvSpPr>
            <a:spLocks noGrp="1"/>
          </p:cNvSpPr>
          <p:nvPr>
            <p:ph idx="1"/>
          </p:nvPr>
        </p:nvSpPr>
        <p:spPr>
          <a:xfrm>
            <a:off x="1097280" y="2060848"/>
            <a:ext cx="10058400" cy="3808246"/>
          </a:xfrm>
        </p:spPr>
        <p:txBody>
          <a:bodyPr>
            <a:normAutofit/>
          </a:bodyPr>
          <a:lstStyle/>
          <a:p>
            <a:r>
              <a:rPr lang="es-ES" sz="2400" dirty="0"/>
              <a:t>La corriente platónica se enfrentó con estas tres preguntas. La actitud ante la última de ellas será decisiva para la respuesta a las otras dos.</a:t>
            </a:r>
          </a:p>
          <a:p>
            <a:r>
              <a:rPr lang="es-ES" sz="2400" dirty="0"/>
              <a:t>En efecto, los platónicos y neoplatónicos insistían fuertemente en </a:t>
            </a:r>
            <a:r>
              <a:rPr lang="es-ES" sz="2400" b="1" dirty="0"/>
              <a:t>la transcendencia del principio supremo situado más allá de toda realidad</a:t>
            </a:r>
            <a:r>
              <a:rPr lang="es-ES" sz="2400" dirty="0"/>
              <a:t>.</a:t>
            </a:r>
          </a:p>
          <a:p>
            <a:r>
              <a:rPr lang="es-ES" sz="2400" dirty="0"/>
              <a:t>El abismo existente entre este principio supremo y el mundo sensible se salva tendiendo un puente de realidades intermedias, cada vez más alejadas de aquel principio (más imperfectas, por tanto) y cada vez más próximas al mundo sensible.</a:t>
            </a:r>
            <a:endParaRPr lang="es-PE" sz="2400" dirty="0"/>
          </a:p>
          <a:p>
            <a:endParaRPr lang="es-ES" sz="2400" dirty="0"/>
          </a:p>
        </p:txBody>
      </p:sp>
    </p:spTree>
    <p:extLst>
      <p:ext uri="{BB962C8B-B14F-4D97-AF65-F5344CB8AC3E}">
        <p14:creationId xmlns:p14="http://schemas.microsoft.com/office/powerpoint/2010/main" val="230785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DDC84-744C-4193-E974-45A5361FD62E}"/>
              </a:ext>
            </a:extLst>
          </p:cNvPr>
          <p:cNvSpPr>
            <a:spLocks noGrp="1"/>
          </p:cNvSpPr>
          <p:nvPr>
            <p:ph type="title"/>
          </p:nvPr>
        </p:nvSpPr>
        <p:spPr/>
        <p:txBody>
          <a:bodyPr/>
          <a:lstStyle/>
          <a:p>
            <a:r>
              <a:rPr lang="es-ES" dirty="0"/>
              <a:t>El neoplatonismo</a:t>
            </a:r>
          </a:p>
        </p:txBody>
      </p:sp>
      <p:sp>
        <p:nvSpPr>
          <p:cNvPr id="3" name="Marcador de contenido 2">
            <a:extLst>
              <a:ext uri="{FF2B5EF4-FFF2-40B4-BE49-F238E27FC236}">
                <a16:creationId xmlns:a16="http://schemas.microsoft.com/office/drawing/2014/main" id="{37202B53-6754-2B5F-893B-DE329B25E250}"/>
              </a:ext>
            </a:extLst>
          </p:cNvPr>
          <p:cNvSpPr>
            <a:spLocks noGrp="1"/>
          </p:cNvSpPr>
          <p:nvPr>
            <p:ph idx="1"/>
          </p:nvPr>
        </p:nvSpPr>
        <p:spPr/>
        <p:txBody>
          <a:bodyPr>
            <a:normAutofit/>
          </a:bodyPr>
          <a:lstStyle/>
          <a:p>
            <a:r>
              <a:rPr lang="es-ES" sz="2400" dirty="0"/>
              <a:t>En la concepción neoplatónica de la realidad se cumple el denominado </a:t>
            </a:r>
            <a:r>
              <a:rPr lang="es-ES" sz="2400" b="1" dirty="0"/>
              <a:t>principio de plenitud</a:t>
            </a:r>
            <a:r>
              <a:rPr lang="es-ES" sz="2400" dirty="0"/>
              <a:t>.</a:t>
            </a:r>
          </a:p>
          <a:p>
            <a:r>
              <a:rPr lang="es-ES" sz="2400" dirty="0"/>
              <a:t>Según este principio, la totalidad de lo real constituye una cadena en la que no falta ningún eslabón, una sucesión sin hiatos de realidades cuya perfección disminuye a medida que su lugar en la escala se aleja del principio primero.</a:t>
            </a:r>
          </a:p>
          <a:p>
            <a:r>
              <a:rPr lang="es-ES" sz="2400" b="1" dirty="0"/>
              <a:t>Entre Dios, lo Uno, y el mundo sensible, hay, por tanto, realidades espirituales intermedias</a:t>
            </a:r>
            <a:r>
              <a:rPr lang="es-ES" sz="2400" dirty="0"/>
              <a:t>.</a:t>
            </a:r>
          </a:p>
          <a:p>
            <a:r>
              <a:rPr lang="es-PE" sz="2400" dirty="0"/>
              <a:t>De este modo aparece un conjunto de doctrinas que resultó muy útil al Cristianismo para la formulación de sus ideas teológicas en algunos aspectos, si bien en otros aspectos el Cristianismo se opuso radicalmente a ellas.</a:t>
            </a:r>
          </a:p>
          <a:p>
            <a:endParaRPr lang="es-ES" sz="2400" dirty="0"/>
          </a:p>
        </p:txBody>
      </p:sp>
    </p:spTree>
    <p:extLst>
      <p:ext uri="{BB962C8B-B14F-4D97-AF65-F5344CB8AC3E}">
        <p14:creationId xmlns:p14="http://schemas.microsoft.com/office/powerpoint/2010/main" val="71721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38A54-64D3-EC32-608C-D0CE982A9CC8}"/>
              </a:ext>
            </a:extLst>
          </p:cNvPr>
          <p:cNvSpPr>
            <a:spLocks noGrp="1"/>
          </p:cNvSpPr>
          <p:nvPr>
            <p:ph type="title"/>
          </p:nvPr>
        </p:nvSpPr>
        <p:spPr>
          <a:xfrm>
            <a:off x="457200" y="594358"/>
            <a:ext cx="3200400" cy="3122673"/>
          </a:xfrm>
        </p:spPr>
        <p:txBody>
          <a:bodyPr>
            <a:normAutofit/>
          </a:bodyPr>
          <a:lstStyle/>
          <a:p>
            <a:r>
              <a:rPr lang="es-ES" sz="4400" dirty="0"/>
              <a:t>3.</a:t>
            </a:r>
            <a:br>
              <a:rPr lang="es-ES" sz="4400" dirty="0"/>
            </a:br>
            <a:r>
              <a:rPr lang="es-ES" sz="4400" dirty="0" err="1"/>
              <a:t>Plotino</a:t>
            </a:r>
            <a:r>
              <a:rPr lang="es-ES" sz="4400" dirty="0"/>
              <a:t> y la creación</a:t>
            </a:r>
          </a:p>
        </p:txBody>
      </p:sp>
      <p:sp>
        <p:nvSpPr>
          <p:cNvPr id="3" name="Marcador de contenido 2">
            <a:extLst>
              <a:ext uri="{FF2B5EF4-FFF2-40B4-BE49-F238E27FC236}">
                <a16:creationId xmlns:a16="http://schemas.microsoft.com/office/drawing/2014/main" id="{213C4EA5-9129-789E-8551-6B0A25C6A028}"/>
              </a:ext>
            </a:extLst>
          </p:cNvPr>
          <p:cNvSpPr>
            <a:spLocks noGrp="1"/>
          </p:cNvSpPr>
          <p:nvPr>
            <p:ph idx="1"/>
          </p:nvPr>
        </p:nvSpPr>
        <p:spPr>
          <a:xfrm>
            <a:off x="4800600" y="731520"/>
            <a:ext cx="6696000" cy="5257800"/>
          </a:xfrm>
        </p:spPr>
        <p:txBody>
          <a:bodyPr>
            <a:noAutofit/>
          </a:bodyPr>
          <a:lstStyle/>
          <a:p>
            <a:r>
              <a:rPr lang="es-PE" sz="2800" b="1" dirty="0"/>
              <a:t>La filosofía de Plotino </a:t>
            </a:r>
            <a:r>
              <a:rPr lang="es-PE" sz="2800" dirty="0"/>
              <a:t>(primera mitad del siglo III d.C.) es la última gran síntesis griega del pensamiento griego.</a:t>
            </a:r>
          </a:p>
          <a:p>
            <a:r>
              <a:rPr lang="es-PE" sz="2800" dirty="0"/>
              <a:t>Plotino es el primer pensador griego en plantearse, de un modo radical, </a:t>
            </a:r>
            <a:r>
              <a:rPr lang="es-PE" sz="2800" b="1" dirty="0"/>
              <a:t>el problema de la </a:t>
            </a:r>
            <a:r>
              <a:rPr lang="es-PE" sz="2800" b="1" i="1" dirty="0"/>
              <a:t>creación</a:t>
            </a:r>
            <a:r>
              <a:rPr lang="es-PE" sz="2800" dirty="0"/>
              <a:t>.</a:t>
            </a:r>
          </a:p>
          <a:p>
            <a:r>
              <a:rPr lang="es-PE" sz="2800" dirty="0"/>
              <a:t>En la filosofía de Platón y Aristóteles lo divino y la materia son principios </a:t>
            </a:r>
            <a:r>
              <a:rPr lang="es-PE" sz="2800" i="1" dirty="0" err="1"/>
              <a:t>co-originarios</a:t>
            </a:r>
            <a:r>
              <a:rPr lang="es-PE" sz="2800" dirty="0"/>
              <a:t>, dos absolutos recíprocamente independientes. En la filosofía de Plotino </a:t>
            </a:r>
            <a:r>
              <a:rPr lang="es-PE" sz="2800" b="1" dirty="0"/>
              <a:t>lo divino e inmutable </a:t>
            </a:r>
            <a:r>
              <a:rPr lang="es-PE" sz="2800" b="1" i="1" dirty="0"/>
              <a:t>produce</a:t>
            </a:r>
            <a:r>
              <a:rPr lang="es-PE" sz="2800" b="1" dirty="0"/>
              <a:t> la materia, es decir, la </a:t>
            </a:r>
            <a:r>
              <a:rPr lang="es-PE" sz="2800" b="1" i="1" dirty="0"/>
              <a:t>crea</a:t>
            </a:r>
            <a:r>
              <a:rPr lang="es-PE" sz="2800" dirty="0"/>
              <a:t>.</a:t>
            </a:r>
          </a:p>
          <a:p>
            <a:endParaRPr lang="es-ES" sz="2800" dirty="0"/>
          </a:p>
        </p:txBody>
      </p:sp>
    </p:spTree>
    <p:extLst>
      <p:ext uri="{BB962C8B-B14F-4D97-AF65-F5344CB8AC3E}">
        <p14:creationId xmlns:p14="http://schemas.microsoft.com/office/powerpoint/2010/main" val="35457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6A9F0-8FBE-5FE7-4472-3E2C9C36F9E7}"/>
              </a:ext>
            </a:extLst>
          </p:cNvPr>
          <p:cNvSpPr>
            <a:spLocks noGrp="1"/>
          </p:cNvSpPr>
          <p:nvPr>
            <p:ph type="title"/>
          </p:nvPr>
        </p:nvSpPr>
        <p:spPr/>
        <p:txBody>
          <a:bodyPr/>
          <a:lstStyle/>
          <a:p>
            <a:r>
              <a:rPr lang="es-ES" dirty="0"/>
              <a:t>Plotino y la creación</a:t>
            </a:r>
          </a:p>
        </p:txBody>
      </p:sp>
      <p:sp>
        <p:nvSpPr>
          <p:cNvPr id="3" name="2 Marcador de contenido"/>
          <p:cNvSpPr>
            <a:spLocks noGrp="1"/>
          </p:cNvSpPr>
          <p:nvPr>
            <p:ph idx="1"/>
          </p:nvPr>
        </p:nvSpPr>
        <p:spPr/>
        <p:txBody>
          <a:bodyPr>
            <a:normAutofit/>
          </a:bodyPr>
          <a:lstStyle/>
          <a:p>
            <a:r>
              <a:rPr lang="es-PE" sz="2800" dirty="0"/>
              <a:t>Aunque es posible que haya tomado la idea de la creación del pensador judeo-cristiano Filón de Alejandría, Plotino concibe </a:t>
            </a:r>
            <a:r>
              <a:rPr lang="es-PE" sz="2800" b="1" dirty="0"/>
              <a:t>la necesidad de afirmar la producción de la materia por parte de lo divino </a:t>
            </a:r>
            <a:r>
              <a:rPr lang="es-PE" sz="2800" dirty="0"/>
              <a:t>como un componente de la filosofía platónico-aristotélica. </a:t>
            </a:r>
          </a:p>
          <a:p>
            <a:pPr lvl="1"/>
            <a:r>
              <a:rPr lang="es-PE" sz="2800" dirty="0"/>
              <a:t>Si la materia es independiente de Dios, a Dios le falta algo, y en cuanto carente no puede ser “acto puro”, no puede ser inmutable.</a:t>
            </a:r>
          </a:p>
          <a:p>
            <a:pPr lvl="1"/>
            <a:r>
              <a:rPr lang="es-PE" sz="2800" dirty="0"/>
              <a:t>La existencia de lo inmutable no puede ser negada.</a:t>
            </a:r>
          </a:p>
          <a:p>
            <a:pPr lvl="1"/>
            <a:r>
              <a:rPr lang="es-PE" sz="2800" dirty="0"/>
              <a:t>Por tanto, lo inmutable produce también la materia.</a:t>
            </a:r>
          </a:p>
        </p:txBody>
      </p:sp>
    </p:spTree>
    <p:extLst>
      <p:ext uri="{BB962C8B-B14F-4D97-AF65-F5344CB8AC3E}">
        <p14:creationId xmlns:p14="http://schemas.microsoft.com/office/powerpoint/2010/main" val="417492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6053F-9414-813F-988D-3CC190B77D9E}"/>
              </a:ext>
            </a:extLst>
          </p:cNvPr>
          <p:cNvSpPr>
            <a:spLocks noGrp="1"/>
          </p:cNvSpPr>
          <p:nvPr>
            <p:ph type="title"/>
          </p:nvPr>
        </p:nvSpPr>
        <p:spPr/>
        <p:txBody>
          <a:bodyPr/>
          <a:lstStyle/>
          <a:p>
            <a:r>
              <a:rPr lang="es-ES" dirty="0"/>
              <a:t>Plotino y la creación</a:t>
            </a:r>
          </a:p>
        </p:txBody>
      </p:sp>
      <p:sp>
        <p:nvSpPr>
          <p:cNvPr id="3" name="Marcador de contenido 2">
            <a:extLst>
              <a:ext uri="{FF2B5EF4-FFF2-40B4-BE49-F238E27FC236}">
                <a16:creationId xmlns:a16="http://schemas.microsoft.com/office/drawing/2014/main" id="{366FA690-5452-9502-87B8-2A45372AE458}"/>
              </a:ext>
            </a:extLst>
          </p:cNvPr>
          <p:cNvSpPr>
            <a:spLocks noGrp="1"/>
          </p:cNvSpPr>
          <p:nvPr>
            <p:ph idx="1"/>
          </p:nvPr>
        </p:nvSpPr>
        <p:spPr>
          <a:xfrm>
            <a:off x="1097280" y="2132856"/>
            <a:ext cx="10058400" cy="3736238"/>
          </a:xfrm>
        </p:spPr>
        <p:txBody>
          <a:bodyPr>
            <a:normAutofit/>
          </a:bodyPr>
          <a:lstStyle/>
          <a:p>
            <a:r>
              <a:rPr lang="es-PE" sz="2800" dirty="0"/>
              <a:t>Plotino proponía un sistema filosófico-religioso en que se explica </a:t>
            </a:r>
            <a:r>
              <a:rPr lang="es-PE" sz="2800" i="1" dirty="0"/>
              <a:t>cómo todas las realidades proceden sucesiva y descendentemente a partir del Uno y cómo se produce el regreso hacia él</a:t>
            </a:r>
            <a:r>
              <a:rPr lang="es-PE" sz="2800" dirty="0"/>
              <a:t>.</a:t>
            </a:r>
          </a:p>
          <a:p>
            <a:r>
              <a:rPr lang="es-PE" sz="2800" dirty="0"/>
              <a:t>Del principio supremo o </a:t>
            </a:r>
            <a:r>
              <a:rPr lang="es-PE" sz="2800" b="1" dirty="0"/>
              <a:t>Uno</a:t>
            </a:r>
            <a:r>
              <a:rPr lang="es-PE" sz="2800" dirty="0"/>
              <a:t> procede inmediatamente el </a:t>
            </a:r>
            <a:r>
              <a:rPr lang="es-PE" sz="2800" b="1" dirty="0"/>
              <a:t>Pensamiento</a:t>
            </a:r>
            <a:r>
              <a:rPr lang="es-PE" sz="2800" dirty="0"/>
              <a:t> (Logos, Nous); de este, a su vez, proviene el </a:t>
            </a:r>
            <a:r>
              <a:rPr lang="es-PE" sz="2800" b="1" dirty="0"/>
              <a:t>alma universal </a:t>
            </a:r>
            <a:r>
              <a:rPr lang="es-PE" sz="2800" dirty="0"/>
              <a:t>y así sucesivamente en un proceso de descenso que llega hasta la materia, último eslabón en la cadena de lo real.</a:t>
            </a:r>
          </a:p>
          <a:p>
            <a:endParaRPr lang="es-ES" sz="2800" dirty="0"/>
          </a:p>
        </p:txBody>
      </p:sp>
    </p:spTree>
    <p:extLst>
      <p:ext uri="{BB962C8B-B14F-4D97-AF65-F5344CB8AC3E}">
        <p14:creationId xmlns:p14="http://schemas.microsoft.com/office/powerpoint/2010/main" val="337270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PE"/>
          </a:p>
        </p:txBody>
      </p:sp>
      <p:sp>
        <p:nvSpPr>
          <p:cNvPr id="2" name="1 Título"/>
          <p:cNvSpPr>
            <a:spLocks noGrp="1"/>
          </p:cNvSpPr>
          <p:nvPr>
            <p:ph type="title"/>
          </p:nvPr>
        </p:nvSpPr>
        <p:spPr>
          <a:xfrm>
            <a:off x="492370" y="605896"/>
            <a:ext cx="3084844" cy="5646208"/>
          </a:xfrm>
        </p:spPr>
        <p:txBody>
          <a:bodyPr anchor="ctr">
            <a:normAutofit/>
          </a:bodyPr>
          <a:lstStyle/>
          <a:p>
            <a:r>
              <a:rPr lang="es-PE" sz="4400" dirty="0">
                <a:solidFill>
                  <a:srgbClr val="FFFFFF"/>
                </a:solidFill>
              </a:rPr>
              <a:t>4. </a:t>
            </a:r>
            <a:br>
              <a:rPr lang="es-PE" sz="4400" dirty="0">
                <a:solidFill>
                  <a:srgbClr val="FFFFFF"/>
                </a:solidFill>
              </a:rPr>
            </a:br>
            <a:r>
              <a:rPr lang="es-PE" sz="4400" dirty="0">
                <a:solidFill>
                  <a:srgbClr val="FFFFFF"/>
                </a:solidFill>
              </a:rPr>
              <a:t>La procesión plotiniana</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PE"/>
          </a:p>
        </p:txBody>
      </p:sp>
      <p:sp>
        <p:nvSpPr>
          <p:cNvPr id="3" name="2 Marcador de contenido"/>
          <p:cNvSpPr>
            <a:spLocks noGrp="1"/>
          </p:cNvSpPr>
          <p:nvPr>
            <p:ph idx="1"/>
          </p:nvPr>
        </p:nvSpPr>
        <p:spPr>
          <a:xfrm>
            <a:off x="4742016" y="605896"/>
            <a:ext cx="6413663" cy="5646208"/>
          </a:xfrm>
        </p:spPr>
        <p:txBody>
          <a:bodyPr anchor="ctr">
            <a:normAutofit/>
          </a:bodyPr>
          <a:lstStyle/>
          <a:p>
            <a:r>
              <a:rPr lang="es-PE" sz="2400" dirty="0"/>
              <a:t>El proceso a través del cual se produce la creación se denomina en la filosofía de </a:t>
            </a:r>
            <a:r>
              <a:rPr lang="es-PE" sz="2400" dirty="0" err="1"/>
              <a:t>Plotino</a:t>
            </a:r>
            <a:r>
              <a:rPr lang="es-PE" sz="2400" b="1" dirty="0"/>
              <a:t> procesión </a:t>
            </a:r>
          </a:p>
          <a:p>
            <a:r>
              <a:rPr lang="es-PE" sz="2400" dirty="0"/>
              <a:t>Esta procesión es consecuencia de la suprema </a:t>
            </a:r>
            <a:r>
              <a:rPr lang="es-PE" sz="2400" i="1" dirty="0"/>
              <a:t>superabundancia</a:t>
            </a:r>
            <a:r>
              <a:rPr lang="es-PE" sz="2400" dirty="0"/>
              <a:t> de lo divino, el UNO en la filosofía </a:t>
            </a:r>
            <a:r>
              <a:rPr lang="es-PE" sz="2400" dirty="0" err="1"/>
              <a:t>plotiniana</a:t>
            </a:r>
            <a:r>
              <a:rPr lang="es-PE" sz="2400" dirty="0"/>
              <a:t>, del cual </a:t>
            </a:r>
            <a:r>
              <a:rPr lang="es-PE" sz="2400" b="1" dirty="0"/>
              <a:t>emana</a:t>
            </a:r>
            <a:r>
              <a:rPr lang="es-PE" sz="2400" dirty="0"/>
              <a:t> todo lo que existe.</a:t>
            </a:r>
          </a:p>
          <a:p>
            <a:r>
              <a:rPr lang="es-PE" sz="2400" dirty="0"/>
              <a:t>El Uno es la primera </a:t>
            </a:r>
            <a:r>
              <a:rPr lang="es-PE" sz="2400" i="1" dirty="0"/>
              <a:t>hipostasis</a:t>
            </a:r>
            <a:r>
              <a:rPr lang="es-PE" sz="2400" dirty="0"/>
              <a:t> (literalmente, ‘lo que está debajo’, ‘fundamento’).</a:t>
            </a:r>
          </a:p>
          <a:p>
            <a:r>
              <a:rPr lang="es-PE" sz="2400" dirty="0"/>
              <a:t>El Uno trasciende tanto lo múltiple sensible como lo inteligible, es la absoluta simplicidad, la autosuficiencia. Es el Bien trascendente, infinito, acto puro </a:t>
            </a:r>
            <a:r>
              <a:rPr lang="es-PE" sz="2400" dirty="0" err="1"/>
              <a:t>autocreador</a:t>
            </a:r>
            <a:r>
              <a:rPr lang="es-PE" sz="2400" dirty="0"/>
              <a:t>.</a:t>
            </a:r>
          </a:p>
        </p:txBody>
      </p:sp>
    </p:spTree>
    <p:extLst>
      <p:ext uri="{BB962C8B-B14F-4D97-AF65-F5344CB8AC3E}">
        <p14:creationId xmlns:p14="http://schemas.microsoft.com/office/powerpoint/2010/main" val="886937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8746B-5532-C0D6-DFB5-C469F7EE2B8F}"/>
              </a:ext>
            </a:extLst>
          </p:cNvPr>
          <p:cNvSpPr>
            <a:spLocks noGrp="1"/>
          </p:cNvSpPr>
          <p:nvPr>
            <p:ph type="title"/>
          </p:nvPr>
        </p:nvSpPr>
        <p:spPr/>
        <p:txBody>
          <a:bodyPr/>
          <a:lstStyle/>
          <a:p>
            <a:r>
              <a:rPr lang="es-ES" dirty="0"/>
              <a:t>La procesión plotiniana</a:t>
            </a:r>
          </a:p>
        </p:txBody>
      </p:sp>
      <p:sp>
        <p:nvSpPr>
          <p:cNvPr id="3" name="2 Marcador de contenido"/>
          <p:cNvSpPr>
            <a:spLocks noGrp="1"/>
          </p:cNvSpPr>
          <p:nvPr>
            <p:ph idx="1"/>
          </p:nvPr>
        </p:nvSpPr>
        <p:spPr>
          <a:xfrm>
            <a:off x="1097280" y="1916832"/>
            <a:ext cx="10058400" cy="3952262"/>
          </a:xfrm>
        </p:spPr>
        <p:txBody>
          <a:bodyPr>
            <a:normAutofit/>
          </a:bodyPr>
          <a:lstStyle/>
          <a:p>
            <a:r>
              <a:rPr lang="es-PE" sz="2800" dirty="0"/>
              <a:t>El Uno está privado de cualquier multiplicidad, nada le falta, nada necesita, porque todo está originariamente en él en la forma de la unidad suprema.</a:t>
            </a:r>
          </a:p>
          <a:p>
            <a:r>
              <a:rPr lang="es-PE" sz="2800" dirty="0"/>
              <a:t>El Uno no es una simplicidad vacía, sino llena (no es el uno indeterminado de Parménides). “</a:t>
            </a:r>
            <a:r>
              <a:rPr lang="es-PE" sz="2800" i="1" dirty="0"/>
              <a:t>En él está todo</a:t>
            </a:r>
            <a:r>
              <a:rPr lang="es-PE" sz="2800" dirty="0"/>
              <a:t>”.</a:t>
            </a:r>
          </a:p>
          <a:p>
            <a:r>
              <a:rPr lang="es-PE" sz="2800" dirty="0"/>
              <a:t>La unidad del Uno no equivale a la ‘unidad de lo múltiple’ del mundo de las Ideas unificadas por la idea del ser. Tampoco equivale a ese ‘pensamiento de pensamiento’ aristotélico.</a:t>
            </a:r>
          </a:p>
        </p:txBody>
      </p:sp>
    </p:spTree>
    <p:extLst>
      <p:ext uri="{BB962C8B-B14F-4D97-AF65-F5344CB8AC3E}">
        <p14:creationId xmlns:p14="http://schemas.microsoft.com/office/powerpoint/2010/main" val="102800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D43DB-B9F7-252F-21E9-DB1AEE39474F}"/>
              </a:ext>
            </a:extLst>
          </p:cNvPr>
          <p:cNvSpPr>
            <a:spLocks noGrp="1"/>
          </p:cNvSpPr>
          <p:nvPr>
            <p:ph type="title"/>
          </p:nvPr>
        </p:nvSpPr>
        <p:spPr/>
        <p:txBody>
          <a:bodyPr/>
          <a:lstStyle/>
          <a:p>
            <a:r>
              <a:rPr lang="es-ES" dirty="0"/>
              <a:t>La procesión plotiniana</a:t>
            </a:r>
          </a:p>
        </p:txBody>
      </p:sp>
      <p:sp>
        <p:nvSpPr>
          <p:cNvPr id="3" name="Marcador de contenido 2">
            <a:extLst>
              <a:ext uri="{FF2B5EF4-FFF2-40B4-BE49-F238E27FC236}">
                <a16:creationId xmlns:a16="http://schemas.microsoft.com/office/drawing/2014/main" id="{35387972-5D14-3BF1-D87F-28FBF38F65B5}"/>
              </a:ext>
            </a:extLst>
          </p:cNvPr>
          <p:cNvSpPr>
            <a:spLocks noGrp="1"/>
          </p:cNvSpPr>
          <p:nvPr>
            <p:ph idx="1"/>
          </p:nvPr>
        </p:nvSpPr>
        <p:spPr>
          <a:xfrm>
            <a:off x="1097280" y="1916832"/>
            <a:ext cx="10399320" cy="4320480"/>
          </a:xfrm>
        </p:spPr>
        <p:txBody>
          <a:bodyPr>
            <a:noAutofit/>
          </a:bodyPr>
          <a:lstStyle/>
          <a:p>
            <a:r>
              <a:rPr lang="es-PE" sz="2800" dirty="0"/>
              <a:t>El Uno es una </a:t>
            </a:r>
            <a:r>
              <a:rPr lang="es-PE" sz="2800" b="1" dirty="0"/>
              <a:t>unidad llena</a:t>
            </a:r>
            <a:r>
              <a:rPr lang="es-PE" sz="2800" dirty="0"/>
              <a:t>, pero </a:t>
            </a:r>
            <a:r>
              <a:rPr lang="es-PE" sz="2800" b="1" dirty="0"/>
              <a:t>sin distinción</a:t>
            </a:r>
            <a:r>
              <a:rPr lang="es-PE" sz="2800" dirty="0"/>
              <a:t>, sin separación.  La unidad o unificación de determinaciones separadas es solo una unidad parcial. En el Uno toda separación es superada, él es unidad absoluta.</a:t>
            </a:r>
          </a:p>
          <a:p>
            <a:pPr lvl="1"/>
            <a:r>
              <a:rPr lang="es-PE" sz="2800" dirty="0"/>
              <a:t>De allí que ningún conocimiento y ningún lenguaje puedan iluminarlo y nombrarlo.</a:t>
            </a:r>
          </a:p>
          <a:p>
            <a:r>
              <a:rPr lang="es-PE" sz="2800" dirty="0"/>
              <a:t>El Uno es productor de todo el universo, pero no por un proceso deliberado ni por un acto de conciencia. </a:t>
            </a:r>
            <a:r>
              <a:rPr lang="es-PE" sz="2800" b="1" dirty="0"/>
              <a:t>Produce en razón de su “superabundancia”.</a:t>
            </a:r>
          </a:p>
          <a:p>
            <a:pPr lvl="1"/>
            <a:r>
              <a:rPr lang="es-PE" sz="2800" dirty="0"/>
              <a:t>Al contener en él todo, contiene también esa superabundancia por la cual es productivo.</a:t>
            </a:r>
          </a:p>
          <a:p>
            <a:endParaRPr lang="es-ES" sz="2800" dirty="0"/>
          </a:p>
        </p:txBody>
      </p:sp>
    </p:spTree>
    <p:extLst>
      <p:ext uri="{BB962C8B-B14F-4D97-AF65-F5344CB8AC3E}">
        <p14:creationId xmlns:p14="http://schemas.microsoft.com/office/powerpoint/2010/main" val="188734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AED62-9DC2-6DD5-3FEB-01F7076124F1}"/>
              </a:ext>
            </a:extLst>
          </p:cNvPr>
          <p:cNvSpPr>
            <a:spLocks noGrp="1"/>
          </p:cNvSpPr>
          <p:nvPr>
            <p:ph type="title"/>
          </p:nvPr>
        </p:nvSpPr>
        <p:spPr/>
        <p:txBody>
          <a:bodyPr/>
          <a:lstStyle/>
          <a:p>
            <a:r>
              <a:rPr lang="es-ES" dirty="0"/>
              <a:t>La procesión plotiniana</a:t>
            </a:r>
          </a:p>
        </p:txBody>
      </p:sp>
      <p:sp>
        <p:nvSpPr>
          <p:cNvPr id="3" name="2 Marcador de contenido"/>
          <p:cNvSpPr>
            <a:spLocks noGrp="1"/>
          </p:cNvSpPr>
          <p:nvPr>
            <p:ph idx="1"/>
          </p:nvPr>
        </p:nvSpPr>
        <p:spPr/>
        <p:txBody>
          <a:bodyPr>
            <a:normAutofit/>
          </a:bodyPr>
          <a:lstStyle/>
          <a:p>
            <a:r>
              <a:rPr lang="es-PE" sz="2400" dirty="0"/>
              <a:t>La productividad necesaria del Uno sigue un recorrido descendente, o sea, debe producir algo que tiene una perfección inferior a la del Uno.</a:t>
            </a:r>
          </a:p>
          <a:p>
            <a:r>
              <a:rPr lang="es-PE" sz="2400" dirty="0"/>
              <a:t>Del </a:t>
            </a:r>
            <a:r>
              <a:rPr lang="es-PE" sz="2400" b="1" dirty="0"/>
              <a:t>Uno</a:t>
            </a:r>
            <a:r>
              <a:rPr lang="es-PE" sz="2400" dirty="0"/>
              <a:t> se genera el </a:t>
            </a:r>
            <a:r>
              <a:rPr lang="es-PE" sz="2400" b="1" dirty="0"/>
              <a:t>Intelecto</a:t>
            </a:r>
            <a:r>
              <a:rPr lang="es-PE" sz="2400" dirty="0"/>
              <a:t> (pensamiento divino que tiene como contenido a él mismo y, en él mismo el mundo inteligible), del Intelecto se genera el </a:t>
            </a:r>
            <a:r>
              <a:rPr lang="es-PE" sz="2400" b="1" dirty="0"/>
              <a:t>Alma</a:t>
            </a:r>
            <a:r>
              <a:rPr lang="es-PE" sz="2400" i="1" dirty="0"/>
              <a:t> </a:t>
            </a:r>
            <a:r>
              <a:rPr lang="es-PE" sz="2400" dirty="0"/>
              <a:t>(correspondiente al Demiurgo platónico, que al contemplar las ideas produce el universo visible).</a:t>
            </a:r>
          </a:p>
          <a:p>
            <a:r>
              <a:rPr lang="es-PE" sz="2400" dirty="0"/>
              <a:t>El</a:t>
            </a:r>
            <a:r>
              <a:rPr lang="es-PE" sz="2400" i="1" dirty="0"/>
              <a:t> </a:t>
            </a:r>
            <a:r>
              <a:rPr lang="es-PE" sz="2400" dirty="0"/>
              <a:t>Intelecto</a:t>
            </a:r>
            <a:r>
              <a:rPr lang="es-PE" sz="2400" i="1" dirty="0"/>
              <a:t> </a:t>
            </a:r>
            <a:r>
              <a:rPr lang="es-PE" sz="2400" dirty="0"/>
              <a:t>y el Alma son la 2da y 3ra hipostasis.</a:t>
            </a:r>
          </a:p>
          <a:p>
            <a:r>
              <a:rPr lang="es-PE" sz="2400" dirty="0"/>
              <a:t>En esta triada pensará la teología cristiana para comprender el sentido de la Trinidad divina.</a:t>
            </a:r>
          </a:p>
        </p:txBody>
      </p:sp>
    </p:spTree>
    <p:extLst>
      <p:ext uri="{BB962C8B-B14F-4D97-AF65-F5344CB8AC3E}">
        <p14:creationId xmlns:p14="http://schemas.microsoft.com/office/powerpoint/2010/main" val="220514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98A9F9-08B3-C473-2BA4-56EB218497F0}"/>
              </a:ext>
            </a:extLst>
          </p:cNvPr>
          <p:cNvSpPr>
            <a:spLocks noGrp="1"/>
          </p:cNvSpPr>
          <p:nvPr>
            <p:ph type="title"/>
          </p:nvPr>
        </p:nvSpPr>
        <p:spPr/>
        <p:txBody>
          <a:bodyPr/>
          <a:lstStyle/>
          <a:p>
            <a:r>
              <a:rPr lang="es-ES" dirty="0"/>
              <a:t>La procesión plotiniana</a:t>
            </a:r>
          </a:p>
        </p:txBody>
      </p:sp>
      <p:sp>
        <p:nvSpPr>
          <p:cNvPr id="3" name="2 Marcador de contenido"/>
          <p:cNvSpPr>
            <a:spLocks noGrp="1"/>
          </p:cNvSpPr>
          <p:nvPr>
            <p:ph idx="1"/>
          </p:nvPr>
        </p:nvSpPr>
        <p:spPr>
          <a:xfrm>
            <a:off x="1097280" y="1844824"/>
            <a:ext cx="10058400" cy="4024270"/>
          </a:xfrm>
        </p:spPr>
        <p:txBody>
          <a:bodyPr>
            <a:noAutofit/>
          </a:bodyPr>
          <a:lstStyle/>
          <a:p>
            <a:r>
              <a:rPr lang="es-PE" sz="2800" dirty="0"/>
              <a:t>El </a:t>
            </a:r>
            <a:r>
              <a:rPr lang="es-PE" sz="2800" b="1" dirty="0"/>
              <a:t>Intelecto</a:t>
            </a:r>
            <a:r>
              <a:rPr lang="es-PE" sz="2800" dirty="0"/>
              <a:t> es imagen del </a:t>
            </a:r>
            <a:r>
              <a:rPr lang="es-PE" sz="2800" b="1" dirty="0"/>
              <a:t>Uno</a:t>
            </a:r>
            <a:r>
              <a:rPr lang="es-PE" sz="2800" dirty="0"/>
              <a:t>, es semejante a él, pero carece de la unidad en sí del Uno.</a:t>
            </a:r>
          </a:p>
          <a:p>
            <a:r>
              <a:rPr lang="es-PE" sz="2800" dirty="0"/>
              <a:t>Al producir, el Uno no se vuelve hacia lo producido, mas bien el Intelecto se vuelve hacia el Uno, y al volverse hacia él lo tiene como contenido.</a:t>
            </a:r>
          </a:p>
          <a:p>
            <a:r>
              <a:rPr lang="es-PE" sz="2800" dirty="0"/>
              <a:t>El Intelecto tiene como contenido el Uno no como </a:t>
            </a:r>
            <a:r>
              <a:rPr lang="es-PE" sz="2800" i="1" dirty="0"/>
              <a:t>Uno en sí</a:t>
            </a:r>
            <a:r>
              <a:rPr lang="es-PE" sz="2800" dirty="0"/>
              <a:t>, sino como </a:t>
            </a:r>
            <a:r>
              <a:rPr lang="es-PE" sz="2800" b="1" dirty="0"/>
              <a:t>unidad de lo múltiple</a:t>
            </a:r>
            <a:r>
              <a:rPr lang="es-PE" sz="2800" dirty="0"/>
              <a:t>. Piensa al Uno pluralizado en multitud de ideas pre-contenidas en él como potencia de todas las cosas.</a:t>
            </a:r>
          </a:p>
        </p:txBody>
      </p:sp>
    </p:spTree>
    <p:extLst>
      <p:ext uri="{BB962C8B-B14F-4D97-AF65-F5344CB8AC3E}">
        <p14:creationId xmlns:p14="http://schemas.microsoft.com/office/powerpoint/2010/main" val="127060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7" name="Rectangle 1064">
            <a:extLst>
              <a:ext uri="{FF2B5EF4-FFF2-40B4-BE49-F238E27FC236}">
                <a16:creationId xmlns:a16="http://schemas.microsoft.com/office/drawing/2014/main" id="{2DF7C36B-2A95-4DB1-A402-5367DFD51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PE"/>
          </a:p>
        </p:txBody>
      </p:sp>
      <p:sp>
        <p:nvSpPr>
          <p:cNvPr id="1108" name="Rectangle 1066">
            <a:extLst>
              <a:ext uri="{FF2B5EF4-FFF2-40B4-BE49-F238E27FC236}">
                <a16:creationId xmlns:a16="http://schemas.microsoft.com/office/drawing/2014/main" id="{9FCA75FA-F681-4B5D-93C7-49F3DDA1D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PE"/>
          </a:p>
        </p:txBody>
      </p:sp>
      <p:cxnSp>
        <p:nvCxnSpPr>
          <p:cNvPr id="1109" name="Straight Connector 1068">
            <a:extLst>
              <a:ext uri="{FF2B5EF4-FFF2-40B4-BE49-F238E27FC236}">
                <a16:creationId xmlns:a16="http://schemas.microsoft.com/office/drawing/2014/main" id="{834E074C-27C4-4E38-B099-012123B754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10" name="Rectangle 107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1" name="Rectangle 107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idx="4294967295"/>
          </p:nvPr>
        </p:nvSpPr>
        <p:spPr>
          <a:xfrm>
            <a:off x="5181601" y="634946"/>
            <a:ext cx="6368142" cy="1450757"/>
          </a:xfrm>
        </p:spPr>
        <p:txBody>
          <a:bodyPr vert="horz" lIns="91440" tIns="45720" rIns="91440" bIns="45720" rtlCol="0" anchor="b">
            <a:normAutofit/>
          </a:bodyPr>
          <a:lstStyle/>
          <a:p>
            <a:r>
              <a:rPr lang="en-US" sz="6000" dirty="0">
                <a:solidFill>
                  <a:schemeClr val="accent2"/>
                </a:solidFill>
              </a:rPr>
              <a:t>Agenda</a:t>
            </a:r>
          </a:p>
        </p:txBody>
      </p:sp>
      <p:pic>
        <p:nvPicPr>
          <p:cNvPr id="1026" name="Picture 2" descr="La filosofía helenística. Contexto histórico, características y ramas">
            <a:extLst>
              <a:ext uri="{FF2B5EF4-FFF2-40B4-BE49-F238E27FC236}">
                <a16:creationId xmlns:a16="http://schemas.microsoft.com/office/drawing/2014/main" id="{EC7FACBB-D8C2-EBFB-9C81-CB5631E1E6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109" r="13727" b="-1"/>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1112" name="Straight Connector 107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4294967295"/>
          </p:nvPr>
        </p:nvSpPr>
        <p:spPr>
          <a:xfrm>
            <a:off x="5181601" y="2198914"/>
            <a:ext cx="6368142" cy="3670180"/>
          </a:xfrm>
        </p:spPr>
        <p:txBody>
          <a:bodyPr vert="horz" lIns="0" tIns="45720" rIns="0" bIns="45720" rtlCol="0">
            <a:normAutofit/>
          </a:bodyPr>
          <a:lstStyle/>
          <a:p>
            <a:pPr marL="457200" indent="-457200">
              <a:buFont typeface="Calibri" panose="020F0502020204030204" pitchFamily="34" charset="0"/>
              <a:buAutoNum type="arabicPeriod"/>
            </a:pPr>
            <a:r>
              <a:rPr lang="en-US" sz="3200" dirty="0" err="1"/>
              <a:t>Introducción</a:t>
            </a:r>
            <a:endParaRPr lang="en-US" sz="3200" dirty="0"/>
          </a:p>
          <a:p>
            <a:pPr marL="457200" indent="-457200">
              <a:buFont typeface="Calibri" panose="020F0502020204030204" pitchFamily="34" charset="0"/>
              <a:buAutoNum type="arabicPeriod"/>
            </a:pPr>
            <a:r>
              <a:rPr lang="en-US" sz="3200" dirty="0"/>
              <a:t>El </a:t>
            </a:r>
            <a:r>
              <a:rPr lang="en-US" sz="3200" dirty="0" err="1"/>
              <a:t>neoplatonismo</a:t>
            </a:r>
            <a:endParaRPr lang="en-US" sz="3200" dirty="0"/>
          </a:p>
          <a:p>
            <a:pPr marL="457200" indent="-457200">
              <a:buFont typeface="Calibri" panose="020F0502020204030204" pitchFamily="34" charset="0"/>
              <a:buAutoNum type="arabicPeriod"/>
            </a:pPr>
            <a:r>
              <a:rPr lang="en-US" sz="3200" dirty="0" err="1"/>
              <a:t>Plotino</a:t>
            </a:r>
            <a:r>
              <a:rPr lang="en-US" sz="3200" dirty="0"/>
              <a:t> y la </a:t>
            </a:r>
            <a:r>
              <a:rPr lang="en-US" sz="3200" dirty="0" err="1"/>
              <a:t>creación</a:t>
            </a:r>
            <a:endParaRPr lang="en-US" sz="3200" dirty="0"/>
          </a:p>
          <a:p>
            <a:pPr marL="457200" indent="-457200">
              <a:buFont typeface="Calibri" panose="020F0502020204030204" pitchFamily="34" charset="0"/>
              <a:buAutoNum type="arabicPeriod"/>
            </a:pPr>
            <a:r>
              <a:rPr lang="en-US" sz="3200" dirty="0"/>
              <a:t>La </a:t>
            </a:r>
            <a:r>
              <a:rPr lang="en-US" sz="3200" dirty="0" err="1"/>
              <a:t>procesión</a:t>
            </a:r>
            <a:r>
              <a:rPr lang="en-US" sz="3200" dirty="0"/>
              <a:t> </a:t>
            </a:r>
            <a:r>
              <a:rPr lang="en-US" sz="3200" dirty="0" err="1"/>
              <a:t>plotiniana</a:t>
            </a:r>
            <a:endParaRPr lang="en-US" sz="3200" dirty="0"/>
          </a:p>
          <a:p>
            <a:pPr marL="457200" indent="-457200">
              <a:buFont typeface="Calibri" panose="020F0502020204030204" pitchFamily="34" charset="0"/>
              <a:buAutoNum type="arabicPeriod"/>
            </a:pPr>
            <a:r>
              <a:rPr lang="en-US" sz="3200" dirty="0"/>
              <a:t>La </a:t>
            </a:r>
            <a:r>
              <a:rPr lang="en-US" sz="3200" dirty="0" err="1"/>
              <a:t>conversión</a:t>
            </a:r>
            <a:r>
              <a:rPr lang="en-US" sz="3200" dirty="0"/>
              <a:t> </a:t>
            </a:r>
            <a:r>
              <a:rPr lang="en-US" sz="3200" dirty="0" err="1"/>
              <a:t>hacia</a:t>
            </a:r>
            <a:r>
              <a:rPr lang="en-US" sz="3200" dirty="0"/>
              <a:t> </a:t>
            </a:r>
            <a:r>
              <a:rPr lang="en-US" sz="3200" dirty="0" err="1"/>
              <a:t>el</a:t>
            </a:r>
            <a:r>
              <a:rPr lang="en-US" sz="3200" dirty="0"/>
              <a:t> Uno</a:t>
            </a:r>
          </a:p>
        </p:txBody>
      </p:sp>
    </p:spTree>
    <p:extLst>
      <p:ext uri="{BB962C8B-B14F-4D97-AF65-F5344CB8AC3E}">
        <p14:creationId xmlns:p14="http://schemas.microsoft.com/office/powerpoint/2010/main" val="4234358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B1BBB-B456-31E8-4FD8-9E91830041A1}"/>
              </a:ext>
            </a:extLst>
          </p:cNvPr>
          <p:cNvSpPr>
            <a:spLocks noGrp="1"/>
          </p:cNvSpPr>
          <p:nvPr>
            <p:ph type="title"/>
          </p:nvPr>
        </p:nvSpPr>
        <p:spPr/>
        <p:txBody>
          <a:bodyPr/>
          <a:lstStyle/>
          <a:p>
            <a:r>
              <a:rPr lang="es-ES" dirty="0"/>
              <a:t>La procesión plotiniana</a:t>
            </a:r>
          </a:p>
        </p:txBody>
      </p:sp>
      <p:sp>
        <p:nvSpPr>
          <p:cNvPr id="3" name="Marcador de contenido 2">
            <a:extLst>
              <a:ext uri="{FF2B5EF4-FFF2-40B4-BE49-F238E27FC236}">
                <a16:creationId xmlns:a16="http://schemas.microsoft.com/office/drawing/2014/main" id="{76CACBF1-7D73-3CA1-6B05-72500F97BF41}"/>
              </a:ext>
            </a:extLst>
          </p:cNvPr>
          <p:cNvSpPr>
            <a:spLocks noGrp="1"/>
          </p:cNvSpPr>
          <p:nvPr>
            <p:ph idx="1"/>
          </p:nvPr>
        </p:nvSpPr>
        <p:spPr>
          <a:xfrm>
            <a:off x="1097280" y="1916832"/>
            <a:ext cx="10058400" cy="3952262"/>
          </a:xfrm>
        </p:spPr>
        <p:txBody>
          <a:bodyPr>
            <a:normAutofit/>
          </a:bodyPr>
          <a:lstStyle/>
          <a:p>
            <a:r>
              <a:rPr lang="es-PE" sz="2800" dirty="0"/>
              <a:t>El Intelecto se remite antes que nada al Uno, pero también a sí mismo. Las ideas forman una unidad con el Intelecto que se auto descubre examinándolas. </a:t>
            </a:r>
          </a:p>
          <a:p>
            <a:r>
              <a:rPr lang="es-PE" sz="2800" b="1" dirty="0"/>
              <a:t>En tanto pensamiento de sí mismo el Intelecto produce el Alma</a:t>
            </a:r>
            <a:r>
              <a:rPr lang="es-PE" sz="2800" dirty="0"/>
              <a:t>, principio productor del mundo.</a:t>
            </a:r>
          </a:p>
          <a:p>
            <a:r>
              <a:rPr lang="es-PE" sz="2800" dirty="0"/>
              <a:t>El Alma tiene una doble naturaleza: intelectiva y sensitiva.</a:t>
            </a:r>
          </a:p>
          <a:p>
            <a:endParaRPr lang="es-ES" sz="2800" dirty="0"/>
          </a:p>
        </p:txBody>
      </p:sp>
    </p:spTree>
    <p:extLst>
      <p:ext uri="{BB962C8B-B14F-4D97-AF65-F5344CB8AC3E}">
        <p14:creationId xmlns:p14="http://schemas.microsoft.com/office/powerpoint/2010/main" val="165084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1049-1785-61A2-2753-B6EE1DCF670C}"/>
              </a:ext>
            </a:extLst>
          </p:cNvPr>
          <p:cNvSpPr>
            <a:spLocks noGrp="1"/>
          </p:cNvSpPr>
          <p:nvPr>
            <p:ph type="title"/>
          </p:nvPr>
        </p:nvSpPr>
        <p:spPr/>
        <p:txBody>
          <a:bodyPr/>
          <a:lstStyle/>
          <a:p>
            <a:r>
              <a:rPr lang="es-ES" dirty="0"/>
              <a:t>La procesión plotiniana</a:t>
            </a:r>
          </a:p>
        </p:txBody>
      </p:sp>
      <p:sp>
        <p:nvSpPr>
          <p:cNvPr id="3" name="2 Marcador de contenido"/>
          <p:cNvSpPr>
            <a:spLocks noGrp="1"/>
          </p:cNvSpPr>
          <p:nvPr>
            <p:ph idx="1"/>
          </p:nvPr>
        </p:nvSpPr>
        <p:spPr/>
        <p:txBody>
          <a:bodyPr>
            <a:normAutofit/>
          </a:bodyPr>
          <a:lstStyle/>
          <a:p>
            <a:r>
              <a:rPr lang="es-PE" sz="2400" b="1" dirty="0"/>
              <a:t>Contemplando el Intelecto, el Alma </a:t>
            </a:r>
            <a:r>
              <a:rPr lang="es-PE" sz="2400" dirty="0"/>
              <a:t>hace presente en el mundo el contenido de él (las ideas) y </a:t>
            </a:r>
            <a:r>
              <a:rPr lang="es-PE" sz="2400" b="1" dirty="0"/>
              <a:t>produce el mundo </a:t>
            </a:r>
            <a:r>
              <a:rPr lang="es-PE" sz="2400" dirty="0"/>
              <a:t>a imagen y semejanza de él.</a:t>
            </a:r>
          </a:p>
          <a:p>
            <a:pPr lvl="1"/>
            <a:r>
              <a:rPr lang="es-PE" sz="2400" dirty="0"/>
              <a:t>“</a:t>
            </a:r>
            <a:r>
              <a:rPr lang="es-PE" sz="2400" i="1" dirty="0"/>
              <a:t>Si no existiese el cuerpo, el Alma no podría proceder, ya que no hay otro lugar en el que ésta se dé naturalmente. Por ello, para proceder genera el lugar, es decir, el cuerpo</a:t>
            </a:r>
            <a:r>
              <a:rPr lang="es-PE" sz="2400" dirty="0"/>
              <a:t>” [IV, 3, 9]</a:t>
            </a:r>
          </a:p>
          <a:p>
            <a:pPr lvl="1"/>
            <a:r>
              <a:rPr lang="es-PE" sz="2400" dirty="0"/>
              <a:t>“</a:t>
            </a:r>
            <a:r>
              <a:rPr lang="es-PE" sz="2400" i="1" dirty="0"/>
              <a:t>Y así el Alma productora del Cosmos sensible que se mueve a imitación de aquélla</a:t>
            </a:r>
            <a:r>
              <a:rPr lang="es-PE" sz="2400" dirty="0"/>
              <a:t> (el Intelecto) […] </a:t>
            </a:r>
            <a:r>
              <a:rPr lang="es-PE" sz="2400" i="1" dirty="0"/>
              <a:t>se hizo ante todo temporal, produciendo el lugar de la eternidad</a:t>
            </a:r>
            <a:r>
              <a:rPr lang="es-PE" sz="2400" dirty="0"/>
              <a:t>” [III, 7, 10]</a:t>
            </a:r>
          </a:p>
          <a:p>
            <a:r>
              <a:rPr lang="es-PE" sz="2400" dirty="0"/>
              <a:t>El alma humana procede de la parte superior del Alma. Las almas particulares no han creado el cuerpo: simplemente descienden a él. </a:t>
            </a:r>
          </a:p>
        </p:txBody>
      </p:sp>
    </p:spTree>
    <p:extLst>
      <p:ext uri="{BB962C8B-B14F-4D97-AF65-F5344CB8AC3E}">
        <p14:creationId xmlns:p14="http://schemas.microsoft.com/office/powerpoint/2010/main" val="2453203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EC80E-3DE2-BD08-6044-7E72D6D0A1D2}"/>
              </a:ext>
            </a:extLst>
          </p:cNvPr>
          <p:cNvSpPr>
            <a:spLocks noGrp="1"/>
          </p:cNvSpPr>
          <p:nvPr>
            <p:ph type="title"/>
          </p:nvPr>
        </p:nvSpPr>
        <p:spPr/>
        <p:txBody>
          <a:bodyPr/>
          <a:lstStyle/>
          <a:p>
            <a:r>
              <a:rPr lang="es-ES" dirty="0"/>
              <a:t>La procesión plotiniana</a:t>
            </a:r>
          </a:p>
        </p:txBody>
      </p:sp>
      <p:sp>
        <p:nvSpPr>
          <p:cNvPr id="3" name="2 Marcador de contenido"/>
          <p:cNvSpPr>
            <a:spLocks noGrp="1"/>
          </p:cNvSpPr>
          <p:nvPr>
            <p:ph idx="1"/>
          </p:nvPr>
        </p:nvSpPr>
        <p:spPr>
          <a:xfrm>
            <a:off x="1097280" y="1988840"/>
            <a:ext cx="10058400" cy="3880254"/>
          </a:xfrm>
        </p:spPr>
        <p:txBody>
          <a:bodyPr>
            <a:noAutofit/>
          </a:bodyPr>
          <a:lstStyle/>
          <a:p>
            <a:pPr lvl="1"/>
            <a:r>
              <a:rPr lang="es-PE" sz="2400" dirty="0"/>
              <a:t>“</a:t>
            </a:r>
            <a:r>
              <a:rPr lang="es-PE" sz="2400" i="1" dirty="0"/>
              <a:t>¿A qué se debe que las almas se olviden de Dios Padre y que, siendo de naturaleza divina y enteramente de Él, se desconozcan a sí mismas y a Él? El principio del mal, pues, es para ellas el orgullo y la generación, la primera diferenciación y el querer tener su propia potestad</a:t>
            </a:r>
            <a:r>
              <a:rPr lang="es-PE" sz="2400" dirty="0"/>
              <a:t> […] </a:t>
            </a:r>
            <a:r>
              <a:rPr lang="es-PE" sz="2400" i="1" dirty="0"/>
              <a:t>Así sucede que, debido a la completa ignorancia de Él, sea causa la estima de las cosas de acá y el desprecio de sí mismas</a:t>
            </a:r>
            <a:r>
              <a:rPr lang="es-PE" sz="2400" dirty="0"/>
              <a:t>.” [V, 1, 1]</a:t>
            </a:r>
          </a:p>
          <a:p>
            <a:r>
              <a:rPr lang="es-PE" sz="2400" dirty="0"/>
              <a:t>El descenso del alma al cuerpo se produce por su voluntad de pertenecer a ella misma, olvidando lo divino y deseando la vida terrena.</a:t>
            </a:r>
          </a:p>
        </p:txBody>
      </p:sp>
    </p:spTree>
    <p:extLst>
      <p:ext uri="{BB962C8B-B14F-4D97-AF65-F5344CB8AC3E}">
        <p14:creationId xmlns:p14="http://schemas.microsoft.com/office/powerpoint/2010/main" val="340897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94358"/>
            <a:ext cx="3200400" cy="3482713"/>
          </a:xfrm>
        </p:spPr>
        <p:txBody>
          <a:bodyPr>
            <a:normAutofit/>
          </a:bodyPr>
          <a:lstStyle/>
          <a:p>
            <a:r>
              <a:rPr lang="es-PE" sz="4400" dirty="0"/>
              <a:t>5. </a:t>
            </a:r>
            <a:br>
              <a:rPr lang="es-PE" sz="4400" dirty="0"/>
            </a:br>
            <a:r>
              <a:rPr lang="es-PE" sz="4400" dirty="0"/>
              <a:t>La conversión hacia el Uno</a:t>
            </a:r>
          </a:p>
        </p:txBody>
      </p:sp>
      <p:sp>
        <p:nvSpPr>
          <p:cNvPr id="3" name="2 Marcador de contenido"/>
          <p:cNvSpPr>
            <a:spLocks noGrp="1"/>
          </p:cNvSpPr>
          <p:nvPr>
            <p:ph idx="1"/>
          </p:nvPr>
        </p:nvSpPr>
        <p:spPr>
          <a:xfrm>
            <a:off x="4800600" y="731520"/>
            <a:ext cx="6934200" cy="5257800"/>
          </a:xfrm>
        </p:spPr>
        <p:txBody>
          <a:bodyPr>
            <a:normAutofit/>
          </a:bodyPr>
          <a:lstStyle/>
          <a:p>
            <a:r>
              <a:rPr lang="es-PE" sz="2800" dirty="0"/>
              <a:t>A cada nivel, y por medio de una </a:t>
            </a:r>
            <a:r>
              <a:rPr lang="es-PE" sz="2800" b="1" dirty="0"/>
              <a:t>conversión</a:t>
            </a:r>
            <a:r>
              <a:rPr lang="es-PE" sz="2800" dirty="0"/>
              <a:t> </a:t>
            </a:r>
            <a:r>
              <a:rPr lang="es-PE" sz="2800" b="1" dirty="0"/>
              <a:t>del término engendrado, éste tiende hace el que lo ha engendrado</a:t>
            </a:r>
            <a:r>
              <a:rPr lang="es-PE" sz="2800" dirty="0"/>
              <a:t>.</a:t>
            </a:r>
          </a:p>
          <a:p>
            <a:r>
              <a:rPr lang="es-PE" sz="2800" dirty="0"/>
              <a:t>El Uno produce el universo no dirigiéndose a él: no ama el mundo, sino que es amado por el mundo.</a:t>
            </a:r>
          </a:p>
          <a:p>
            <a:r>
              <a:rPr lang="es-PE" sz="2800" dirty="0"/>
              <a:t>Si el proceso de emanación es una diferenciación (el paso del Uno a lo múltiple), el regreso al Uno es una simplificación. Pero que no empobrece, sino que enriquece, porque es la reconstrucción progresiva de la unidad.</a:t>
            </a:r>
          </a:p>
        </p:txBody>
      </p:sp>
    </p:spTree>
    <p:extLst>
      <p:ext uri="{BB962C8B-B14F-4D97-AF65-F5344CB8AC3E}">
        <p14:creationId xmlns:p14="http://schemas.microsoft.com/office/powerpoint/2010/main" val="1890887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3E73D-DD1D-67B6-6405-29EEFCAA6B39}"/>
              </a:ext>
            </a:extLst>
          </p:cNvPr>
          <p:cNvSpPr>
            <a:spLocks noGrp="1"/>
          </p:cNvSpPr>
          <p:nvPr>
            <p:ph type="title"/>
          </p:nvPr>
        </p:nvSpPr>
        <p:spPr/>
        <p:txBody>
          <a:bodyPr/>
          <a:lstStyle/>
          <a:p>
            <a:r>
              <a:rPr lang="es-ES" dirty="0"/>
              <a:t>La conversión hacia el Uno</a:t>
            </a:r>
          </a:p>
        </p:txBody>
      </p:sp>
      <p:sp>
        <p:nvSpPr>
          <p:cNvPr id="3" name="2 Marcador de contenido"/>
          <p:cNvSpPr>
            <a:spLocks noGrp="1"/>
          </p:cNvSpPr>
          <p:nvPr>
            <p:ph idx="1"/>
          </p:nvPr>
        </p:nvSpPr>
        <p:spPr>
          <a:xfrm>
            <a:off x="1097280" y="2060848"/>
            <a:ext cx="10058400" cy="3808246"/>
          </a:xfrm>
        </p:spPr>
        <p:txBody>
          <a:bodyPr>
            <a:noAutofit/>
          </a:bodyPr>
          <a:lstStyle/>
          <a:p>
            <a:r>
              <a:rPr lang="es-PE" sz="2800" b="1" dirty="0"/>
              <a:t>La conversión del alma humana hacia el Uno</a:t>
            </a:r>
            <a:r>
              <a:rPr lang="es-PE" sz="2800" dirty="0"/>
              <a:t> se da no por medio de obras o acciones, sino por la </a:t>
            </a:r>
            <a:r>
              <a:rPr lang="es-PE" sz="2800" i="1" dirty="0"/>
              <a:t>contemplación</a:t>
            </a:r>
            <a:r>
              <a:rPr lang="es-PE" sz="2800" dirty="0"/>
              <a:t> de él. El volver a remitirse al Uno es el mismo aspecto ascendente de la </a:t>
            </a:r>
            <a:r>
              <a:rPr lang="es-PE" sz="2800" i="1" dirty="0"/>
              <a:t>dialéctica</a:t>
            </a:r>
            <a:r>
              <a:rPr lang="es-PE" sz="2800" dirty="0"/>
              <a:t>.</a:t>
            </a:r>
          </a:p>
          <a:p>
            <a:r>
              <a:rPr lang="es-PE" sz="2800" dirty="0"/>
              <a:t>La dialéctica, tal como la concibe Plotino, es una ciencia divina:</a:t>
            </a:r>
          </a:p>
          <a:p>
            <a:pPr lvl="1"/>
            <a:r>
              <a:rPr lang="es-PE" sz="2800" dirty="0"/>
              <a:t>“</a:t>
            </a:r>
            <a:r>
              <a:rPr lang="es-PE" sz="2800" i="1" dirty="0"/>
              <a:t>Ahora, el que quiere filosofar sobre el Uno debe elevarse a los primeros principios, alejarse de lo sensible […] y hacerse, de múltiple, uno, para convertirse en principio y contemplación del Uno</a:t>
            </a:r>
            <a:r>
              <a:rPr lang="es-PE" sz="2800" dirty="0"/>
              <a:t>”. [Vi, 9, 31]</a:t>
            </a:r>
          </a:p>
        </p:txBody>
      </p:sp>
    </p:spTree>
    <p:extLst>
      <p:ext uri="{BB962C8B-B14F-4D97-AF65-F5344CB8AC3E}">
        <p14:creationId xmlns:p14="http://schemas.microsoft.com/office/powerpoint/2010/main" val="303247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21E1E-3C27-E20B-D6C5-114591061399}"/>
              </a:ext>
            </a:extLst>
          </p:cNvPr>
          <p:cNvSpPr>
            <a:spLocks noGrp="1"/>
          </p:cNvSpPr>
          <p:nvPr>
            <p:ph type="title"/>
          </p:nvPr>
        </p:nvSpPr>
        <p:spPr/>
        <p:txBody>
          <a:bodyPr/>
          <a:lstStyle/>
          <a:p>
            <a:r>
              <a:rPr lang="es-ES" dirty="0"/>
              <a:t>La conversión hacia el Uno</a:t>
            </a:r>
          </a:p>
        </p:txBody>
      </p:sp>
      <p:sp>
        <p:nvSpPr>
          <p:cNvPr id="3" name="Marcador de contenido 2">
            <a:extLst>
              <a:ext uri="{FF2B5EF4-FFF2-40B4-BE49-F238E27FC236}">
                <a16:creationId xmlns:a16="http://schemas.microsoft.com/office/drawing/2014/main" id="{90C36B40-7DED-F1FB-D740-D2A2F4DB4B70}"/>
              </a:ext>
            </a:extLst>
          </p:cNvPr>
          <p:cNvSpPr>
            <a:spLocks noGrp="1"/>
          </p:cNvSpPr>
          <p:nvPr>
            <p:ph idx="1"/>
          </p:nvPr>
        </p:nvSpPr>
        <p:spPr>
          <a:xfrm>
            <a:off x="1097280" y="1916832"/>
            <a:ext cx="10058400" cy="3952262"/>
          </a:xfrm>
        </p:spPr>
        <p:txBody>
          <a:bodyPr>
            <a:noAutofit/>
          </a:bodyPr>
          <a:lstStyle/>
          <a:p>
            <a:r>
              <a:rPr lang="es-PE" sz="2800" dirty="0"/>
              <a:t>En la unión con el Uno el alma se recoge en sí misma. El alma percibe en ella el Uno, y entre ella y el Uno no hay nada más. El hombre se convierte en pura visión de lo divino.</a:t>
            </a:r>
          </a:p>
          <a:p>
            <a:r>
              <a:rPr lang="es-PE" sz="2800" dirty="0"/>
              <a:t>Plotino llama a esta unión “éxtasis”. </a:t>
            </a:r>
          </a:p>
          <a:p>
            <a:r>
              <a:rPr lang="es-PE" sz="2800" dirty="0"/>
              <a:t>En el momento del éxtasis el yo plotiniano ni se aniquila ni queda inconsciente puesto que se ve. </a:t>
            </a:r>
          </a:p>
          <a:p>
            <a:r>
              <a:rPr lang="es-PE" sz="2800" dirty="0"/>
              <a:t>El éxtasis plotiniano es una visión extraordinaria, directa, del Principio por el principio. Ya no es una mera contemplación, sino un modo distinto de ser.</a:t>
            </a:r>
          </a:p>
          <a:p>
            <a:endParaRPr lang="es-ES" sz="2800" dirty="0"/>
          </a:p>
        </p:txBody>
      </p:sp>
    </p:spTree>
    <p:extLst>
      <p:ext uri="{BB962C8B-B14F-4D97-AF65-F5344CB8AC3E}">
        <p14:creationId xmlns:p14="http://schemas.microsoft.com/office/powerpoint/2010/main" val="263635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5E557-B5A3-7E40-2BBF-80139F707027}"/>
              </a:ext>
            </a:extLst>
          </p:cNvPr>
          <p:cNvSpPr>
            <a:spLocks noGrp="1"/>
          </p:cNvSpPr>
          <p:nvPr>
            <p:ph type="title"/>
          </p:nvPr>
        </p:nvSpPr>
        <p:spPr>
          <a:xfrm>
            <a:off x="457200" y="594359"/>
            <a:ext cx="3262536" cy="2286000"/>
          </a:xfrm>
        </p:spPr>
        <p:txBody>
          <a:bodyPr>
            <a:normAutofit/>
          </a:bodyPr>
          <a:lstStyle/>
          <a:p>
            <a:r>
              <a:rPr lang="es-PE" sz="4800" dirty="0"/>
              <a:t>1. Introducción</a:t>
            </a:r>
          </a:p>
        </p:txBody>
      </p:sp>
      <p:sp>
        <p:nvSpPr>
          <p:cNvPr id="3" name="Marcador de contenido 2">
            <a:extLst>
              <a:ext uri="{FF2B5EF4-FFF2-40B4-BE49-F238E27FC236}">
                <a16:creationId xmlns:a16="http://schemas.microsoft.com/office/drawing/2014/main" id="{281B2871-E04D-2760-36C9-24BC288050DD}"/>
              </a:ext>
            </a:extLst>
          </p:cNvPr>
          <p:cNvSpPr>
            <a:spLocks noGrp="1"/>
          </p:cNvSpPr>
          <p:nvPr>
            <p:ph idx="1"/>
          </p:nvPr>
        </p:nvSpPr>
        <p:spPr/>
        <p:txBody>
          <a:bodyPr>
            <a:normAutofit/>
          </a:bodyPr>
          <a:lstStyle/>
          <a:p>
            <a:r>
              <a:rPr lang="es-PE" sz="2800" b="1" dirty="0"/>
              <a:t>Hacia finales del siglo IV a.C</a:t>
            </a:r>
            <a:r>
              <a:rPr lang="es-PE" sz="2800" dirty="0"/>
              <a:t>. se produce en el pensamiento griego un nuevo </a:t>
            </a:r>
            <a:r>
              <a:rPr lang="es-PE" sz="2800" b="1" dirty="0"/>
              <a:t>giro antropológico</a:t>
            </a:r>
            <a:r>
              <a:rPr lang="es-PE" sz="2800" dirty="0"/>
              <a:t>, siendo el hombre, y muy particularmente el tema moral, el objeto central de la reflexión filosófica.</a:t>
            </a:r>
          </a:p>
          <a:p>
            <a:r>
              <a:rPr lang="es-PE" sz="2800" dirty="0"/>
              <a:t>Destaca al respecto la creación en Atenas de dos nuevas Escuelas que vienen a añadirse a la Academia platónica y al Liceo aristotélico:</a:t>
            </a:r>
          </a:p>
          <a:p>
            <a:pPr lvl="1"/>
            <a:r>
              <a:rPr lang="es-PE" sz="2600" dirty="0"/>
              <a:t>El Jardín de Epicuro, fundado por éste.</a:t>
            </a:r>
          </a:p>
          <a:p>
            <a:pPr lvl="1"/>
            <a:r>
              <a:rPr lang="es-PE" sz="2600" dirty="0"/>
              <a:t>La </a:t>
            </a:r>
            <a:r>
              <a:rPr lang="es-PE" sz="2600" dirty="0" err="1"/>
              <a:t>Stoa</a:t>
            </a:r>
            <a:r>
              <a:rPr lang="es-PE" sz="2600" dirty="0"/>
              <a:t> (de donde viene el término “estoicismo”) fundada por Zenón de Citio.</a:t>
            </a:r>
          </a:p>
        </p:txBody>
      </p:sp>
    </p:spTree>
    <p:extLst>
      <p:ext uri="{BB962C8B-B14F-4D97-AF65-F5344CB8AC3E}">
        <p14:creationId xmlns:p14="http://schemas.microsoft.com/office/powerpoint/2010/main" val="366926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C588068-DBE4-383B-CE16-5ACB8D4B0B22}"/>
              </a:ext>
            </a:extLst>
          </p:cNvPr>
          <p:cNvSpPr>
            <a:spLocks noGrp="1"/>
          </p:cNvSpPr>
          <p:nvPr>
            <p:ph type="title"/>
          </p:nvPr>
        </p:nvSpPr>
        <p:spPr/>
        <p:txBody>
          <a:bodyPr/>
          <a:lstStyle/>
          <a:p>
            <a:r>
              <a:rPr lang="es-PE" dirty="0"/>
              <a:t>Introducción</a:t>
            </a:r>
          </a:p>
        </p:txBody>
      </p:sp>
      <p:sp>
        <p:nvSpPr>
          <p:cNvPr id="6" name="Marcador de contenido 5">
            <a:extLst>
              <a:ext uri="{FF2B5EF4-FFF2-40B4-BE49-F238E27FC236}">
                <a16:creationId xmlns:a16="http://schemas.microsoft.com/office/drawing/2014/main" id="{6B8F4E5B-CDE4-FE95-98DD-88C627A915C0}"/>
              </a:ext>
            </a:extLst>
          </p:cNvPr>
          <p:cNvSpPr>
            <a:spLocks noGrp="1"/>
          </p:cNvSpPr>
          <p:nvPr>
            <p:ph idx="1"/>
          </p:nvPr>
        </p:nvSpPr>
        <p:spPr/>
        <p:txBody>
          <a:bodyPr>
            <a:normAutofit/>
          </a:bodyPr>
          <a:lstStyle/>
          <a:p>
            <a:r>
              <a:rPr lang="es-PE" sz="2800" b="1" dirty="0"/>
              <a:t>El objetivo fundamental de ambas escuelas es la moral</a:t>
            </a:r>
            <a:r>
              <a:rPr lang="es-PE" sz="2800" dirty="0"/>
              <a:t>, es decir, la ordenación de la conducta humana de modo que sea posible alcanzar una vida feliz.</a:t>
            </a:r>
          </a:p>
          <a:p>
            <a:r>
              <a:rPr lang="es-PE" sz="2800" dirty="0"/>
              <a:t>La felicidad consiste, según Epicuro, en la consecución del placer sabiamente administrado.</a:t>
            </a:r>
          </a:p>
          <a:p>
            <a:r>
              <a:rPr lang="es-PE" sz="2800" dirty="0"/>
              <a:t>Para el estoicismo, por su parte, la auténtica felicidad sólo puede consistir en la virtud, en el autodominio y fortaleza de ánimo.</a:t>
            </a:r>
          </a:p>
        </p:txBody>
      </p:sp>
    </p:spTree>
    <p:extLst>
      <p:ext uri="{BB962C8B-B14F-4D97-AF65-F5344CB8AC3E}">
        <p14:creationId xmlns:p14="http://schemas.microsoft.com/office/powerpoint/2010/main" val="133810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157B0-A07A-D2FA-FCE1-6CF1DDC68B8F}"/>
              </a:ext>
            </a:extLst>
          </p:cNvPr>
          <p:cNvSpPr>
            <a:spLocks noGrp="1"/>
          </p:cNvSpPr>
          <p:nvPr>
            <p:ph type="title"/>
          </p:nvPr>
        </p:nvSpPr>
        <p:spPr/>
        <p:txBody>
          <a:bodyPr/>
          <a:lstStyle/>
          <a:p>
            <a:r>
              <a:rPr lang="es-PE" dirty="0"/>
              <a:t>Introducción</a:t>
            </a:r>
          </a:p>
        </p:txBody>
      </p:sp>
      <p:sp>
        <p:nvSpPr>
          <p:cNvPr id="3" name="Marcador de contenido 2">
            <a:extLst>
              <a:ext uri="{FF2B5EF4-FFF2-40B4-BE49-F238E27FC236}">
                <a16:creationId xmlns:a16="http://schemas.microsoft.com/office/drawing/2014/main" id="{25078A2D-357E-7EA4-C3EA-D4C32BA334D2}"/>
              </a:ext>
            </a:extLst>
          </p:cNvPr>
          <p:cNvSpPr>
            <a:spLocks noGrp="1"/>
          </p:cNvSpPr>
          <p:nvPr>
            <p:ph idx="1"/>
          </p:nvPr>
        </p:nvSpPr>
        <p:spPr/>
        <p:txBody>
          <a:bodyPr>
            <a:normAutofit lnSpcReduction="10000"/>
          </a:bodyPr>
          <a:lstStyle/>
          <a:p>
            <a:r>
              <a:rPr lang="es-PE" sz="2800" dirty="0"/>
              <a:t>Durante los siguientes dos siglos se mantienen vigentes las cuatro grandes escuelas griegas de filosofía: platonismo, aristotelismo, estoicismo y epicureísmo.</a:t>
            </a:r>
          </a:p>
          <a:p>
            <a:r>
              <a:rPr lang="es-PE" sz="2800" dirty="0"/>
              <a:t>Las tres primeras se oponen radicalmente al epicureísmo por considerarlo el enemigo común ateo y licencioso. Además de su enfrentamiento común al epicureísmo, </a:t>
            </a:r>
            <a:r>
              <a:rPr lang="es-PE" sz="2800" b="1" dirty="0"/>
              <a:t>estas tres escuelas experimentan un proceso de acercamiento mutuo </a:t>
            </a:r>
            <a:r>
              <a:rPr lang="es-PE" sz="2800" dirty="0"/>
              <a:t>claramente observable</a:t>
            </a:r>
            <a:r>
              <a:rPr lang="es-PE" sz="2800" b="1" dirty="0"/>
              <a:t> a partir del siglo I a.C.</a:t>
            </a:r>
            <a:endParaRPr lang="es-PE" sz="2800" dirty="0"/>
          </a:p>
          <a:p>
            <a:r>
              <a:rPr lang="es-PE" sz="2800" dirty="0"/>
              <a:t>En este proceso de </a:t>
            </a:r>
            <a:r>
              <a:rPr lang="es-PE" sz="2800" i="1" dirty="0"/>
              <a:t>sincretismo</a:t>
            </a:r>
            <a:r>
              <a:rPr lang="es-PE" sz="2800" dirty="0"/>
              <a:t>, la corriente platónica resultó ser la más fuerte.</a:t>
            </a:r>
          </a:p>
          <a:p>
            <a:pPr marL="0" indent="0">
              <a:buNone/>
            </a:pPr>
            <a:endParaRPr lang="es-PE" sz="2800" dirty="0"/>
          </a:p>
        </p:txBody>
      </p:sp>
    </p:spTree>
    <p:extLst>
      <p:ext uri="{BB962C8B-B14F-4D97-AF65-F5344CB8AC3E}">
        <p14:creationId xmlns:p14="http://schemas.microsoft.com/office/powerpoint/2010/main" val="180044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0DEDC-043A-0F5E-B6A7-A32DBD063C27}"/>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B550BB19-56AA-EF56-2F32-7ACCEC312850}"/>
              </a:ext>
            </a:extLst>
          </p:cNvPr>
          <p:cNvSpPr>
            <a:spLocks noGrp="1"/>
          </p:cNvSpPr>
          <p:nvPr>
            <p:ph idx="1"/>
          </p:nvPr>
        </p:nvSpPr>
        <p:spPr>
          <a:xfrm>
            <a:off x="1097280" y="1916832"/>
            <a:ext cx="10058400" cy="3952262"/>
          </a:xfrm>
        </p:spPr>
        <p:txBody>
          <a:bodyPr>
            <a:normAutofit/>
          </a:bodyPr>
          <a:lstStyle/>
          <a:p>
            <a:r>
              <a:rPr lang="es-PE" sz="2800" dirty="0"/>
              <a:t>El platonismo se convierte de este modo en la principal corriente filosófica, acogiendo dentro de sí elementos de las otras dos escuelas. </a:t>
            </a:r>
          </a:p>
          <a:p>
            <a:r>
              <a:rPr lang="es-PE" sz="2800" b="1" dirty="0"/>
              <a:t>A partir del siglo III d.C., la única doctrina vigorosa y con filósofos de categoría es el neoplatonismo. </a:t>
            </a:r>
          </a:p>
          <a:p>
            <a:r>
              <a:rPr lang="es-PE" sz="2800" dirty="0"/>
              <a:t>En realidad, la historia de la filosofía griega desde el siglo III hasta el siglo VI no es otra cosa que la historia del neoplatonismo. De allí que se haya afirmado que el neoplatonismo fue el único interlocutor de talla con que hubieron de enfrentarse los pensadores cristianos.</a:t>
            </a:r>
          </a:p>
          <a:p>
            <a:endParaRPr lang="es-ES" sz="2800" dirty="0"/>
          </a:p>
        </p:txBody>
      </p:sp>
    </p:spTree>
    <p:extLst>
      <p:ext uri="{BB962C8B-B14F-4D97-AF65-F5344CB8AC3E}">
        <p14:creationId xmlns:p14="http://schemas.microsoft.com/office/powerpoint/2010/main" val="86159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PE"/>
          </a:p>
        </p:txBody>
      </p:sp>
      <p:sp>
        <p:nvSpPr>
          <p:cNvPr id="2" name="1 Título"/>
          <p:cNvSpPr>
            <a:spLocks noGrp="1"/>
          </p:cNvSpPr>
          <p:nvPr>
            <p:ph type="title"/>
          </p:nvPr>
        </p:nvSpPr>
        <p:spPr>
          <a:xfrm>
            <a:off x="263353" y="605896"/>
            <a:ext cx="3840726" cy="4191256"/>
          </a:xfrm>
        </p:spPr>
        <p:txBody>
          <a:bodyPr anchor="ctr">
            <a:normAutofit/>
          </a:bodyPr>
          <a:lstStyle/>
          <a:p>
            <a:r>
              <a:rPr lang="es-PE" sz="4400" dirty="0">
                <a:solidFill>
                  <a:srgbClr val="FFFFFF"/>
                </a:solidFill>
              </a:rPr>
              <a:t>2.</a:t>
            </a:r>
            <a:br>
              <a:rPr lang="es-PE" sz="4400" dirty="0">
                <a:solidFill>
                  <a:srgbClr val="FFFFFF"/>
                </a:solidFill>
              </a:rPr>
            </a:br>
            <a:r>
              <a:rPr lang="es-PE" sz="4400" dirty="0">
                <a:solidFill>
                  <a:srgbClr val="FFFFFF"/>
                </a:solidFill>
              </a:rPr>
              <a:t>El neoplatonismo</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PE"/>
          </a:p>
        </p:txBody>
      </p:sp>
      <p:sp>
        <p:nvSpPr>
          <p:cNvPr id="3" name="2 Marcador de contenido"/>
          <p:cNvSpPr>
            <a:spLocks noGrp="1"/>
          </p:cNvSpPr>
          <p:nvPr>
            <p:ph idx="1"/>
          </p:nvPr>
        </p:nvSpPr>
        <p:spPr>
          <a:xfrm>
            <a:off x="4742016" y="605896"/>
            <a:ext cx="6413663" cy="5646208"/>
          </a:xfrm>
        </p:spPr>
        <p:txBody>
          <a:bodyPr anchor="ctr">
            <a:normAutofit/>
          </a:bodyPr>
          <a:lstStyle/>
          <a:p>
            <a:r>
              <a:rPr lang="es-PE" sz="2800" dirty="0"/>
              <a:t>En sentido estricto, se denomina neoplatonismo a aquella corriente filosófica de carácter platónico que </a:t>
            </a:r>
            <a:r>
              <a:rPr lang="es-PE" sz="2800" b="1" dirty="0"/>
              <a:t>se origina en el siglo III con la obra de Plotino (205-270)</a:t>
            </a:r>
            <a:r>
              <a:rPr lang="es-PE" sz="2800" dirty="0"/>
              <a:t>.</a:t>
            </a:r>
          </a:p>
          <a:p>
            <a:r>
              <a:rPr lang="es-PE" sz="2800" dirty="0"/>
              <a:t>El neoplatonismo se prolongaría en distintos lugares durante los siglos siguientes.</a:t>
            </a:r>
          </a:p>
          <a:p>
            <a:r>
              <a:rPr lang="es-PE" sz="2800" dirty="0"/>
              <a:t>Neoplatónicos importantes son </a:t>
            </a:r>
            <a:r>
              <a:rPr lang="es-PE" sz="2800" b="1" dirty="0"/>
              <a:t>Porfirio</a:t>
            </a:r>
            <a:r>
              <a:rPr lang="es-PE" sz="2800" dirty="0"/>
              <a:t> (discípulo y biógrafo de Plotino) y </a:t>
            </a:r>
            <a:r>
              <a:rPr lang="es-PE" sz="2800" b="1" dirty="0"/>
              <a:t>Proclo</a:t>
            </a:r>
            <a:r>
              <a:rPr lang="es-PE" sz="2800" dirty="0"/>
              <a:t> (ya en el siglo V y quien ejercería una notable influencia en el platonismo cristiano medieval)</a:t>
            </a:r>
          </a:p>
          <a:p>
            <a:endParaRPr lang="es-PE" sz="2800" dirty="0"/>
          </a:p>
        </p:txBody>
      </p:sp>
    </p:spTree>
    <p:extLst>
      <p:ext uri="{BB962C8B-B14F-4D97-AF65-F5344CB8AC3E}">
        <p14:creationId xmlns:p14="http://schemas.microsoft.com/office/powerpoint/2010/main" val="224243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E5EC-7227-F520-4C3C-820ACD459DDF}"/>
              </a:ext>
            </a:extLst>
          </p:cNvPr>
          <p:cNvSpPr>
            <a:spLocks noGrp="1"/>
          </p:cNvSpPr>
          <p:nvPr>
            <p:ph type="title"/>
          </p:nvPr>
        </p:nvSpPr>
        <p:spPr/>
        <p:txBody>
          <a:bodyPr/>
          <a:lstStyle/>
          <a:p>
            <a:r>
              <a:rPr lang="es-ES" dirty="0"/>
              <a:t>El neoplatonismo</a:t>
            </a:r>
          </a:p>
        </p:txBody>
      </p:sp>
      <p:sp>
        <p:nvSpPr>
          <p:cNvPr id="3" name="Marcador de contenido 2">
            <a:extLst>
              <a:ext uri="{FF2B5EF4-FFF2-40B4-BE49-F238E27FC236}">
                <a16:creationId xmlns:a16="http://schemas.microsoft.com/office/drawing/2014/main" id="{1A4DB7ED-5349-925D-1872-2803731A6FA9}"/>
              </a:ext>
            </a:extLst>
          </p:cNvPr>
          <p:cNvSpPr>
            <a:spLocks noGrp="1"/>
          </p:cNvSpPr>
          <p:nvPr>
            <p:ph idx="1"/>
          </p:nvPr>
        </p:nvSpPr>
        <p:spPr>
          <a:xfrm>
            <a:off x="1097280" y="1845734"/>
            <a:ext cx="10183296" cy="4391578"/>
          </a:xfrm>
        </p:spPr>
        <p:txBody>
          <a:bodyPr>
            <a:noAutofit/>
          </a:bodyPr>
          <a:lstStyle/>
          <a:p>
            <a:r>
              <a:rPr lang="es-PE" sz="2800" dirty="0"/>
              <a:t>Platón había distinguido </a:t>
            </a:r>
            <a:r>
              <a:rPr lang="es-PE" sz="2800" b="1" dirty="0"/>
              <a:t>dos mundos</a:t>
            </a:r>
            <a:r>
              <a:rPr lang="es-PE" sz="2800" dirty="0"/>
              <a:t>, el mundo inteligible, o mundo de las Formas, y el mundo sensible, construido a imitación de aquellas.</a:t>
            </a:r>
          </a:p>
          <a:p>
            <a:r>
              <a:rPr lang="es-PE" sz="2800" dirty="0"/>
              <a:t>Por encima de las Formas, como Forma suprema y principio primero, Platón había colocado al </a:t>
            </a:r>
            <a:r>
              <a:rPr lang="es-PE" sz="2800" b="1" dirty="0"/>
              <a:t>Bien</a:t>
            </a:r>
            <a:r>
              <a:rPr lang="es-PE" sz="2800" dirty="0"/>
              <a:t>.</a:t>
            </a:r>
          </a:p>
          <a:p>
            <a:pPr lvl="1"/>
            <a:r>
              <a:rPr lang="es-PE" sz="2800" dirty="0"/>
              <a:t>Era fácil identificar a Dios con esta Forma de Bien, principio primero y realidad suprema.</a:t>
            </a:r>
          </a:p>
          <a:p>
            <a:r>
              <a:rPr lang="es-PE" sz="2800" dirty="0"/>
              <a:t>Pero además de los dos mundos, Platón había introducido en su sistema el </a:t>
            </a:r>
            <a:r>
              <a:rPr lang="es-PE" sz="2800" b="1" dirty="0"/>
              <a:t>Demiurgo</a:t>
            </a:r>
            <a:r>
              <a:rPr lang="es-PE" sz="2800" dirty="0"/>
              <a:t>, el Dios que construye el mundo sensible tomando como modelo las Formas eternas.</a:t>
            </a:r>
          </a:p>
          <a:p>
            <a:endParaRPr lang="es-ES" sz="2800" dirty="0"/>
          </a:p>
        </p:txBody>
      </p:sp>
    </p:spTree>
    <p:extLst>
      <p:ext uri="{BB962C8B-B14F-4D97-AF65-F5344CB8AC3E}">
        <p14:creationId xmlns:p14="http://schemas.microsoft.com/office/powerpoint/2010/main" val="275451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A1253-4198-139E-8BF4-C4DBA02945E0}"/>
              </a:ext>
            </a:extLst>
          </p:cNvPr>
          <p:cNvSpPr>
            <a:spLocks noGrp="1"/>
          </p:cNvSpPr>
          <p:nvPr>
            <p:ph type="title"/>
          </p:nvPr>
        </p:nvSpPr>
        <p:spPr/>
        <p:txBody>
          <a:bodyPr/>
          <a:lstStyle/>
          <a:p>
            <a:r>
              <a:rPr lang="es-ES" dirty="0"/>
              <a:t>El neoplatonismo</a:t>
            </a:r>
          </a:p>
        </p:txBody>
      </p:sp>
      <p:sp>
        <p:nvSpPr>
          <p:cNvPr id="3" name="Marcador de contenido 2">
            <a:extLst>
              <a:ext uri="{FF2B5EF4-FFF2-40B4-BE49-F238E27FC236}">
                <a16:creationId xmlns:a16="http://schemas.microsoft.com/office/drawing/2014/main" id="{A446A6EC-166E-4FEE-8993-89EBDFF09928}"/>
              </a:ext>
            </a:extLst>
          </p:cNvPr>
          <p:cNvSpPr>
            <a:spLocks noGrp="1"/>
          </p:cNvSpPr>
          <p:nvPr>
            <p:ph idx="1"/>
          </p:nvPr>
        </p:nvSpPr>
        <p:spPr/>
        <p:txBody>
          <a:bodyPr>
            <a:normAutofit/>
          </a:bodyPr>
          <a:lstStyle/>
          <a:p>
            <a:r>
              <a:rPr lang="es-PE" sz="2400" dirty="0"/>
              <a:t>En toda esta construcción teórica </a:t>
            </a:r>
            <a:r>
              <a:rPr lang="es-PE" sz="2400" b="1" dirty="0"/>
              <a:t>había aspectos que no estaban perfectamente claros</a:t>
            </a:r>
            <a:r>
              <a:rPr lang="es-PE" sz="2400" dirty="0"/>
              <a:t>, como los siguientes:</a:t>
            </a:r>
          </a:p>
          <a:p>
            <a:pPr lvl="1"/>
            <a:r>
              <a:rPr lang="es-PE" sz="2400" dirty="0"/>
              <a:t>¿Qué relación existe entre </a:t>
            </a:r>
            <a:r>
              <a:rPr lang="es-PE" sz="2400" b="1" dirty="0"/>
              <a:t>el Bien y el Demiurgo</a:t>
            </a:r>
            <a:r>
              <a:rPr lang="es-PE" sz="2400" dirty="0"/>
              <a:t>?, ¿son dos realidades distintas o más bien hay que pensar que se trata de una sola y la misma realidad alegóricamente representada en el Timeo a través de la figura del Demiurgo?</a:t>
            </a:r>
          </a:p>
          <a:p>
            <a:pPr lvl="1"/>
            <a:r>
              <a:rPr lang="es-PE" sz="2400" dirty="0"/>
              <a:t>¿</a:t>
            </a:r>
            <a:r>
              <a:rPr lang="es-PE" sz="2400" b="1" dirty="0"/>
              <a:t>Dónde se halla el mundo inteligible</a:t>
            </a:r>
            <a:r>
              <a:rPr lang="es-PE" sz="2400" dirty="0"/>
              <a:t>?, ¿no parece lógico suponer que son las Formas los arquetipos de lo real presentes en una mente, acaso divina?</a:t>
            </a:r>
          </a:p>
          <a:p>
            <a:pPr lvl="1"/>
            <a:r>
              <a:rPr lang="es-PE" sz="2400" dirty="0"/>
              <a:t>¿</a:t>
            </a:r>
            <a:r>
              <a:rPr lang="es-PE" sz="2400" b="1" dirty="0"/>
              <a:t>Cómo a partir de un principio único supremo </a:t>
            </a:r>
            <a:r>
              <a:rPr lang="es-PE" sz="2400" dirty="0"/>
              <a:t>(Bien, </a:t>
            </a:r>
            <a:r>
              <a:rPr lang="es-ES" sz="2400" dirty="0"/>
              <a:t>Dios) </a:t>
            </a:r>
            <a:r>
              <a:rPr lang="es-ES" sz="2400" b="1" dirty="0"/>
              <a:t>se ha originado la pluralidad </a:t>
            </a:r>
            <a:r>
              <a:rPr lang="es-ES" sz="2400" dirty="0"/>
              <a:t>de los seres materiales e inmateriales?</a:t>
            </a:r>
            <a:endParaRPr lang="es-PE" sz="2400" dirty="0"/>
          </a:p>
          <a:p>
            <a:endParaRPr lang="es-ES" sz="2400" dirty="0"/>
          </a:p>
        </p:txBody>
      </p:sp>
    </p:spTree>
    <p:extLst>
      <p:ext uri="{BB962C8B-B14F-4D97-AF65-F5344CB8AC3E}">
        <p14:creationId xmlns:p14="http://schemas.microsoft.com/office/powerpoint/2010/main" val="3344872572"/>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553</TotalTime>
  <Words>2289</Words>
  <Application>Microsoft Office PowerPoint</Application>
  <PresentationFormat>Panorámica</PresentationFormat>
  <Paragraphs>109</Paragraphs>
  <Slides>25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Calibri</vt:lpstr>
      <vt:lpstr>Calibri Light</vt:lpstr>
      <vt:lpstr>Retrospección</vt:lpstr>
      <vt:lpstr>Historia de la Filosofía Medieval</vt:lpstr>
      <vt:lpstr>Agenda</vt:lpstr>
      <vt:lpstr>1. Introducción</vt:lpstr>
      <vt:lpstr>Introducción</vt:lpstr>
      <vt:lpstr>Introducción</vt:lpstr>
      <vt:lpstr>Introducción</vt:lpstr>
      <vt:lpstr>2. El neoplatonismo</vt:lpstr>
      <vt:lpstr>El neoplatonismo</vt:lpstr>
      <vt:lpstr>El neoplatonismo</vt:lpstr>
      <vt:lpstr>El neoplatonismo</vt:lpstr>
      <vt:lpstr>El neoplatonismo</vt:lpstr>
      <vt:lpstr>3. Plotino y la creación</vt:lpstr>
      <vt:lpstr>Plotino y la creación</vt:lpstr>
      <vt:lpstr>Plotino y la creación</vt:lpstr>
      <vt:lpstr>4.  La procesión plotiniana</vt:lpstr>
      <vt:lpstr>La procesión plotiniana</vt:lpstr>
      <vt:lpstr>La procesión plotiniana</vt:lpstr>
      <vt:lpstr>La procesión plotiniana</vt:lpstr>
      <vt:lpstr>La procesión plotiniana</vt:lpstr>
      <vt:lpstr>La procesión plotiniana</vt:lpstr>
      <vt:lpstr>La procesión plotiniana</vt:lpstr>
      <vt:lpstr>La procesión plotiniana</vt:lpstr>
      <vt:lpstr>5.  La conversión hacia el Uno</vt:lpstr>
      <vt:lpstr>La conversión hacia el Uno</vt:lpstr>
      <vt:lpstr>La conversión hacia el Uno</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Plotino</dc:title>
  <dc:creator>TEOFILO GUILLERMO</dc:creator>
  <cp:lastModifiedBy>Rosa Elvira Vargas Della Casa</cp:lastModifiedBy>
  <cp:revision>37</cp:revision>
  <dcterms:created xsi:type="dcterms:W3CDTF">2016-08-18T21:15:56Z</dcterms:created>
  <dcterms:modified xsi:type="dcterms:W3CDTF">2024-08-18T00:36:43Z</dcterms:modified>
</cp:coreProperties>
</file>