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5" r:id="rId4"/>
    <p:sldId id="26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40A2-D585-9274-F7EA-1A2CEF1BB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6AEED-0AE5-EAF0-FD05-852348124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9EA5-D290-0D06-143A-03781C6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15D9-9D9D-5BFA-2480-49B09868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27D4-3D12-4F2B-3A15-F4A47FC4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95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969-93E6-D34F-D682-9BBE774C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9E608-7DA4-FA19-A911-0FEC5327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D849-3354-A4A8-B514-AE82049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4931-5221-761A-BB42-93B6FA6B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BED9-6C10-FD0F-676B-BE00A172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4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0CD02-A2D3-E89E-1F0D-AEDBECA11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81515-86E9-44DC-48E1-C0C4CC04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A397-20DE-63EC-DAF2-53F1E2F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DFEE-E2BB-D699-9360-E69F440F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A225-F29D-3D48-E7B3-24E2F797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08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95BE-786C-428D-8C47-BA2D4F85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584F-1E35-B8E2-C02D-A64259BE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309A-4EF6-AF9C-D53C-92C27DB9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6906-7627-DD39-F165-BA58E167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AE6D-04EB-7196-2E11-1BD8D6F2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6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8B40-0080-70A6-BC04-174A7FF8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CCAB9-9D86-1A16-6392-6CC6C06F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551-5A2B-6143-079B-A78C79D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0049-C0FF-8E6C-6465-FB13F90E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6805-D41D-424C-F7DF-A7D6465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78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00D4-9432-D286-AEA0-A0A3B10B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E6FE-CB2C-73D9-9CA4-6A3270126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02BE7-F9F2-F71F-DD25-C329BE3A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CFD6-523E-F5AF-AA1E-E0040B3A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7F7B-8CCB-52BC-049F-34F9817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6D3BA-4A9B-1B94-5C23-0AC9A386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51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043-8155-1881-68AE-C041D32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03F7B-33BD-BFBB-7521-A740ECFF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EBD70-F0F1-1443-D47F-80894619F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3E4FF-B4F8-14CA-4AC2-F5695652A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BA294-D2C4-5870-1E91-4F9D76D9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3B85C-0286-A7D7-1758-1D4DDA9C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28442-57D4-90A8-C9E9-2126D26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53427-D677-93E3-99E7-C64946A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58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7367-35F3-C0FC-B30E-52FEFCD0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F015-DA64-AB6F-6B87-6D0690B6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8DA6-BA42-FB8A-F728-C8382D99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39DB8-5D0F-7546-E932-6D4C8F5C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343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83CB9-4DAA-EA45-379F-41EDFB0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3C431-02A3-A1C0-B098-8AA24F12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DEDEE-1BB2-A0C4-54A6-D126D899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8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D674-F5CB-4DC8-ACDD-0E36E924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61C4-DFDE-66AE-8AEA-D2292A6C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1E01D-0F50-2DCD-ADFB-A6129B86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EA96-EE52-4DE8-C685-F531C7C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C940-E63E-7F07-4B4E-43ED1BC6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688D-48D4-9AEC-F723-80D6B67F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4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032D-B580-25F3-24EC-2428D1EB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F7665-350A-9E54-A899-F9F6E465C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E5B4-4AF4-D061-EEF9-73462CB6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28F5-05CC-9609-DF78-87292596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A8EE-5239-9590-9C3A-3C80FECE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FE74-ECC6-C9F4-2C8D-A98A2AD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5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0E5A6-63EA-F6E5-5D32-F240A4B4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7AD6-B114-20E5-DA74-B8330559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FB3A-BC4E-12ED-93F2-AD7DEF693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4DED-F2CD-445E-829C-4E0898DCCC7D}" type="datetimeFigureOut">
              <a:rPr lang="es-PE" smtClean="0"/>
              <a:t>11/12/2024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A6B5-1D88-B513-DBCD-342B7FEBD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AA4F-878C-AAA5-D595-12B32272D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9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D573-7EDC-85AE-1CC0-37EB177AF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El uso de los “principios metafísicos” como elementos de la razón práctica en Kant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06A51-D3AA-9A6E-B9B0-01582C666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 la luz de lo establecido en la Metafísica de las Costumbres, considerando lo referido por </a:t>
            </a:r>
            <a:r>
              <a:rPr lang="es-PE" dirty="0" err="1"/>
              <a:t>Flikschuh</a:t>
            </a:r>
            <a:r>
              <a:rPr lang="es-PE" dirty="0"/>
              <a:t>, O’Neill, </a:t>
            </a:r>
            <a:r>
              <a:rPr lang="es-PE" dirty="0" err="1"/>
              <a:t>Koorsgard</a:t>
            </a:r>
            <a:r>
              <a:rPr lang="es-PE" dirty="0"/>
              <a:t>, Apel, Habermas y Forst</a:t>
            </a:r>
          </a:p>
        </p:txBody>
      </p:sp>
    </p:spTree>
    <p:extLst>
      <p:ext uri="{BB962C8B-B14F-4D97-AF65-F5344CB8AC3E}">
        <p14:creationId xmlns:p14="http://schemas.microsoft.com/office/powerpoint/2010/main" val="28492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9015F-8EEE-96C0-E388-3E3BA30D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E01EE-9AE2-5C33-41E3-D81C6236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BC1BA-AD78-7EC4-748B-5C4510BD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5CE6F-7B2E-A7AB-F198-A5D95A48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969" y="1933172"/>
            <a:ext cx="9602588" cy="2991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2F46D-439F-DBA3-30DF-85BDD429D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13" y="5849694"/>
            <a:ext cx="920627" cy="10083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292634-4ECD-26EC-B3CC-89A470A9B100}"/>
              </a:ext>
            </a:extLst>
          </p:cNvPr>
          <p:cNvSpPr/>
          <p:nvPr/>
        </p:nvSpPr>
        <p:spPr>
          <a:xfrm>
            <a:off x="7919049" y="172569"/>
            <a:ext cx="639455" cy="379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789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1A2EC-DFF0-12AA-48EB-017D9183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D9CE7-81D1-4863-CDF8-2D175742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4FA19-B0E0-0C88-D37E-5A8EF9E7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EAAAE-E5AA-1ABB-218B-DA2DA25F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0F386-E2C6-ABA5-B6B6-DD9E8D6CC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929" y="2595494"/>
            <a:ext cx="8822669" cy="1008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92E3B1-3D22-072A-53A5-3DC6BCFA9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909" y="2398955"/>
            <a:ext cx="6670332" cy="504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BF084-ECFA-2C66-8C9D-BD17AA24B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8" y="6260825"/>
            <a:ext cx="792240" cy="504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6D00C-C494-5CCD-2359-76AC27DB2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6909" y="3308192"/>
            <a:ext cx="9067629" cy="14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F7C3-791B-3080-CB75-8D389E96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3D597-F5D8-A6E6-EE54-E580F6BA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30D41-C186-209F-9312-35DB228F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DDDA5-3089-36DB-C33C-6D8E0092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107C7-F46D-6F0F-7C1D-701FE3981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8" y="6260825"/>
            <a:ext cx="792240" cy="504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73CC63-FEE9-57A7-A3F1-1DC7109B6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755" y="1765720"/>
            <a:ext cx="8348490" cy="2789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BE25F-0578-1268-F145-1DE855240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225" y="4572677"/>
            <a:ext cx="7832609" cy="7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5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87FD-37AC-3CC6-842A-0507CA86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4D37C-1CD4-77D8-51B4-E9046FF7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832E0-4BCD-146B-A5E8-E4141A89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71F50-67A3-B052-D8F4-F4222C60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FAFD1-AEB2-3A52-D84A-CF24F83E8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597" y="1618473"/>
            <a:ext cx="9774805" cy="2025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1BA649-89E6-4A7B-85D6-DFB421734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58" y="5992001"/>
            <a:ext cx="1057239" cy="755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83917-B584-2458-77A8-8C85D5DC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597" y="3872152"/>
            <a:ext cx="9436882" cy="18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09ED3-0F77-10A2-727B-9869E668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6B3FA-4E27-8183-C24F-A48C5DEF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37B7B-6715-3917-E3B3-EC4C8B94B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495BC-D454-D8BD-31B6-30571A3B0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C1828-43C0-6EA5-3D4A-00FAA434B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58" y="5992001"/>
            <a:ext cx="1057239" cy="755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378864-F8A6-2B1E-0B96-2DABF9ECB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679" y="1862542"/>
            <a:ext cx="8820057" cy="31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2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45BE1-F14F-5AFB-D75A-E1511020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B3EBE-1EF3-3B5A-B5D8-03D3586B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91A90-6EE9-49B1-5667-14691336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E45CE-BCBF-1724-7E04-37732DD12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9D854D-9768-7108-2ABD-81F1CC67A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384" y="1600020"/>
            <a:ext cx="9093231" cy="4007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FFE5E-61E2-24AE-6AC1-CEE0F639C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29" y="5718638"/>
            <a:ext cx="1144933" cy="10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E68B5-08F7-EEF0-097F-05F00C6D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47EDE-6484-BC73-5E21-C757A430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AE7B2-E4E2-7E90-8608-50521325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FD069-592C-57F0-26BA-94D92C93D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A56F10-4E2C-E681-C2AB-880922BDF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962" y="1460560"/>
            <a:ext cx="9894001" cy="3936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E0B43C-6DEF-7E52-88C0-5F34647E0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57" y="5860366"/>
            <a:ext cx="1199080" cy="8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6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D10C-4705-B8D2-05CB-635F430E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CFEB7-20E7-B141-EB04-D0C82EF1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23A5F-C8AE-A75B-0F8B-24BBB374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88B7D-92F0-3B4F-CF9C-0937EDE6A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C73B7-061A-EA83-F9E5-BBFA1BCA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57" y="5860366"/>
            <a:ext cx="1199080" cy="850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8E4B76-16CC-53EB-BA9C-FE4F551E0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05" y="1882176"/>
            <a:ext cx="11224390" cy="30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CCB34-F4EE-92BE-0A0B-B7D6100F5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FB870-A4E9-85EA-0D50-092A505D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258FC-D237-4FE0-95F4-A56121BF8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99DB7-7084-621C-8066-0AAC43A3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29C89-05D7-F17F-FD1C-0ABB1E55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508" y="1368320"/>
            <a:ext cx="10230864" cy="4492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B8F60-126E-F0EF-C4CE-EAEEEDA9E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44" y="6111861"/>
            <a:ext cx="870729" cy="5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20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CA013-FE76-99C3-BFFF-D940B10E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C9F24-4C2F-3521-B2D1-3DA5E1B6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9FA6D-B6D5-8E5E-AFFC-23A74887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435E3-E94B-7214-B8B7-71ABD978B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B6978-3CD2-957E-9D61-AC93F4332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44" y="6111861"/>
            <a:ext cx="870729" cy="549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BA648-6E4A-7A28-84F9-AC9E1A0F4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70" y="2410632"/>
            <a:ext cx="11865477" cy="99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AF07F4-A756-8988-A45F-EFE95AA68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20" y="3429000"/>
            <a:ext cx="11823024" cy="9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6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F7D91-CE58-AAD8-8908-8FB1EF95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CABF-75E9-1257-41D3-5B11A5E11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s-PE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complemento neokantiano de dos teorías distintas: el rescate de los principios metafísicos de K. </a:t>
            </a:r>
            <a:r>
              <a:rPr lang="es-PE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Flikschuh</a:t>
            </a:r>
            <a:r>
              <a:rPr lang="es-PE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 concepto de poder </a:t>
            </a:r>
            <a:r>
              <a:rPr lang="es-PE" sz="28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nouménico</a:t>
            </a:r>
            <a:r>
              <a:rPr lang="es-PE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Forst</a:t>
            </a:r>
            <a:endParaRPr lang="es-PE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0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0244A-2D61-8495-2F4D-394819F85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B8623-8BC5-CE0B-D75F-70F8D633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C8439-62E8-CFF7-800D-C5156A46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8F31C-27F4-76B6-21F8-7642BE6C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47F27-FF3F-6BAE-D3E4-EC111260B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25" y="1428039"/>
            <a:ext cx="10918549" cy="1260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46590-7887-EE72-47CA-2826FA9F0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4" y="5889742"/>
            <a:ext cx="1173102" cy="871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7F483-A7BB-0279-3784-934033602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76" y="2985475"/>
            <a:ext cx="10474098" cy="29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2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81C2-43E8-6912-16DE-65A8E98B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D349D-B78D-3B8F-D91B-FA86D6C6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7F0C2-0F18-0943-4330-00CD0A05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A5D7C-88BC-0550-2D95-74CEA1885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6BA0E4-5C84-DB08-4B49-6511A0A4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168" y="1327007"/>
            <a:ext cx="7612638" cy="3865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8547B-F30D-5B40-B2DE-699158073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79016"/>
            <a:ext cx="1246374" cy="778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FDA39-9D79-CAB6-21C9-DDD0CB8D6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0092" y="5107442"/>
            <a:ext cx="7376790" cy="14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11FC-3C7C-C30C-22CD-8FADE95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939"/>
            <a:ext cx="10515600" cy="3382122"/>
          </a:xfrm>
        </p:spPr>
        <p:txBody>
          <a:bodyPr>
            <a:normAutofit/>
          </a:bodyPr>
          <a:lstStyle/>
          <a:p>
            <a:r>
              <a:rPr lang="es-PE" dirty="0"/>
              <a:t>K. </a:t>
            </a:r>
            <a:r>
              <a:rPr lang="es-PE" dirty="0" err="1"/>
              <a:t>Flikschuh</a:t>
            </a:r>
            <a:br>
              <a:rPr lang="es-PE" dirty="0"/>
            </a:br>
            <a:br>
              <a:rPr lang="es-PE" dirty="0"/>
            </a:br>
            <a:br>
              <a:rPr lang="es-PE" dirty="0"/>
            </a:br>
            <a:br>
              <a:rPr lang="es-PE" dirty="0"/>
            </a:br>
            <a:r>
              <a:rPr lang="es-PE" dirty="0"/>
              <a:t>O’Neill</a:t>
            </a:r>
          </a:p>
        </p:txBody>
      </p:sp>
    </p:spTree>
    <p:extLst>
      <p:ext uri="{BB962C8B-B14F-4D97-AF65-F5344CB8AC3E}">
        <p14:creationId xmlns:p14="http://schemas.microsoft.com/office/powerpoint/2010/main" val="151258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E4CD2-02A8-38B4-8B24-02EA7E04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42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50FEA-E6FC-7641-0B26-692CF14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4" y="0"/>
            <a:ext cx="5068273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CB51D-F55E-1586-5DE3-154CA688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9" y="2139529"/>
            <a:ext cx="11335379" cy="3709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5A121-D881-7750-EB76-BA49A6338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" y="6161686"/>
            <a:ext cx="759615" cy="696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A7DE55-57C7-E049-3E2B-DD710C2CF87C}"/>
              </a:ext>
            </a:extLst>
          </p:cNvPr>
          <p:cNvSpPr/>
          <p:nvPr/>
        </p:nvSpPr>
        <p:spPr>
          <a:xfrm>
            <a:off x="5969479" y="828136"/>
            <a:ext cx="810883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671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65072-1093-F34C-04DC-4537B3E6F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B00E8-4ED5-7906-7A9F-39D4EA09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511685" cy="983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81B01-0A8E-0049-963C-81C07DD0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51" y="108738"/>
            <a:ext cx="2888451" cy="874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6567D-8566-D9D2-F99F-7E92ABD8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02" y="167854"/>
            <a:ext cx="3905250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C8D7C1-0FF8-9081-1E63-94F182FAD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85" y="2376218"/>
            <a:ext cx="6725946" cy="1729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6AF3CB-EA38-8EBD-000C-2C55DFC2D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107" y="4792165"/>
            <a:ext cx="8571786" cy="8746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E69DE9-8D44-0AC9-563F-C3F4B4F61FA7}"/>
              </a:ext>
            </a:extLst>
          </p:cNvPr>
          <p:cNvSpPr/>
          <p:nvPr/>
        </p:nvSpPr>
        <p:spPr>
          <a:xfrm>
            <a:off x="2743200" y="2336414"/>
            <a:ext cx="1242204" cy="493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924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0D808-CECB-EA81-48FF-574F674C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75AC1-F824-08FF-6BA8-2DAC7CA8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66" y="413457"/>
            <a:ext cx="2827596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9698F-8894-FAB4-193F-E0C38FB56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16" y="0"/>
            <a:ext cx="7348584" cy="455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9BB55-5E48-B676-1A76-7F684513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933" y="1885254"/>
            <a:ext cx="8610430" cy="720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59FEC-52F1-A63A-D427-EE3F125E7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25904"/>
            <a:ext cx="1296939" cy="1121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35F2F6-5585-9BD5-66CD-DD7F76BCC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689" y="3674012"/>
            <a:ext cx="7875429" cy="26750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080D7C-5592-09FB-C362-C88A28008930}"/>
              </a:ext>
            </a:extLst>
          </p:cNvPr>
          <p:cNvSpPr/>
          <p:nvPr/>
        </p:nvSpPr>
        <p:spPr>
          <a:xfrm>
            <a:off x="4437974" y="397013"/>
            <a:ext cx="1346688" cy="420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41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629B-FE6A-B70A-7200-B692E765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D1AB6-1C50-AF47-2E5A-68C969E0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D9AA4-1AF7-5EDB-3C11-D3D1FEA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4CE30-C109-5908-9117-33E5A81C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804" y="1779159"/>
            <a:ext cx="7763955" cy="3299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A2B76-6449-8A7B-954B-121469F97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35" y="5758775"/>
            <a:ext cx="838127" cy="8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CA580-20F9-A5D6-2944-06F53441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3EC96-C4A6-3B0E-A92B-899E8645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BE0AF-2602-2271-208F-A017C8DE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FC05B-0A06-305B-F246-047C67F7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05" y="2443528"/>
            <a:ext cx="8365190" cy="1449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8368C-7234-510B-408D-56893D001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80" y="5899125"/>
            <a:ext cx="1067605" cy="7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F6B60-1426-1CCB-D00B-C1B0E4A8F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66AF0-1851-6A74-69A7-8D412F5B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E096B-C8F7-9A33-ED31-F98226C3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61271-744F-8B12-1EB9-5D70227D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851" y="2385939"/>
            <a:ext cx="9078975" cy="817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E8CEF-B94E-00E2-2369-5D737C8E4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8" y="6111737"/>
            <a:ext cx="705949" cy="6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57C83-AF32-E053-5867-A6323E850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7F777-7707-35E2-6BF4-D938FA19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FF339-89F8-C48C-1FE5-2F656583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054133-4C86-C877-E153-B96AE72A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857" y="2255153"/>
            <a:ext cx="8674792" cy="3019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63F9D-BB62-31DE-27BE-1C9C9E03A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87" y="6017748"/>
            <a:ext cx="1020306" cy="8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78</Words>
  <Application>Microsoft Office PowerPoint</Application>
  <PresentationFormat>Widescreen</PresentationFormat>
  <Paragraphs>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El uso de los “principios metafísicos” como elementos de la razón práctica en Kant</vt:lpstr>
      <vt:lpstr>El complemento neokantiano de dos teorías distintas: el rescate de los principios metafísicos de K. Flikschuh y el concepto de poder nouménico de Forst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K. Flikschuh    O’Neill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16</cp:revision>
  <dcterms:created xsi:type="dcterms:W3CDTF">2024-12-01T11:15:38Z</dcterms:created>
  <dcterms:modified xsi:type="dcterms:W3CDTF">2024-12-11T19:48:08Z</dcterms:modified>
</cp:coreProperties>
</file>