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0" r:id="rId3"/>
    <p:sldId id="258" r:id="rId4"/>
    <p:sldId id="257" r:id="rId5"/>
    <p:sldId id="321" r:id="rId6"/>
    <p:sldId id="326" r:id="rId7"/>
    <p:sldId id="322" r:id="rId8"/>
    <p:sldId id="324" r:id="rId9"/>
    <p:sldId id="323" r:id="rId10"/>
    <p:sldId id="325" r:id="rId11"/>
    <p:sldId id="327"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28" r:id="rId62"/>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6" autoAdjust="0"/>
    <p:restoredTop sz="94660"/>
  </p:normalViewPr>
  <p:slideViewPr>
    <p:cSldViewPr snapToGrid="0">
      <p:cViewPr varScale="1">
        <p:scale>
          <a:sx n="46" d="100"/>
          <a:sy n="46" d="100"/>
        </p:scale>
        <p:origin x="60"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82BEA-B63B-9FF4-B6B6-F604A193AE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PE"/>
          </a:p>
        </p:txBody>
      </p:sp>
      <p:sp>
        <p:nvSpPr>
          <p:cNvPr id="3" name="Subtitle 2">
            <a:extLst>
              <a:ext uri="{FF2B5EF4-FFF2-40B4-BE49-F238E27FC236}">
                <a16:creationId xmlns:a16="http://schemas.microsoft.com/office/drawing/2014/main" id="{36930AE0-01D8-701A-4AA8-BFE8B265C9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PE"/>
          </a:p>
        </p:txBody>
      </p:sp>
      <p:sp>
        <p:nvSpPr>
          <p:cNvPr id="4" name="Date Placeholder 3">
            <a:extLst>
              <a:ext uri="{FF2B5EF4-FFF2-40B4-BE49-F238E27FC236}">
                <a16:creationId xmlns:a16="http://schemas.microsoft.com/office/drawing/2014/main" id="{D0293F86-6610-B9F0-06CD-0BEE8647F2FD}"/>
              </a:ext>
            </a:extLst>
          </p:cNvPr>
          <p:cNvSpPr>
            <a:spLocks noGrp="1"/>
          </p:cNvSpPr>
          <p:nvPr>
            <p:ph type="dt" sz="half" idx="10"/>
          </p:nvPr>
        </p:nvSpPr>
        <p:spPr/>
        <p:txBody>
          <a:bodyPr/>
          <a:lstStyle/>
          <a:p>
            <a:fld id="{3322F2CA-C26C-48C8-87B1-FFBF5ABA5A76}" type="datetimeFigureOut">
              <a:rPr lang="es-PE" smtClean="0"/>
              <a:t>26/03/2025</a:t>
            </a:fld>
            <a:endParaRPr lang="es-PE"/>
          </a:p>
        </p:txBody>
      </p:sp>
      <p:sp>
        <p:nvSpPr>
          <p:cNvPr id="5" name="Footer Placeholder 4">
            <a:extLst>
              <a:ext uri="{FF2B5EF4-FFF2-40B4-BE49-F238E27FC236}">
                <a16:creationId xmlns:a16="http://schemas.microsoft.com/office/drawing/2014/main" id="{64A1FFBE-F2C9-778F-5AD6-66DB1DCE555B}"/>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FD9C91FC-9221-9262-78F3-918322208E8D}"/>
              </a:ext>
            </a:extLst>
          </p:cNvPr>
          <p:cNvSpPr>
            <a:spLocks noGrp="1"/>
          </p:cNvSpPr>
          <p:nvPr>
            <p:ph type="sldNum" sz="quarter" idx="12"/>
          </p:nvPr>
        </p:nvSpPr>
        <p:spPr/>
        <p:txBody>
          <a:bodyPr/>
          <a:lstStyle/>
          <a:p>
            <a:fld id="{9F5F5C13-B3E5-460C-8933-BF6A7484B41E}" type="slidenum">
              <a:rPr lang="es-PE" smtClean="0"/>
              <a:t>‹#›</a:t>
            </a:fld>
            <a:endParaRPr lang="es-PE"/>
          </a:p>
        </p:txBody>
      </p:sp>
    </p:spTree>
    <p:extLst>
      <p:ext uri="{BB962C8B-B14F-4D97-AF65-F5344CB8AC3E}">
        <p14:creationId xmlns:p14="http://schemas.microsoft.com/office/powerpoint/2010/main" val="80620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FA02-8F0D-8E89-8F02-67EC320E1B28}"/>
              </a:ext>
            </a:extLst>
          </p:cNvPr>
          <p:cNvSpPr>
            <a:spLocks noGrp="1"/>
          </p:cNvSpPr>
          <p:nvPr>
            <p:ph type="title"/>
          </p:nvPr>
        </p:nvSpPr>
        <p:spPr/>
        <p:txBody>
          <a:bodyPr/>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7974B7E4-1437-3C97-A950-7CDE1C3D8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C545B114-C5E9-1577-D8EC-8B13A410A049}"/>
              </a:ext>
            </a:extLst>
          </p:cNvPr>
          <p:cNvSpPr>
            <a:spLocks noGrp="1"/>
          </p:cNvSpPr>
          <p:nvPr>
            <p:ph type="dt" sz="half" idx="10"/>
          </p:nvPr>
        </p:nvSpPr>
        <p:spPr/>
        <p:txBody>
          <a:bodyPr/>
          <a:lstStyle/>
          <a:p>
            <a:fld id="{3322F2CA-C26C-48C8-87B1-FFBF5ABA5A76}" type="datetimeFigureOut">
              <a:rPr lang="es-PE" smtClean="0"/>
              <a:t>26/03/2025</a:t>
            </a:fld>
            <a:endParaRPr lang="es-PE"/>
          </a:p>
        </p:txBody>
      </p:sp>
      <p:sp>
        <p:nvSpPr>
          <p:cNvPr id="5" name="Footer Placeholder 4">
            <a:extLst>
              <a:ext uri="{FF2B5EF4-FFF2-40B4-BE49-F238E27FC236}">
                <a16:creationId xmlns:a16="http://schemas.microsoft.com/office/drawing/2014/main" id="{7D186519-F72D-5342-B734-95BBE33498A2}"/>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785E57EC-8033-E65E-BFC3-A5065AB75463}"/>
              </a:ext>
            </a:extLst>
          </p:cNvPr>
          <p:cNvSpPr>
            <a:spLocks noGrp="1"/>
          </p:cNvSpPr>
          <p:nvPr>
            <p:ph type="sldNum" sz="quarter" idx="12"/>
          </p:nvPr>
        </p:nvSpPr>
        <p:spPr/>
        <p:txBody>
          <a:bodyPr/>
          <a:lstStyle/>
          <a:p>
            <a:fld id="{9F5F5C13-B3E5-460C-8933-BF6A7484B41E}" type="slidenum">
              <a:rPr lang="es-PE" smtClean="0"/>
              <a:t>‹#›</a:t>
            </a:fld>
            <a:endParaRPr lang="es-PE"/>
          </a:p>
        </p:txBody>
      </p:sp>
    </p:spTree>
    <p:extLst>
      <p:ext uri="{BB962C8B-B14F-4D97-AF65-F5344CB8AC3E}">
        <p14:creationId xmlns:p14="http://schemas.microsoft.com/office/powerpoint/2010/main" val="1975650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349244-56BC-5CE3-E8AB-74DD1BACD5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F371A6DC-B3DA-E8FF-5C3C-8B75464BB7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57DB3953-8B44-2211-07A5-E542BDF468B4}"/>
              </a:ext>
            </a:extLst>
          </p:cNvPr>
          <p:cNvSpPr>
            <a:spLocks noGrp="1"/>
          </p:cNvSpPr>
          <p:nvPr>
            <p:ph type="dt" sz="half" idx="10"/>
          </p:nvPr>
        </p:nvSpPr>
        <p:spPr/>
        <p:txBody>
          <a:bodyPr/>
          <a:lstStyle/>
          <a:p>
            <a:fld id="{3322F2CA-C26C-48C8-87B1-FFBF5ABA5A76}" type="datetimeFigureOut">
              <a:rPr lang="es-PE" smtClean="0"/>
              <a:t>26/03/2025</a:t>
            </a:fld>
            <a:endParaRPr lang="es-PE"/>
          </a:p>
        </p:txBody>
      </p:sp>
      <p:sp>
        <p:nvSpPr>
          <p:cNvPr id="5" name="Footer Placeholder 4">
            <a:extLst>
              <a:ext uri="{FF2B5EF4-FFF2-40B4-BE49-F238E27FC236}">
                <a16:creationId xmlns:a16="http://schemas.microsoft.com/office/drawing/2014/main" id="{073B82F6-4DE3-E399-E3D7-BD0716A8243B}"/>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08325C98-1215-C9A1-DDBB-187BC5A7FAD6}"/>
              </a:ext>
            </a:extLst>
          </p:cNvPr>
          <p:cNvSpPr>
            <a:spLocks noGrp="1"/>
          </p:cNvSpPr>
          <p:nvPr>
            <p:ph type="sldNum" sz="quarter" idx="12"/>
          </p:nvPr>
        </p:nvSpPr>
        <p:spPr/>
        <p:txBody>
          <a:bodyPr/>
          <a:lstStyle/>
          <a:p>
            <a:fld id="{9F5F5C13-B3E5-460C-8933-BF6A7484B41E}" type="slidenum">
              <a:rPr lang="es-PE" smtClean="0"/>
              <a:t>‹#›</a:t>
            </a:fld>
            <a:endParaRPr lang="es-PE"/>
          </a:p>
        </p:txBody>
      </p:sp>
    </p:spTree>
    <p:extLst>
      <p:ext uri="{BB962C8B-B14F-4D97-AF65-F5344CB8AC3E}">
        <p14:creationId xmlns:p14="http://schemas.microsoft.com/office/powerpoint/2010/main" val="1357029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3016-7464-415B-3E5A-F49646531716}"/>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D6E06C71-9FA0-777F-6636-9AC31E6F86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560A3BE0-6A8F-701C-178F-4827635CA194}"/>
              </a:ext>
            </a:extLst>
          </p:cNvPr>
          <p:cNvSpPr>
            <a:spLocks noGrp="1"/>
          </p:cNvSpPr>
          <p:nvPr>
            <p:ph type="dt" sz="half" idx="10"/>
          </p:nvPr>
        </p:nvSpPr>
        <p:spPr/>
        <p:txBody>
          <a:bodyPr/>
          <a:lstStyle/>
          <a:p>
            <a:fld id="{3322F2CA-C26C-48C8-87B1-FFBF5ABA5A76}" type="datetimeFigureOut">
              <a:rPr lang="es-PE" smtClean="0"/>
              <a:t>26/03/2025</a:t>
            </a:fld>
            <a:endParaRPr lang="es-PE"/>
          </a:p>
        </p:txBody>
      </p:sp>
      <p:sp>
        <p:nvSpPr>
          <p:cNvPr id="5" name="Footer Placeholder 4">
            <a:extLst>
              <a:ext uri="{FF2B5EF4-FFF2-40B4-BE49-F238E27FC236}">
                <a16:creationId xmlns:a16="http://schemas.microsoft.com/office/drawing/2014/main" id="{2B4D5BAD-F9F7-9C34-7279-EF6C788197EB}"/>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A81C11C9-0440-94E2-E12C-DB2021E3689D}"/>
              </a:ext>
            </a:extLst>
          </p:cNvPr>
          <p:cNvSpPr>
            <a:spLocks noGrp="1"/>
          </p:cNvSpPr>
          <p:nvPr>
            <p:ph type="sldNum" sz="quarter" idx="12"/>
          </p:nvPr>
        </p:nvSpPr>
        <p:spPr/>
        <p:txBody>
          <a:bodyPr/>
          <a:lstStyle/>
          <a:p>
            <a:fld id="{9F5F5C13-B3E5-460C-8933-BF6A7484B41E}" type="slidenum">
              <a:rPr lang="es-PE" smtClean="0"/>
              <a:t>‹#›</a:t>
            </a:fld>
            <a:endParaRPr lang="es-PE"/>
          </a:p>
        </p:txBody>
      </p:sp>
    </p:spTree>
    <p:extLst>
      <p:ext uri="{BB962C8B-B14F-4D97-AF65-F5344CB8AC3E}">
        <p14:creationId xmlns:p14="http://schemas.microsoft.com/office/powerpoint/2010/main" val="1785738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8601C-4518-1733-4DE4-7077B663BB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PE"/>
          </a:p>
        </p:txBody>
      </p:sp>
      <p:sp>
        <p:nvSpPr>
          <p:cNvPr id="3" name="Text Placeholder 2">
            <a:extLst>
              <a:ext uri="{FF2B5EF4-FFF2-40B4-BE49-F238E27FC236}">
                <a16:creationId xmlns:a16="http://schemas.microsoft.com/office/drawing/2014/main" id="{483D5C78-CA43-61A8-A116-E557FD284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054836-C772-D981-7818-EF02D62F5BC1}"/>
              </a:ext>
            </a:extLst>
          </p:cNvPr>
          <p:cNvSpPr>
            <a:spLocks noGrp="1"/>
          </p:cNvSpPr>
          <p:nvPr>
            <p:ph type="dt" sz="half" idx="10"/>
          </p:nvPr>
        </p:nvSpPr>
        <p:spPr/>
        <p:txBody>
          <a:bodyPr/>
          <a:lstStyle/>
          <a:p>
            <a:fld id="{3322F2CA-C26C-48C8-87B1-FFBF5ABA5A76}" type="datetimeFigureOut">
              <a:rPr lang="es-PE" smtClean="0"/>
              <a:t>26/03/2025</a:t>
            </a:fld>
            <a:endParaRPr lang="es-PE"/>
          </a:p>
        </p:txBody>
      </p:sp>
      <p:sp>
        <p:nvSpPr>
          <p:cNvPr id="5" name="Footer Placeholder 4">
            <a:extLst>
              <a:ext uri="{FF2B5EF4-FFF2-40B4-BE49-F238E27FC236}">
                <a16:creationId xmlns:a16="http://schemas.microsoft.com/office/drawing/2014/main" id="{1B1D2219-235A-7554-9003-15BE3A6930AC}"/>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B69436D9-040A-F5E9-BE35-28AB29293A35}"/>
              </a:ext>
            </a:extLst>
          </p:cNvPr>
          <p:cNvSpPr>
            <a:spLocks noGrp="1"/>
          </p:cNvSpPr>
          <p:nvPr>
            <p:ph type="sldNum" sz="quarter" idx="12"/>
          </p:nvPr>
        </p:nvSpPr>
        <p:spPr/>
        <p:txBody>
          <a:bodyPr/>
          <a:lstStyle/>
          <a:p>
            <a:fld id="{9F5F5C13-B3E5-460C-8933-BF6A7484B41E}" type="slidenum">
              <a:rPr lang="es-PE" smtClean="0"/>
              <a:t>‹#›</a:t>
            </a:fld>
            <a:endParaRPr lang="es-PE"/>
          </a:p>
        </p:txBody>
      </p:sp>
    </p:spTree>
    <p:extLst>
      <p:ext uri="{BB962C8B-B14F-4D97-AF65-F5344CB8AC3E}">
        <p14:creationId xmlns:p14="http://schemas.microsoft.com/office/powerpoint/2010/main" val="69046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A380-D5F1-2F0D-FF62-AA22663F69C3}"/>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C6217CC6-306D-4CF0-3479-BBD5039A9E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Content Placeholder 3">
            <a:extLst>
              <a:ext uri="{FF2B5EF4-FFF2-40B4-BE49-F238E27FC236}">
                <a16:creationId xmlns:a16="http://schemas.microsoft.com/office/drawing/2014/main" id="{7FAF225F-2F7B-B449-EC47-F6A592006D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Date Placeholder 4">
            <a:extLst>
              <a:ext uri="{FF2B5EF4-FFF2-40B4-BE49-F238E27FC236}">
                <a16:creationId xmlns:a16="http://schemas.microsoft.com/office/drawing/2014/main" id="{5DFE456E-79C6-60C8-FDC2-FC31554CBE8C}"/>
              </a:ext>
            </a:extLst>
          </p:cNvPr>
          <p:cNvSpPr>
            <a:spLocks noGrp="1"/>
          </p:cNvSpPr>
          <p:nvPr>
            <p:ph type="dt" sz="half" idx="10"/>
          </p:nvPr>
        </p:nvSpPr>
        <p:spPr/>
        <p:txBody>
          <a:bodyPr/>
          <a:lstStyle/>
          <a:p>
            <a:fld id="{3322F2CA-C26C-48C8-87B1-FFBF5ABA5A76}" type="datetimeFigureOut">
              <a:rPr lang="es-PE" smtClean="0"/>
              <a:t>26/03/2025</a:t>
            </a:fld>
            <a:endParaRPr lang="es-PE"/>
          </a:p>
        </p:txBody>
      </p:sp>
      <p:sp>
        <p:nvSpPr>
          <p:cNvPr id="6" name="Footer Placeholder 5">
            <a:extLst>
              <a:ext uri="{FF2B5EF4-FFF2-40B4-BE49-F238E27FC236}">
                <a16:creationId xmlns:a16="http://schemas.microsoft.com/office/drawing/2014/main" id="{5FBAF8A4-B44F-3686-2DE3-60B230DCB23E}"/>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9161F6D8-2FF3-B304-5C82-F43C7C046A44}"/>
              </a:ext>
            </a:extLst>
          </p:cNvPr>
          <p:cNvSpPr>
            <a:spLocks noGrp="1"/>
          </p:cNvSpPr>
          <p:nvPr>
            <p:ph type="sldNum" sz="quarter" idx="12"/>
          </p:nvPr>
        </p:nvSpPr>
        <p:spPr/>
        <p:txBody>
          <a:bodyPr/>
          <a:lstStyle/>
          <a:p>
            <a:fld id="{9F5F5C13-B3E5-460C-8933-BF6A7484B41E}" type="slidenum">
              <a:rPr lang="es-PE" smtClean="0"/>
              <a:t>‹#›</a:t>
            </a:fld>
            <a:endParaRPr lang="es-PE"/>
          </a:p>
        </p:txBody>
      </p:sp>
    </p:spTree>
    <p:extLst>
      <p:ext uri="{BB962C8B-B14F-4D97-AF65-F5344CB8AC3E}">
        <p14:creationId xmlns:p14="http://schemas.microsoft.com/office/powerpoint/2010/main" val="39258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911C2-F78D-C65E-CFEF-912D75D190E8}"/>
              </a:ext>
            </a:extLst>
          </p:cNvPr>
          <p:cNvSpPr>
            <a:spLocks noGrp="1"/>
          </p:cNvSpPr>
          <p:nvPr>
            <p:ph type="title"/>
          </p:nvPr>
        </p:nvSpPr>
        <p:spPr>
          <a:xfrm>
            <a:off x="839788" y="365125"/>
            <a:ext cx="10515600" cy="1325563"/>
          </a:xfrm>
        </p:spPr>
        <p:txBody>
          <a:bodyPr/>
          <a:lstStyle/>
          <a:p>
            <a:r>
              <a:rPr lang="en-US"/>
              <a:t>Click to edit Master title style</a:t>
            </a:r>
            <a:endParaRPr lang="es-PE"/>
          </a:p>
        </p:txBody>
      </p:sp>
      <p:sp>
        <p:nvSpPr>
          <p:cNvPr id="3" name="Text Placeholder 2">
            <a:extLst>
              <a:ext uri="{FF2B5EF4-FFF2-40B4-BE49-F238E27FC236}">
                <a16:creationId xmlns:a16="http://schemas.microsoft.com/office/drawing/2014/main" id="{A52BAD32-7FA4-70DF-5EFE-B3C42FE317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E2C0DC-AEB4-5FED-D496-DD9B6CB095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Text Placeholder 4">
            <a:extLst>
              <a:ext uri="{FF2B5EF4-FFF2-40B4-BE49-F238E27FC236}">
                <a16:creationId xmlns:a16="http://schemas.microsoft.com/office/drawing/2014/main" id="{04AD85C0-03A9-B0F8-350E-FED383027F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B4CEAB-06AA-62F5-ED6C-0FCCE5E6E8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7" name="Date Placeholder 6">
            <a:extLst>
              <a:ext uri="{FF2B5EF4-FFF2-40B4-BE49-F238E27FC236}">
                <a16:creationId xmlns:a16="http://schemas.microsoft.com/office/drawing/2014/main" id="{34709239-C287-0967-F7ED-330433D76E9A}"/>
              </a:ext>
            </a:extLst>
          </p:cNvPr>
          <p:cNvSpPr>
            <a:spLocks noGrp="1"/>
          </p:cNvSpPr>
          <p:nvPr>
            <p:ph type="dt" sz="half" idx="10"/>
          </p:nvPr>
        </p:nvSpPr>
        <p:spPr/>
        <p:txBody>
          <a:bodyPr/>
          <a:lstStyle/>
          <a:p>
            <a:fld id="{3322F2CA-C26C-48C8-87B1-FFBF5ABA5A76}" type="datetimeFigureOut">
              <a:rPr lang="es-PE" smtClean="0"/>
              <a:t>26/03/2025</a:t>
            </a:fld>
            <a:endParaRPr lang="es-PE"/>
          </a:p>
        </p:txBody>
      </p:sp>
      <p:sp>
        <p:nvSpPr>
          <p:cNvPr id="8" name="Footer Placeholder 7">
            <a:extLst>
              <a:ext uri="{FF2B5EF4-FFF2-40B4-BE49-F238E27FC236}">
                <a16:creationId xmlns:a16="http://schemas.microsoft.com/office/drawing/2014/main" id="{3289A1E4-7847-68C6-351A-667E4AA303DC}"/>
              </a:ext>
            </a:extLst>
          </p:cNvPr>
          <p:cNvSpPr>
            <a:spLocks noGrp="1"/>
          </p:cNvSpPr>
          <p:nvPr>
            <p:ph type="ftr" sz="quarter" idx="11"/>
          </p:nvPr>
        </p:nvSpPr>
        <p:spPr/>
        <p:txBody>
          <a:bodyPr/>
          <a:lstStyle/>
          <a:p>
            <a:endParaRPr lang="es-PE"/>
          </a:p>
        </p:txBody>
      </p:sp>
      <p:sp>
        <p:nvSpPr>
          <p:cNvPr id="9" name="Slide Number Placeholder 8">
            <a:extLst>
              <a:ext uri="{FF2B5EF4-FFF2-40B4-BE49-F238E27FC236}">
                <a16:creationId xmlns:a16="http://schemas.microsoft.com/office/drawing/2014/main" id="{64685616-1E02-5F9B-D403-683CD279D7EB}"/>
              </a:ext>
            </a:extLst>
          </p:cNvPr>
          <p:cNvSpPr>
            <a:spLocks noGrp="1"/>
          </p:cNvSpPr>
          <p:nvPr>
            <p:ph type="sldNum" sz="quarter" idx="12"/>
          </p:nvPr>
        </p:nvSpPr>
        <p:spPr/>
        <p:txBody>
          <a:bodyPr/>
          <a:lstStyle/>
          <a:p>
            <a:fld id="{9F5F5C13-B3E5-460C-8933-BF6A7484B41E}" type="slidenum">
              <a:rPr lang="es-PE" smtClean="0"/>
              <a:t>‹#›</a:t>
            </a:fld>
            <a:endParaRPr lang="es-PE"/>
          </a:p>
        </p:txBody>
      </p:sp>
    </p:spTree>
    <p:extLst>
      <p:ext uri="{BB962C8B-B14F-4D97-AF65-F5344CB8AC3E}">
        <p14:creationId xmlns:p14="http://schemas.microsoft.com/office/powerpoint/2010/main" val="3814525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80EA0-D7ED-012F-3DDC-06AB58DDF40B}"/>
              </a:ext>
            </a:extLst>
          </p:cNvPr>
          <p:cNvSpPr>
            <a:spLocks noGrp="1"/>
          </p:cNvSpPr>
          <p:nvPr>
            <p:ph type="title"/>
          </p:nvPr>
        </p:nvSpPr>
        <p:spPr/>
        <p:txBody>
          <a:bodyPr/>
          <a:lstStyle/>
          <a:p>
            <a:r>
              <a:rPr lang="en-US"/>
              <a:t>Click to edit Master title style</a:t>
            </a:r>
            <a:endParaRPr lang="es-PE"/>
          </a:p>
        </p:txBody>
      </p:sp>
      <p:sp>
        <p:nvSpPr>
          <p:cNvPr id="3" name="Date Placeholder 2">
            <a:extLst>
              <a:ext uri="{FF2B5EF4-FFF2-40B4-BE49-F238E27FC236}">
                <a16:creationId xmlns:a16="http://schemas.microsoft.com/office/drawing/2014/main" id="{ABC951B0-E9F3-F144-1848-B296D504DDE2}"/>
              </a:ext>
            </a:extLst>
          </p:cNvPr>
          <p:cNvSpPr>
            <a:spLocks noGrp="1"/>
          </p:cNvSpPr>
          <p:nvPr>
            <p:ph type="dt" sz="half" idx="10"/>
          </p:nvPr>
        </p:nvSpPr>
        <p:spPr/>
        <p:txBody>
          <a:bodyPr/>
          <a:lstStyle/>
          <a:p>
            <a:fld id="{3322F2CA-C26C-48C8-87B1-FFBF5ABA5A76}" type="datetimeFigureOut">
              <a:rPr lang="es-PE" smtClean="0"/>
              <a:t>26/03/2025</a:t>
            </a:fld>
            <a:endParaRPr lang="es-PE"/>
          </a:p>
        </p:txBody>
      </p:sp>
      <p:sp>
        <p:nvSpPr>
          <p:cNvPr id="4" name="Footer Placeholder 3">
            <a:extLst>
              <a:ext uri="{FF2B5EF4-FFF2-40B4-BE49-F238E27FC236}">
                <a16:creationId xmlns:a16="http://schemas.microsoft.com/office/drawing/2014/main" id="{17B97956-0A38-1D90-EA90-8382CFE2DEF2}"/>
              </a:ext>
            </a:extLst>
          </p:cNvPr>
          <p:cNvSpPr>
            <a:spLocks noGrp="1"/>
          </p:cNvSpPr>
          <p:nvPr>
            <p:ph type="ftr" sz="quarter" idx="11"/>
          </p:nvPr>
        </p:nvSpPr>
        <p:spPr/>
        <p:txBody>
          <a:bodyPr/>
          <a:lstStyle/>
          <a:p>
            <a:endParaRPr lang="es-PE"/>
          </a:p>
        </p:txBody>
      </p:sp>
      <p:sp>
        <p:nvSpPr>
          <p:cNvPr id="5" name="Slide Number Placeholder 4">
            <a:extLst>
              <a:ext uri="{FF2B5EF4-FFF2-40B4-BE49-F238E27FC236}">
                <a16:creationId xmlns:a16="http://schemas.microsoft.com/office/drawing/2014/main" id="{8C4EA060-BD6A-8D1E-8C6D-560DAA5C9EEB}"/>
              </a:ext>
            </a:extLst>
          </p:cNvPr>
          <p:cNvSpPr>
            <a:spLocks noGrp="1"/>
          </p:cNvSpPr>
          <p:nvPr>
            <p:ph type="sldNum" sz="quarter" idx="12"/>
          </p:nvPr>
        </p:nvSpPr>
        <p:spPr/>
        <p:txBody>
          <a:bodyPr/>
          <a:lstStyle/>
          <a:p>
            <a:fld id="{9F5F5C13-B3E5-460C-8933-BF6A7484B41E}" type="slidenum">
              <a:rPr lang="es-PE" smtClean="0"/>
              <a:t>‹#›</a:t>
            </a:fld>
            <a:endParaRPr lang="es-PE"/>
          </a:p>
        </p:txBody>
      </p:sp>
    </p:spTree>
    <p:extLst>
      <p:ext uri="{BB962C8B-B14F-4D97-AF65-F5344CB8AC3E}">
        <p14:creationId xmlns:p14="http://schemas.microsoft.com/office/powerpoint/2010/main" val="2643680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25974D-AB7A-A0BE-BADD-C0EC818C0C6A}"/>
              </a:ext>
            </a:extLst>
          </p:cNvPr>
          <p:cNvSpPr>
            <a:spLocks noGrp="1"/>
          </p:cNvSpPr>
          <p:nvPr>
            <p:ph type="dt" sz="half" idx="10"/>
          </p:nvPr>
        </p:nvSpPr>
        <p:spPr/>
        <p:txBody>
          <a:bodyPr/>
          <a:lstStyle/>
          <a:p>
            <a:fld id="{3322F2CA-C26C-48C8-87B1-FFBF5ABA5A76}" type="datetimeFigureOut">
              <a:rPr lang="es-PE" smtClean="0"/>
              <a:t>26/03/2025</a:t>
            </a:fld>
            <a:endParaRPr lang="es-PE"/>
          </a:p>
        </p:txBody>
      </p:sp>
      <p:sp>
        <p:nvSpPr>
          <p:cNvPr id="3" name="Footer Placeholder 2">
            <a:extLst>
              <a:ext uri="{FF2B5EF4-FFF2-40B4-BE49-F238E27FC236}">
                <a16:creationId xmlns:a16="http://schemas.microsoft.com/office/drawing/2014/main" id="{79489135-13B6-D27F-668F-86D9E1A73C79}"/>
              </a:ext>
            </a:extLst>
          </p:cNvPr>
          <p:cNvSpPr>
            <a:spLocks noGrp="1"/>
          </p:cNvSpPr>
          <p:nvPr>
            <p:ph type="ftr" sz="quarter" idx="11"/>
          </p:nvPr>
        </p:nvSpPr>
        <p:spPr/>
        <p:txBody>
          <a:bodyPr/>
          <a:lstStyle/>
          <a:p>
            <a:endParaRPr lang="es-PE"/>
          </a:p>
        </p:txBody>
      </p:sp>
      <p:sp>
        <p:nvSpPr>
          <p:cNvPr id="4" name="Slide Number Placeholder 3">
            <a:extLst>
              <a:ext uri="{FF2B5EF4-FFF2-40B4-BE49-F238E27FC236}">
                <a16:creationId xmlns:a16="http://schemas.microsoft.com/office/drawing/2014/main" id="{8EB61ECF-257E-1363-82E2-154C244694EE}"/>
              </a:ext>
            </a:extLst>
          </p:cNvPr>
          <p:cNvSpPr>
            <a:spLocks noGrp="1"/>
          </p:cNvSpPr>
          <p:nvPr>
            <p:ph type="sldNum" sz="quarter" idx="12"/>
          </p:nvPr>
        </p:nvSpPr>
        <p:spPr/>
        <p:txBody>
          <a:bodyPr/>
          <a:lstStyle/>
          <a:p>
            <a:fld id="{9F5F5C13-B3E5-460C-8933-BF6A7484B41E}" type="slidenum">
              <a:rPr lang="es-PE" smtClean="0"/>
              <a:t>‹#›</a:t>
            </a:fld>
            <a:endParaRPr lang="es-PE"/>
          </a:p>
        </p:txBody>
      </p:sp>
    </p:spTree>
    <p:extLst>
      <p:ext uri="{BB962C8B-B14F-4D97-AF65-F5344CB8AC3E}">
        <p14:creationId xmlns:p14="http://schemas.microsoft.com/office/powerpoint/2010/main" val="294067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D9EA-E675-4EC9-D199-C30B46991F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Content Placeholder 2">
            <a:extLst>
              <a:ext uri="{FF2B5EF4-FFF2-40B4-BE49-F238E27FC236}">
                <a16:creationId xmlns:a16="http://schemas.microsoft.com/office/drawing/2014/main" id="{F4023008-782C-429F-0BD8-54B3FF73E6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Text Placeholder 3">
            <a:extLst>
              <a:ext uri="{FF2B5EF4-FFF2-40B4-BE49-F238E27FC236}">
                <a16:creationId xmlns:a16="http://schemas.microsoft.com/office/drawing/2014/main" id="{D1ED6E77-8289-3AFC-C2EC-EF5F77AE6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A48813-C3B2-888E-A8AF-984641CB8308}"/>
              </a:ext>
            </a:extLst>
          </p:cNvPr>
          <p:cNvSpPr>
            <a:spLocks noGrp="1"/>
          </p:cNvSpPr>
          <p:nvPr>
            <p:ph type="dt" sz="half" idx="10"/>
          </p:nvPr>
        </p:nvSpPr>
        <p:spPr/>
        <p:txBody>
          <a:bodyPr/>
          <a:lstStyle/>
          <a:p>
            <a:fld id="{3322F2CA-C26C-48C8-87B1-FFBF5ABA5A76}" type="datetimeFigureOut">
              <a:rPr lang="es-PE" smtClean="0"/>
              <a:t>26/03/2025</a:t>
            </a:fld>
            <a:endParaRPr lang="es-PE"/>
          </a:p>
        </p:txBody>
      </p:sp>
      <p:sp>
        <p:nvSpPr>
          <p:cNvPr id="6" name="Footer Placeholder 5">
            <a:extLst>
              <a:ext uri="{FF2B5EF4-FFF2-40B4-BE49-F238E27FC236}">
                <a16:creationId xmlns:a16="http://schemas.microsoft.com/office/drawing/2014/main" id="{9E81A4DE-5C5A-E858-CFAD-F9067ADACAF5}"/>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5370F4CA-0E1B-3BA3-28E3-2564551D1733}"/>
              </a:ext>
            </a:extLst>
          </p:cNvPr>
          <p:cNvSpPr>
            <a:spLocks noGrp="1"/>
          </p:cNvSpPr>
          <p:nvPr>
            <p:ph type="sldNum" sz="quarter" idx="12"/>
          </p:nvPr>
        </p:nvSpPr>
        <p:spPr/>
        <p:txBody>
          <a:bodyPr/>
          <a:lstStyle/>
          <a:p>
            <a:fld id="{9F5F5C13-B3E5-460C-8933-BF6A7484B41E}" type="slidenum">
              <a:rPr lang="es-PE" smtClean="0"/>
              <a:t>‹#›</a:t>
            </a:fld>
            <a:endParaRPr lang="es-PE"/>
          </a:p>
        </p:txBody>
      </p:sp>
    </p:spTree>
    <p:extLst>
      <p:ext uri="{BB962C8B-B14F-4D97-AF65-F5344CB8AC3E}">
        <p14:creationId xmlns:p14="http://schemas.microsoft.com/office/powerpoint/2010/main" val="1300600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69282-B77F-4081-7153-AF93E0DAB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Picture Placeholder 2">
            <a:extLst>
              <a:ext uri="{FF2B5EF4-FFF2-40B4-BE49-F238E27FC236}">
                <a16:creationId xmlns:a16="http://schemas.microsoft.com/office/drawing/2014/main" id="{A4B494B8-1CAA-ACB1-188D-DED6200530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Text Placeholder 3">
            <a:extLst>
              <a:ext uri="{FF2B5EF4-FFF2-40B4-BE49-F238E27FC236}">
                <a16:creationId xmlns:a16="http://schemas.microsoft.com/office/drawing/2014/main" id="{1C69350A-81D5-1B70-8297-78C58583F4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0D597A-BBD8-55CE-1A5F-66FF3C455246}"/>
              </a:ext>
            </a:extLst>
          </p:cNvPr>
          <p:cNvSpPr>
            <a:spLocks noGrp="1"/>
          </p:cNvSpPr>
          <p:nvPr>
            <p:ph type="dt" sz="half" idx="10"/>
          </p:nvPr>
        </p:nvSpPr>
        <p:spPr/>
        <p:txBody>
          <a:bodyPr/>
          <a:lstStyle/>
          <a:p>
            <a:fld id="{3322F2CA-C26C-48C8-87B1-FFBF5ABA5A76}" type="datetimeFigureOut">
              <a:rPr lang="es-PE" smtClean="0"/>
              <a:t>26/03/2025</a:t>
            </a:fld>
            <a:endParaRPr lang="es-PE"/>
          </a:p>
        </p:txBody>
      </p:sp>
      <p:sp>
        <p:nvSpPr>
          <p:cNvPr id="6" name="Footer Placeholder 5">
            <a:extLst>
              <a:ext uri="{FF2B5EF4-FFF2-40B4-BE49-F238E27FC236}">
                <a16:creationId xmlns:a16="http://schemas.microsoft.com/office/drawing/2014/main" id="{50B19D88-8CC6-3957-726C-ED5140B991AB}"/>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AF529515-C730-D8FD-309E-C53B96AEDCA2}"/>
              </a:ext>
            </a:extLst>
          </p:cNvPr>
          <p:cNvSpPr>
            <a:spLocks noGrp="1"/>
          </p:cNvSpPr>
          <p:nvPr>
            <p:ph type="sldNum" sz="quarter" idx="12"/>
          </p:nvPr>
        </p:nvSpPr>
        <p:spPr/>
        <p:txBody>
          <a:bodyPr/>
          <a:lstStyle/>
          <a:p>
            <a:fld id="{9F5F5C13-B3E5-460C-8933-BF6A7484B41E}" type="slidenum">
              <a:rPr lang="es-PE" smtClean="0"/>
              <a:t>‹#›</a:t>
            </a:fld>
            <a:endParaRPr lang="es-PE"/>
          </a:p>
        </p:txBody>
      </p:sp>
    </p:spTree>
    <p:extLst>
      <p:ext uri="{BB962C8B-B14F-4D97-AF65-F5344CB8AC3E}">
        <p14:creationId xmlns:p14="http://schemas.microsoft.com/office/powerpoint/2010/main" val="678882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5BC77D-FB39-17D1-8FD3-2E22B97576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PE"/>
          </a:p>
        </p:txBody>
      </p:sp>
      <p:sp>
        <p:nvSpPr>
          <p:cNvPr id="3" name="Text Placeholder 2">
            <a:extLst>
              <a:ext uri="{FF2B5EF4-FFF2-40B4-BE49-F238E27FC236}">
                <a16:creationId xmlns:a16="http://schemas.microsoft.com/office/drawing/2014/main" id="{958DEA56-7413-09AF-855E-552B054EEB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6664698C-6748-A671-B55E-D04DB4CCDA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22F2CA-C26C-48C8-87B1-FFBF5ABA5A76}" type="datetimeFigureOut">
              <a:rPr lang="es-PE" smtClean="0"/>
              <a:t>26/03/2025</a:t>
            </a:fld>
            <a:endParaRPr lang="es-PE"/>
          </a:p>
        </p:txBody>
      </p:sp>
      <p:sp>
        <p:nvSpPr>
          <p:cNvPr id="5" name="Footer Placeholder 4">
            <a:extLst>
              <a:ext uri="{FF2B5EF4-FFF2-40B4-BE49-F238E27FC236}">
                <a16:creationId xmlns:a16="http://schemas.microsoft.com/office/drawing/2014/main" id="{FAB4B095-E295-6E51-9E8A-17D04D6E5B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a:extLst>
              <a:ext uri="{FF2B5EF4-FFF2-40B4-BE49-F238E27FC236}">
                <a16:creationId xmlns:a16="http://schemas.microsoft.com/office/drawing/2014/main" id="{419A6C2E-C1F3-7A62-B3A5-B90D0D8D73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5F5C13-B3E5-460C-8933-BF6A7484B41E}" type="slidenum">
              <a:rPr lang="es-PE" smtClean="0"/>
              <a:t>‹#›</a:t>
            </a:fld>
            <a:endParaRPr lang="es-PE"/>
          </a:p>
        </p:txBody>
      </p:sp>
    </p:spTree>
    <p:extLst>
      <p:ext uri="{BB962C8B-B14F-4D97-AF65-F5344CB8AC3E}">
        <p14:creationId xmlns:p14="http://schemas.microsoft.com/office/powerpoint/2010/main" val="1033459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5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FEA89-D3B4-0123-70D6-41132A75AE58}"/>
              </a:ext>
            </a:extLst>
          </p:cNvPr>
          <p:cNvSpPr>
            <a:spLocks noGrp="1"/>
          </p:cNvSpPr>
          <p:nvPr>
            <p:ph type="ctrTitle"/>
          </p:nvPr>
        </p:nvSpPr>
        <p:spPr>
          <a:xfrm>
            <a:off x="1524000" y="0"/>
            <a:ext cx="9144000" cy="999067"/>
          </a:xfrm>
        </p:spPr>
        <p:txBody>
          <a:bodyPr/>
          <a:lstStyle/>
          <a:p>
            <a:r>
              <a:rPr lang="es-MX" dirty="0"/>
              <a:t>Francis Bacon</a:t>
            </a:r>
            <a:endParaRPr lang="es-PE" dirty="0"/>
          </a:p>
        </p:txBody>
      </p:sp>
      <p:sp>
        <p:nvSpPr>
          <p:cNvPr id="3" name="Subtitle 2">
            <a:extLst>
              <a:ext uri="{FF2B5EF4-FFF2-40B4-BE49-F238E27FC236}">
                <a16:creationId xmlns:a16="http://schemas.microsoft.com/office/drawing/2014/main" id="{7BB583B5-DBD0-6932-39A4-381791E4716B}"/>
              </a:ext>
            </a:extLst>
          </p:cNvPr>
          <p:cNvSpPr>
            <a:spLocks noGrp="1"/>
          </p:cNvSpPr>
          <p:nvPr>
            <p:ph type="subTitle" idx="1"/>
          </p:nvPr>
        </p:nvSpPr>
        <p:spPr>
          <a:xfrm>
            <a:off x="880533" y="847663"/>
            <a:ext cx="10430933" cy="999067"/>
          </a:xfrm>
        </p:spPr>
        <p:txBody>
          <a:bodyPr/>
          <a:lstStyle/>
          <a:p>
            <a:r>
              <a:rPr lang="es-MX" dirty="0" err="1"/>
              <a:t>The</a:t>
            </a:r>
            <a:r>
              <a:rPr lang="es-MX" dirty="0"/>
              <a:t> new </a:t>
            </a:r>
            <a:r>
              <a:rPr lang="es-MX" dirty="0" err="1"/>
              <a:t>Organon</a:t>
            </a:r>
            <a:r>
              <a:rPr lang="es-MX" dirty="0"/>
              <a:t>: </a:t>
            </a:r>
            <a:r>
              <a:rPr lang="es-MX" dirty="0" err="1"/>
              <a:t>or</a:t>
            </a:r>
            <a:r>
              <a:rPr lang="es-MX" dirty="0"/>
              <a:t> true </a:t>
            </a:r>
            <a:r>
              <a:rPr lang="es-MX" dirty="0" err="1"/>
              <a:t>directions</a:t>
            </a:r>
            <a:r>
              <a:rPr lang="es-MX" dirty="0"/>
              <a:t> </a:t>
            </a:r>
            <a:r>
              <a:rPr lang="es-MX" dirty="0" err="1"/>
              <a:t>concerning</a:t>
            </a:r>
            <a:r>
              <a:rPr lang="es-MX" dirty="0"/>
              <a:t> </a:t>
            </a:r>
            <a:r>
              <a:rPr lang="es-MX" dirty="0" err="1"/>
              <a:t>the</a:t>
            </a:r>
            <a:r>
              <a:rPr lang="es-MX" dirty="0"/>
              <a:t> </a:t>
            </a:r>
            <a:r>
              <a:rPr lang="es-MX" dirty="0" err="1"/>
              <a:t>interpretation</a:t>
            </a:r>
            <a:r>
              <a:rPr lang="es-MX" dirty="0"/>
              <a:t> </a:t>
            </a:r>
            <a:r>
              <a:rPr lang="es-MX" dirty="0" err="1"/>
              <a:t>of</a:t>
            </a:r>
            <a:r>
              <a:rPr lang="es-MX" dirty="0"/>
              <a:t> </a:t>
            </a:r>
            <a:r>
              <a:rPr lang="es-MX" dirty="0" err="1"/>
              <a:t>nature</a:t>
            </a:r>
            <a:endParaRPr lang="es-PE" dirty="0"/>
          </a:p>
        </p:txBody>
      </p:sp>
      <p:pic>
        <p:nvPicPr>
          <p:cNvPr id="5" name="Picture 4">
            <a:extLst>
              <a:ext uri="{FF2B5EF4-FFF2-40B4-BE49-F238E27FC236}">
                <a16:creationId xmlns:a16="http://schemas.microsoft.com/office/drawing/2014/main" id="{8B5AC886-424C-C347-8B17-3353147968D7}"/>
              </a:ext>
            </a:extLst>
          </p:cNvPr>
          <p:cNvPicPr>
            <a:picLocks noChangeAspect="1"/>
          </p:cNvPicPr>
          <p:nvPr/>
        </p:nvPicPr>
        <p:blipFill>
          <a:blip r:embed="rId2"/>
          <a:stretch>
            <a:fillRect/>
          </a:stretch>
        </p:blipFill>
        <p:spPr>
          <a:xfrm>
            <a:off x="3753907" y="1509059"/>
            <a:ext cx="4684183" cy="5162675"/>
          </a:xfrm>
          <a:prstGeom prst="rect">
            <a:avLst/>
          </a:prstGeom>
        </p:spPr>
      </p:pic>
    </p:spTree>
    <p:extLst>
      <p:ext uri="{BB962C8B-B14F-4D97-AF65-F5344CB8AC3E}">
        <p14:creationId xmlns:p14="http://schemas.microsoft.com/office/powerpoint/2010/main" val="3594268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BD9F4-A257-DA4D-9FD7-B3718A106C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E31CD0-DE06-8800-DE3B-E50BB52BD643}"/>
              </a:ext>
            </a:extLst>
          </p:cNvPr>
          <p:cNvSpPr>
            <a:spLocks noGrp="1"/>
          </p:cNvSpPr>
          <p:nvPr>
            <p:ph type="title"/>
          </p:nvPr>
        </p:nvSpPr>
        <p:spPr>
          <a:xfrm>
            <a:off x="838200" y="310896"/>
            <a:ext cx="10515600" cy="806823"/>
          </a:xfrm>
        </p:spPr>
        <p:txBody>
          <a:bodyPr/>
          <a:lstStyle/>
          <a:p>
            <a:pPr algn="ctr"/>
            <a:r>
              <a:rPr lang="es-MX" dirty="0"/>
              <a:t>Reforma del conocimiento: Método inductivo</a:t>
            </a:r>
            <a:endParaRPr lang="es-PE" dirty="0"/>
          </a:p>
        </p:txBody>
      </p:sp>
      <p:sp>
        <p:nvSpPr>
          <p:cNvPr id="3" name="Content Placeholder 2">
            <a:extLst>
              <a:ext uri="{FF2B5EF4-FFF2-40B4-BE49-F238E27FC236}">
                <a16:creationId xmlns:a16="http://schemas.microsoft.com/office/drawing/2014/main" id="{BC8297BE-C50D-28C4-525A-BE3D73C17D62}"/>
              </a:ext>
            </a:extLst>
          </p:cNvPr>
          <p:cNvSpPr>
            <a:spLocks noGrp="1"/>
          </p:cNvSpPr>
          <p:nvPr>
            <p:ph idx="1"/>
          </p:nvPr>
        </p:nvSpPr>
        <p:spPr>
          <a:xfrm>
            <a:off x="838200" y="1609344"/>
            <a:ext cx="10515600" cy="4937760"/>
          </a:xfrm>
        </p:spPr>
        <p:txBody>
          <a:bodyPr>
            <a:normAutofit fontScale="92500" lnSpcReduction="10000"/>
          </a:bodyPr>
          <a:lstStyle/>
          <a:p>
            <a:pPr marL="457200" lvl="1" indent="0">
              <a:buNone/>
            </a:pPr>
            <a:r>
              <a:rPr lang="es-MX" dirty="0"/>
              <a:t>La </a:t>
            </a:r>
            <a:r>
              <a:rPr lang="es-MX" dirty="0">
                <a:solidFill>
                  <a:srgbClr val="FF0000"/>
                </a:solidFill>
              </a:rPr>
              <a:t>inducción baconiana </a:t>
            </a:r>
            <a:r>
              <a:rPr lang="es-MX" dirty="0"/>
              <a:t>representa un una propuesta para un </a:t>
            </a:r>
            <a:r>
              <a:rPr lang="es-MX" dirty="0">
                <a:solidFill>
                  <a:srgbClr val="FF0000"/>
                </a:solidFill>
              </a:rPr>
              <a:t>nuevo método de investigación. </a:t>
            </a:r>
          </a:p>
          <a:p>
            <a:pPr marL="457200" lvl="1" indent="0">
              <a:buNone/>
            </a:pPr>
            <a:r>
              <a:rPr lang="es-MX" dirty="0"/>
              <a:t>Este nuevo proceder supone los siguientes elementos:</a:t>
            </a:r>
          </a:p>
          <a:p>
            <a:pPr marL="457200" lvl="1" indent="0">
              <a:buNone/>
            </a:pPr>
            <a:endParaRPr lang="es-MX" dirty="0"/>
          </a:p>
          <a:p>
            <a:pPr lvl="1">
              <a:buFont typeface="Wingdings" panose="05000000000000000000" pitchFamily="2" charset="2"/>
              <a:buChar char="ü"/>
            </a:pPr>
            <a:r>
              <a:rPr lang="es-MX" sz="3200" dirty="0"/>
              <a:t> Observar con detalle a la naturaleza y Recolectar datos. </a:t>
            </a:r>
          </a:p>
          <a:p>
            <a:pPr lvl="1">
              <a:buFont typeface="Wingdings" panose="05000000000000000000" pitchFamily="2" charset="2"/>
              <a:buChar char="ü"/>
            </a:pPr>
            <a:r>
              <a:rPr lang="es-MX" sz="3200" dirty="0"/>
              <a:t>Analizar y clasificar la información obtenida.</a:t>
            </a:r>
          </a:p>
          <a:p>
            <a:pPr lvl="1">
              <a:buFont typeface="Wingdings" panose="05000000000000000000" pitchFamily="2" charset="2"/>
              <a:buChar char="ü"/>
            </a:pPr>
            <a:r>
              <a:rPr lang="es-MX" sz="3200" dirty="0"/>
              <a:t>Eliminar explicaciones incorrectas con experimentos controlados.</a:t>
            </a:r>
          </a:p>
          <a:p>
            <a:pPr lvl="1">
              <a:buFont typeface="Wingdings" panose="05000000000000000000" pitchFamily="2" charset="2"/>
              <a:buChar char="ü"/>
            </a:pPr>
            <a:r>
              <a:rPr lang="es-MX" sz="3200" dirty="0"/>
              <a:t>Formular leyes generales que se fundamenten en hechos observados y corroborables. </a:t>
            </a:r>
          </a:p>
          <a:p>
            <a:pPr lvl="1">
              <a:buFont typeface="Wingdings" panose="05000000000000000000" pitchFamily="2" charset="2"/>
              <a:buChar char="ü"/>
            </a:pPr>
            <a:endParaRPr lang="es-MX" sz="3500" dirty="0"/>
          </a:p>
          <a:p>
            <a:pPr marL="457200" lvl="1" indent="0">
              <a:buNone/>
            </a:pPr>
            <a:r>
              <a:rPr lang="es-MX" sz="2600" dirty="0"/>
              <a:t>Este modo de enfocar el pensamiento científico representó una revolución y dejó las bases para el </a:t>
            </a:r>
            <a:r>
              <a:rPr lang="es-MX" sz="2600" dirty="0">
                <a:solidFill>
                  <a:srgbClr val="FF0000"/>
                </a:solidFill>
              </a:rPr>
              <a:t>método científico moderno</a:t>
            </a:r>
            <a:r>
              <a:rPr lang="es-MX" sz="2600" dirty="0"/>
              <a:t>.</a:t>
            </a:r>
          </a:p>
          <a:p>
            <a:pPr marL="457200" lvl="1" indent="0">
              <a:buNone/>
            </a:pPr>
            <a:endParaRPr lang="es-MX" sz="3200" dirty="0"/>
          </a:p>
          <a:p>
            <a:pPr lvl="1"/>
            <a:endParaRPr lang="es-MX" dirty="0"/>
          </a:p>
          <a:p>
            <a:endParaRPr lang="es-PE" dirty="0"/>
          </a:p>
        </p:txBody>
      </p:sp>
    </p:spTree>
    <p:extLst>
      <p:ext uri="{BB962C8B-B14F-4D97-AF65-F5344CB8AC3E}">
        <p14:creationId xmlns:p14="http://schemas.microsoft.com/office/powerpoint/2010/main" val="404487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1C8E2-73E4-EFBC-7807-AB18B0506B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0D2B5B-81B4-AA18-F3CC-5FA132C086CE}"/>
              </a:ext>
            </a:extLst>
          </p:cNvPr>
          <p:cNvSpPr>
            <a:spLocks noGrp="1"/>
          </p:cNvSpPr>
          <p:nvPr>
            <p:ph type="title"/>
          </p:nvPr>
        </p:nvSpPr>
        <p:spPr>
          <a:xfrm>
            <a:off x="838200" y="310896"/>
            <a:ext cx="10515600" cy="806823"/>
          </a:xfrm>
        </p:spPr>
        <p:txBody>
          <a:bodyPr/>
          <a:lstStyle/>
          <a:p>
            <a:pPr algn="ctr"/>
            <a:r>
              <a:rPr lang="es-MX" dirty="0"/>
              <a:t>Algunas obras de Bacon</a:t>
            </a:r>
            <a:endParaRPr lang="es-PE" dirty="0"/>
          </a:p>
        </p:txBody>
      </p:sp>
      <p:sp>
        <p:nvSpPr>
          <p:cNvPr id="3" name="Content Placeholder 2">
            <a:extLst>
              <a:ext uri="{FF2B5EF4-FFF2-40B4-BE49-F238E27FC236}">
                <a16:creationId xmlns:a16="http://schemas.microsoft.com/office/drawing/2014/main" id="{FD480391-C09A-17F1-CB42-BC1E2CB3AA9D}"/>
              </a:ext>
            </a:extLst>
          </p:cNvPr>
          <p:cNvSpPr>
            <a:spLocks noGrp="1"/>
          </p:cNvSpPr>
          <p:nvPr>
            <p:ph idx="1"/>
          </p:nvPr>
        </p:nvSpPr>
        <p:spPr>
          <a:xfrm>
            <a:off x="838200" y="1481328"/>
            <a:ext cx="10515600" cy="4937760"/>
          </a:xfrm>
        </p:spPr>
        <p:txBody>
          <a:bodyPr>
            <a:normAutofit fontScale="92500" lnSpcReduction="10000"/>
          </a:bodyPr>
          <a:lstStyle/>
          <a:p>
            <a:pPr lvl="1"/>
            <a:r>
              <a:rPr lang="es-MX" sz="3200" dirty="0" err="1">
                <a:solidFill>
                  <a:srgbClr val="FF0000"/>
                </a:solidFill>
              </a:rPr>
              <a:t>Instauratio</a:t>
            </a:r>
            <a:r>
              <a:rPr lang="es-MX" sz="3200" dirty="0">
                <a:solidFill>
                  <a:srgbClr val="FF0000"/>
                </a:solidFill>
              </a:rPr>
              <a:t> Magna</a:t>
            </a:r>
            <a:r>
              <a:rPr lang="es-MX" sz="3200" dirty="0"/>
              <a:t>: Bacon propone una “gran restauración” para el progreso del conocimiento, que debe servir para mejorar la vida de las personas. Propone una ambiciosa reforma para el modo humano de conocer que se fundamenta en la observación, experimentación y la aplicación de la ciencia. </a:t>
            </a:r>
          </a:p>
          <a:p>
            <a:pPr lvl="1"/>
            <a:endParaRPr lang="es-MX" sz="3200" dirty="0"/>
          </a:p>
          <a:p>
            <a:pPr lvl="1"/>
            <a:r>
              <a:rPr lang="es-MX" sz="3200" dirty="0" err="1">
                <a:solidFill>
                  <a:srgbClr val="FF0000"/>
                </a:solidFill>
              </a:rPr>
              <a:t>Novum</a:t>
            </a:r>
            <a:r>
              <a:rPr lang="es-MX" sz="3200" dirty="0">
                <a:solidFill>
                  <a:srgbClr val="FF0000"/>
                </a:solidFill>
              </a:rPr>
              <a:t> </a:t>
            </a:r>
            <a:r>
              <a:rPr lang="es-MX" sz="3200" dirty="0" err="1">
                <a:solidFill>
                  <a:srgbClr val="FF0000"/>
                </a:solidFill>
              </a:rPr>
              <a:t>Organum</a:t>
            </a:r>
            <a:r>
              <a:rPr lang="es-MX" sz="3200" dirty="0"/>
              <a:t>: Se expone el método inductivo y una crítica a la lógica aristotélica. </a:t>
            </a:r>
          </a:p>
          <a:p>
            <a:pPr lvl="1"/>
            <a:endParaRPr lang="es-MX" sz="3200" dirty="0"/>
          </a:p>
          <a:p>
            <a:pPr lvl="1"/>
            <a:r>
              <a:rPr lang="es-MX" sz="3200" dirty="0">
                <a:solidFill>
                  <a:srgbClr val="FF0000"/>
                </a:solidFill>
              </a:rPr>
              <a:t>Nueva Atlántida</a:t>
            </a:r>
            <a:r>
              <a:rPr lang="es-MX" sz="3200" dirty="0"/>
              <a:t>: Se expone una utopía en donde la ciencia y la razón son las que guían el progreso de la sociedad. </a:t>
            </a:r>
          </a:p>
          <a:p>
            <a:pPr lvl="1"/>
            <a:endParaRPr lang="es-MX" dirty="0"/>
          </a:p>
          <a:p>
            <a:endParaRPr lang="es-PE" dirty="0"/>
          </a:p>
        </p:txBody>
      </p:sp>
    </p:spTree>
    <p:extLst>
      <p:ext uri="{BB962C8B-B14F-4D97-AF65-F5344CB8AC3E}">
        <p14:creationId xmlns:p14="http://schemas.microsoft.com/office/powerpoint/2010/main" val="1339177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27235-9DDC-D467-832B-F93ECC5BD92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3DC3F10-5D5E-1982-AF4D-9A2842E76918}"/>
              </a:ext>
            </a:extLst>
          </p:cNvPr>
          <p:cNvPicPr>
            <a:picLocks noChangeAspect="1"/>
          </p:cNvPicPr>
          <p:nvPr/>
        </p:nvPicPr>
        <p:blipFill>
          <a:blip r:embed="rId2"/>
          <a:stretch>
            <a:fillRect/>
          </a:stretch>
        </p:blipFill>
        <p:spPr>
          <a:xfrm>
            <a:off x="320039" y="41814"/>
            <a:ext cx="11551921" cy="2317052"/>
          </a:xfrm>
          <a:prstGeom prst="rect">
            <a:avLst/>
          </a:prstGeom>
        </p:spPr>
      </p:pic>
      <p:pic>
        <p:nvPicPr>
          <p:cNvPr id="5" name="Picture 4">
            <a:extLst>
              <a:ext uri="{FF2B5EF4-FFF2-40B4-BE49-F238E27FC236}">
                <a16:creationId xmlns:a16="http://schemas.microsoft.com/office/drawing/2014/main" id="{88DE5DEA-055A-351A-300D-BC0DAFA0D0B9}"/>
              </a:ext>
            </a:extLst>
          </p:cNvPr>
          <p:cNvPicPr>
            <a:picLocks noChangeAspect="1"/>
          </p:cNvPicPr>
          <p:nvPr/>
        </p:nvPicPr>
        <p:blipFill>
          <a:blip r:embed="rId3"/>
          <a:stretch>
            <a:fillRect/>
          </a:stretch>
        </p:blipFill>
        <p:spPr>
          <a:xfrm>
            <a:off x="388285" y="3291840"/>
            <a:ext cx="11721371" cy="3310128"/>
          </a:xfrm>
          <a:prstGeom prst="rect">
            <a:avLst/>
          </a:prstGeom>
        </p:spPr>
      </p:pic>
      <p:cxnSp>
        <p:nvCxnSpPr>
          <p:cNvPr id="7" name="Straight Connector 6">
            <a:extLst>
              <a:ext uri="{FF2B5EF4-FFF2-40B4-BE49-F238E27FC236}">
                <a16:creationId xmlns:a16="http://schemas.microsoft.com/office/drawing/2014/main" id="{7E6B0CFD-F04C-2A6C-3FDC-DFB1DDA68D5C}"/>
              </a:ext>
            </a:extLst>
          </p:cNvPr>
          <p:cNvCxnSpPr/>
          <p:nvPr/>
        </p:nvCxnSpPr>
        <p:spPr>
          <a:xfrm>
            <a:off x="473011" y="4187952"/>
            <a:ext cx="131921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C8BE17A-A433-70DB-40DE-2F765FCE008B}"/>
              </a:ext>
            </a:extLst>
          </p:cNvPr>
          <p:cNvCxnSpPr>
            <a:cxnSpLocks/>
          </p:cNvCxnSpPr>
          <p:nvPr/>
        </p:nvCxnSpPr>
        <p:spPr>
          <a:xfrm>
            <a:off x="473011" y="4632960"/>
            <a:ext cx="768343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999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AC7AA-8F01-2D9B-2653-E2DC8FBDAB7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32C87BD-BE3D-B2FE-DF30-4C104858343F}"/>
              </a:ext>
            </a:extLst>
          </p:cNvPr>
          <p:cNvPicPr>
            <a:picLocks noChangeAspect="1"/>
          </p:cNvPicPr>
          <p:nvPr/>
        </p:nvPicPr>
        <p:blipFill>
          <a:blip r:embed="rId2"/>
          <a:stretch>
            <a:fillRect/>
          </a:stretch>
        </p:blipFill>
        <p:spPr>
          <a:xfrm>
            <a:off x="439423" y="1226439"/>
            <a:ext cx="11313154" cy="4405122"/>
          </a:xfrm>
          <a:prstGeom prst="rect">
            <a:avLst/>
          </a:prstGeom>
        </p:spPr>
      </p:pic>
      <p:cxnSp>
        <p:nvCxnSpPr>
          <p:cNvPr id="4" name="Straight Connector 3">
            <a:extLst>
              <a:ext uri="{FF2B5EF4-FFF2-40B4-BE49-F238E27FC236}">
                <a16:creationId xmlns:a16="http://schemas.microsoft.com/office/drawing/2014/main" id="{F7590DC2-1EBD-1E78-C23F-5E730F59D480}"/>
              </a:ext>
            </a:extLst>
          </p:cNvPr>
          <p:cNvCxnSpPr>
            <a:cxnSpLocks/>
          </p:cNvCxnSpPr>
          <p:nvPr/>
        </p:nvCxnSpPr>
        <p:spPr>
          <a:xfrm>
            <a:off x="674179" y="2249424"/>
            <a:ext cx="1090212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72E8C20-1589-590D-170D-ECCB845BE589}"/>
              </a:ext>
            </a:extLst>
          </p:cNvPr>
          <p:cNvCxnSpPr>
            <a:cxnSpLocks/>
          </p:cNvCxnSpPr>
          <p:nvPr/>
        </p:nvCxnSpPr>
        <p:spPr>
          <a:xfrm>
            <a:off x="674179" y="2706624"/>
            <a:ext cx="276396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CAFBB7-30BF-C5E4-8B50-D33345B43CB9}"/>
              </a:ext>
            </a:extLst>
          </p:cNvPr>
          <p:cNvCxnSpPr>
            <a:cxnSpLocks/>
          </p:cNvCxnSpPr>
          <p:nvPr/>
        </p:nvCxnSpPr>
        <p:spPr>
          <a:xfrm>
            <a:off x="8702611" y="3218688"/>
            <a:ext cx="287369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19EEF2-C72F-BDA2-907E-61C6D6EC61E3}"/>
              </a:ext>
            </a:extLst>
          </p:cNvPr>
          <p:cNvCxnSpPr>
            <a:cxnSpLocks/>
          </p:cNvCxnSpPr>
          <p:nvPr/>
        </p:nvCxnSpPr>
        <p:spPr>
          <a:xfrm>
            <a:off x="439423" y="3694176"/>
            <a:ext cx="705865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FE496D3-CC9E-2983-93E0-D3C4A796F50B}"/>
              </a:ext>
            </a:extLst>
          </p:cNvPr>
          <p:cNvCxnSpPr>
            <a:cxnSpLocks/>
          </p:cNvCxnSpPr>
          <p:nvPr/>
        </p:nvCxnSpPr>
        <p:spPr>
          <a:xfrm>
            <a:off x="1186243" y="4169664"/>
            <a:ext cx="543401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EBF621C-A63D-C410-9E4C-CACD38BCE3F4}"/>
              </a:ext>
            </a:extLst>
          </p:cNvPr>
          <p:cNvCxnSpPr>
            <a:cxnSpLocks/>
          </p:cNvCxnSpPr>
          <p:nvPr/>
        </p:nvCxnSpPr>
        <p:spPr>
          <a:xfrm>
            <a:off x="1186243" y="4608576"/>
            <a:ext cx="631183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D9EBD1B0-A43E-F477-7A26-BEA7316BA81F}"/>
              </a:ext>
            </a:extLst>
          </p:cNvPr>
          <p:cNvPicPr>
            <a:picLocks noChangeAspect="1"/>
          </p:cNvPicPr>
          <p:nvPr/>
        </p:nvPicPr>
        <p:blipFill>
          <a:blip r:embed="rId3"/>
          <a:stretch>
            <a:fillRect/>
          </a:stretch>
        </p:blipFill>
        <p:spPr>
          <a:xfrm>
            <a:off x="4639705" y="0"/>
            <a:ext cx="2912590" cy="939545"/>
          </a:xfrm>
          <a:prstGeom prst="rect">
            <a:avLst/>
          </a:prstGeom>
        </p:spPr>
      </p:pic>
    </p:spTree>
    <p:extLst>
      <p:ext uri="{BB962C8B-B14F-4D97-AF65-F5344CB8AC3E}">
        <p14:creationId xmlns:p14="http://schemas.microsoft.com/office/powerpoint/2010/main" val="1748212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A08BF-6550-BDE4-4A48-0BC3A233FEA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6F78536-BF41-4285-F553-334732F91681}"/>
              </a:ext>
            </a:extLst>
          </p:cNvPr>
          <p:cNvPicPr>
            <a:picLocks noChangeAspect="1"/>
          </p:cNvPicPr>
          <p:nvPr/>
        </p:nvPicPr>
        <p:blipFill>
          <a:blip r:embed="rId2"/>
          <a:stretch>
            <a:fillRect/>
          </a:stretch>
        </p:blipFill>
        <p:spPr>
          <a:xfrm>
            <a:off x="544830" y="680856"/>
            <a:ext cx="10464546" cy="5496287"/>
          </a:xfrm>
          <a:prstGeom prst="rect">
            <a:avLst/>
          </a:prstGeom>
        </p:spPr>
      </p:pic>
      <p:sp>
        <p:nvSpPr>
          <p:cNvPr id="4" name="Rectangle 3">
            <a:extLst>
              <a:ext uri="{FF2B5EF4-FFF2-40B4-BE49-F238E27FC236}">
                <a16:creationId xmlns:a16="http://schemas.microsoft.com/office/drawing/2014/main" id="{6994B96B-90B1-0A5C-FB9E-661BC7909BEC}"/>
              </a:ext>
            </a:extLst>
          </p:cNvPr>
          <p:cNvSpPr/>
          <p:nvPr/>
        </p:nvSpPr>
        <p:spPr>
          <a:xfrm>
            <a:off x="544830" y="365760"/>
            <a:ext cx="2161794" cy="71323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5" name="Straight Connector 4">
            <a:extLst>
              <a:ext uri="{FF2B5EF4-FFF2-40B4-BE49-F238E27FC236}">
                <a16:creationId xmlns:a16="http://schemas.microsoft.com/office/drawing/2014/main" id="{A36E9039-B525-306C-8FA2-4FCAF9808632}"/>
              </a:ext>
            </a:extLst>
          </p:cNvPr>
          <p:cNvCxnSpPr>
            <a:cxnSpLocks/>
          </p:cNvCxnSpPr>
          <p:nvPr/>
        </p:nvCxnSpPr>
        <p:spPr>
          <a:xfrm>
            <a:off x="1826323" y="3950208"/>
            <a:ext cx="903674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576B81B-CC94-3E71-0867-A9C6F88A0D16}"/>
              </a:ext>
            </a:extLst>
          </p:cNvPr>
          <p:cNvCxnSpPr>
            <a:cxnSpLocks/>
          </p:cNvCxnSpPr>
          <p:nvPr/>
        </p:nvCxnSpPr>
        <p:spPr>
          <a:xfrm>
            <a:off x="838771" y="4407408"/>
            <a:ext cx="47756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F4CC11E-7BAF-273E-9F6A-BEE85279BC2B}"/>
              </a:ext>
            </a:extLst>
          </p:cNvPr>
          <p:cNvCxnSpPr>
            <a:cxnSpLocks/>
          </p:cNvCxnSpPr>
          <p:nvPr/>
        </p:nvCxnSpPr>
        <p:spPr>
          <a:xfrm>
            <a:off x="838771" y="5687568"/>
            <a:ext cx="1017060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88C597C-0394-20DA-6572-1D82933A6E7D}"/>
              </a:ext>
            </a:extLst>
          </p:cNvPr>
          <p:cNvCxnSpPr>
            <a:cxnSpLocks/>
          </p:cNvCxnSpPr>
          <p:nvPr/>
        </p:nvCxnSpPr>
        <p:spPr>
          <a:xfrm>
            <a:off x="838771" y="6177143"/>
            <a:ext cx="1017060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875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A91B6-8D59-219A-C066-0A8EE7B35E3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079F589-1420-CEE6-EC1D-52664DAA2710}"/>
              </a:ext>
            </a:extLst>
          </p:cNvPr>
          <p:cNvPicPr>
            <a:picLocks noChangeAspect="1"/>
          </p:cNvPicPr>
          <p:nvPr/>
        </p:nvPicPr>
        <p:blipFill>
          <a:blip r:embed="rId2"/>
          <a:stretch>
            <a:fillRect/>
          </a:stretch>
        </p:blipFill>
        <p:spPr>
          <a:xfrm>
            <a:off x="424744" y="308514"/>
            <a:ext cx="11342512" cy="6240971"/>
          </a:xfrm>
          <a:prstGeom prst="rect">
            <a:avLst/>
          </a:prstGeom>
        </p:spPr>
      </p:pic>
      <p:cxnSp>
        <p:nvCxnSpPr>
          <p:cNvPr id="4" name="Straight Connector 3">
            <a:extLst>
              <a:ext uri="{FF2B5EF4-FFF2-40B4-BE49-F238E27FC236}">
                <a16:creationId xmlns:a16="http://schemas.microsoft.com/office/drawing/2014/main" id="{BF45692F-9A96-B5BD-4B59-CA38B1A150BA}"/>
              </a:ext>
            </a:extLst>
          </p:cNvPr>
          <p:cNvCxnSpPr>
            <a:cxnSpLocks/>
          </p:cNvCxnSpPr>
          <p:nvPr/>
        </p:nvCxnSpPr>
        <p:spPr>
          <a:xfrm>
            <a:off x="1186243" y="763895"/>
            <a:ext cx="984142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B2DD42-10B2-07AE-CA1B-B46B648EE5F9}"/>
              </a:ext>
            </a:extLst>
          </p:cNvPr>
          <p:cNvCxnSpPr>
            <a:cxnSpLocks/>
          </p:cNvCxnSpPr>
          <p:nvPr/>
        </p:nvCxnSpPr>
        <p:spPr>
          <a:xfrm>
            <a:off x="4919472" y="1239383"/>
            <a:ext cx="38404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844FAF3-FC4D-35F1-14F4-BB57BB03C8A8}"/>
              </a:ext>
            </a:extLst>
          </p:cNvPr>
          <p:cNvCxnSpPr>
            <a:cxnSpLocks/>
          </p:cNvCxnSpPr>
          <p:nvPr/>
        </p:nvCxnSpPr>
        <p:spPr>
          <a:xfrm>
            <a:off x="2090928" y="2214743"/>
            <a:ext cx="96763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2BDA79D-4298-1EA0-EB2A-EBFDC29DEB49}"/>
              </a:ext>
            </a:extLst>
          </p:cNvPr>
          <p:cNvCxnSpPr>
            <a:cxnSpLocks/>
          </p:cNvCxnSpPr>
          <p:nvPr/>
        </p:nvCxnSpPr>
        <p:spPr>
          <a:xfrm>
            <a:off x="682752" y="2690231"/>
            <a:ext cx="165811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CB8A5A-299F-2CCA-C601-6BBE92B8C738}"/>
              </a:ext>
            </a:extLst>
          </p:cNvPr>
          <p:cNvCxnSpPr>
            <a:cxnSpLocks/>
          </p:cNvCxnSpPr>
          <p:nvPr/>
        </p:nvCxnSpPr>
        <p:spPr>
          <a:xfrm>
            <a:off x="5565648" y="2690231"/>
            <a:ext cx="59740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40E1837-CA8A-FD48-A4D5-8C6CCBB539D3}"/>
              </a:ext>
            </a:extLst>
          </p:cNvPr>
          <p:cNvCxnSpPr>
            <a:cxnSpLocks/>
          </p:cNvCxnSpPr>
          <p:nvPr/>
        </p:nvCxnSpPr>
        <p:spPr>
          <a:xfrm>
            <a:off x="4919472" y="3165719"/>
            <a:ext cx="583387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5D2098D-4019-23CC-D329-6F73F42DD027}"/>
              </a:ext>
            </a:extLst>
          </p:cNvPr>
          <p:cNvCxnSpPr>
            <a:cxnSpLocks/>
          </p:cNvCxnSpPr>
          <p:nvPr/>
        </p:nvCxnSpPr>
        <p:spPr>
          <a:xfrm>
            <a:off x="4011168" y="5012807"/>
            <a:ext cx="75285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6AB71E4-7607-B8AA-0AE7-AB4BEA1CFC50}"/>
              </a:ext>
            </a:extLst>
          </p:cNvPr>
          <p:cNvCxnSpPr>
            <a:cxnSpLocks/>
          </p:cNvCxnSpPr>
          <p:nvPr/>
        </p:nvCxnSpPr>
        <p:spPr>
          <a:xfrm>
            <a:off x="633984" y="5506583"/>
            <a:ext cx="99364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51F96F3-8729-3CD0-8827-81E76922E8A4}"/>
              </a:ext>
            </a:extLst>
          </p:cNvPr>
          <p:cNvSpPr/>
          <p:nvPr/>
        </p:nvSpPr>
        <p:spPr>
          <a:xfrm>
            <a:off x="2340864" y="6094105"/>
            <a:ext cx="9426392" cy="71323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557323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52B60-85FB-0226-AF85-9EED594FA11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5ECB076-EEAC-44A8-B248-2989E061A389}"/>
              </a:ext>
            </a:extLst>
          </p:cNvPr>
          <p:cNvPicPr>
            <a:picLocks noChangeAspect="1"/>
          </p:cNvPicPr>
          <p:nvPr/>
        </p:nvPicPr>
        <p:blipFill>
          <a:blip r:embed="rId2"/>
          <a:stretch>
            <a:fillRect/>
          </a:stretch>
        </p:blipFill>
        <p:spPr>
          <a:xfrm>
            <a:off x="502579" y="2285428"/>
            <a:ext cx="11186841" cy="1902524"/>
          </a:xfrm>
          <a:prstGeom prst="rect">
            <a:avLst/>
          </a:prstGeom>
        </p:spPr>
      </p:pic>
      <p:sp>
        <p:nvSpPr>
          <p:cNvPr id="4" name="Rectangle 3">
            <a:extLst>
              <a:ext uri="{FF2B5EF4-FFF2-40B4-BE49-F238E27FC236}">
                <a16:creationId xmlns:a16="http://schemas.microsoft.com/office/drawing/2014/main" id="{FEA964B7-8144-E094-CA58-8C27EFAD2A05}"/>
              </a:ext>
            </a:extLst>
          </p:cNvPr>
          <p:cNvSpPr/>
          <p:nvPr/>
        </p:nvSpPr>
        <p:spPr>
          <a:xfrm>
            <a:off x="310896" y="1928812"/>
            <a:ext cx="1938528" cy="7412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angle 4">
            <a:extLst>
              <a:ext uri="{FF2B5EF4-FFF2-40B4-BE49-F238E27FC236}">
                <a16:creationId xmlns:a16="http://schemas.microsoft.com/office/drawing/2014/main" id="{FB11EDFE-0934-DE59-4E67-7AEA802BD51E}"/>
              </a:ext>
            </a:extLst>
          </p:cNvPr>
          <p:cNvSpPr/>
          <p:nvPr/>
        </p:nvSpPr>
        <p:spPr>
          <a:xfrm>
            <a:off x="10789920" y="3635692"/>
            <a:ext cx="899500" cy="7412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6" name="Straight Connector 5">
            <a:extLst>
              <a:ext uri="{FF2B5EF4-FFF2-40B4-BE49-F238E27FC236}">
                <a16:creationId xmlns:a16="http://schemas.microsoft.com/office/drawing/2014/main" id="{04E1775F-6A94-C507-F9D7-C3907BA219AB}"/>
              </a:ext>
            </a:extLst>
          </p:cNvPr>
          <p:cNvCxnSpPr>
            <a:cxnSpLocks/>
          </p:cNvCxnSpPr>
          <p:nvPr/>
        </p:nvCxnSpPr>
        <p:spPr>
          <a:xfrm>
            <a:off x="737616" y="4187952"/>
            <a:ext cx="209702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57BCEA8-5B68-6A52-5405-400DE5FE8F88}"/>
              </a:ext>
            </a:extLst>
          </p:cNvPr>
          <p:cNvCxnSpPr>
            <a:cxnSpLocks/>
          </p:cNvCxnSpPr>
          <p:nvPr/>
        </p:nvCxnSpPr>
        <p:spPr>
          <a:xfrm>
            <a:off x="3133344" y="3635692"/>
            <a:ext cx="835152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578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F8EB3-6AAB-7E1F-AFBA-65772A3CB8F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9203EA2-778B-9DE3-A3D5-FF1E605D3FFA}"/>
              </a:ext>
            </a:extLst>
          </p:cNvPr>
          <p:cNvPicPr>
            <a:picLocks noChangeAspect="1"/>
          </p:cNvPicPr>
          <p:nvPr/>
        </p:nvPicPr>
        <p:blipFill>
          <a:blip r:embed="rId2"/>
          <a:stretch>
            <a:fillRect/>
          </a:stretch>
        </p:blipFill>
        <p:spPr>
          <a:xfrm>
            <a:off x="419290" y="525970"/>
            <a:ext cx="11052569" cy="4722686"/>
          </a:xfrm>
          <a:prstGeom prst="rect">
            <a:avLst/>
          </a:prstGeom>
        </p:spPr>
      </p:pic>
      <p:pic>
        <p:nvPicPr>
          <p:cNvPr id="5" name="Picture 4">
            <a:extLst>
              <a:ext uri="{FF2B5EF4-FFF2-40B4-BE49-F238E27FC236}">
                <a16:creationId xmlns:a16="http://schemas.microsoft.com/office/drawing/2014/main" id="{69976B5B-CD06-E4B0-D99A-43236A1C7202}"/>
              </a:ext>
            </a:extLst>
          </p:cNvPr>
          <p:cNvPicPr>
            <a:picLocks noChangeAspect="1"/>
          </p:cNvPicPr>
          <p:nvPr/>
        </p:nvPicPr>
        <p:blipFill>
          <a:blip r:embed="rId3"/>
          <a:stretch>
            <a:fillRect/>
          </a:stretch>
        </p:blipFill>
        <p:spPr>
          <a:xfrm>
            <a:off x="555307" y="5248656"/>
            <a:ext cx="4714875" cy="914400"/>
          </a:xfrm>
          <a:prstGeom prst="rect">
            <a:avLst/>
          </a:prstGeom>
        </p:spPr>
      </p:pic>
      <p:sp>
        <p:nvSpPr>
          <p:cNvPr id="6" name="Rectangle 5">
            <a:extLst>
              <a:ext uri="{FF2B5EF4-FFF2-40B4-BE49-F238E27FC236}">
                <a16:creationId xmlns:a16="http://schemas.microsoft.com/office/drawing/2014/main" id="{3C0BA740-3149-EE07-B1C4-694DADFF9463}"/>
              </a:ext>
            </a:extLst>
          </p:cNvPr>
          <p:cNvSpPr/>
          <p:nvPr/>
        </p:nvSpPr>
        <p:spPr>
          <a:xfrm>
            <a:off x="419290" y="169353"/>
            <a:ext cx="4850892" cy="88830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7" name="Straight Connector 6">
            <a:extLst>
              <a:ext uri="{FF2B5EF4-FFF2-40B4-BE49-F238E27FC236}">
                <a16:creationId xmlns:a16="http://schemas.microsoft.com/office/drawing/2014/main" id="{AC9B11AB-B34E-1083-A4E2-C30BCB05A33D}"/>
              </a:ext>
            </a:extLst>
          </p:cNvPr>
          <p:cNvCxnSpPr>
            <a:cxnSpLocks/>
          </p:cNvCxnSpPr>
          <p:nvPr/>
        </p:nvCxnSpPr>
        <p:spPr>
          <a:xfrm>
            <a:off x="3943299" y="1464935"/>
            <a:ext cx="719409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98EF4FF-2C27-1A3E-D821-0103BAB24072}"/>
              </a:ext>
            </a:extLst>
          </p:cNvPr>
          <p:cNvCxnSpPr>
            <a:cxnSpLocks/>
          </p:cNvCxnSpPr>
          <p:nvPr/>
        </p:nvCxnSpPr>
        <p:spPr>
          <a:xfrm>
            <a:off x="2193747" y="1909943"/>
            <a:ext cx="810239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E61080-09F8-DBE8-7F80-554B2BE04899}"/>
              </a:ext>
            </a:extLst>
          </p:cNvPr>
          <p:cNvCxnSpPr>
            <a:cxnSpLocks/>
          </p:cNvCxnSpPr>
          <p:nvPr/>
        </p:nvCxnSpPr>
        <p:spPr>
          <a:xfrm>
            <a:off x="555307" y="2769479"/>
            <a:ext cx="608323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80C386-5A87-42E3-103C-8FCC6788E38C}"/>
              </a:ext>
            </a:extLst>
          </p:cNvPr>
          <p:cNvCxnSpPr>
            <a:cxnSpLocks/>
          </p:cNvCxnSpPr>
          <p:nvPr/>
        </p:nvCxnSpPr>
        <p:spPr>
          <a:xfrm>
            <a:off x="10643616" y="2336663"/>
            <a:ext cx="49377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65A731C-8DB6-8037-CB87-B44D03D06DF5}"/>
              </a:ext>
            </a:extLst>
          </p:cNvPr>
          <p:cNvCxnSpPr>
            <a:cxnSpLocks/>
          </p:cNvCxnSpPr>
          <p:nvPr/>
        </p:nvCxnSpPr>
        <p:spPr>
          <a:xfrm>
            <a:off x="3054381" y="3429000"/>
            <a:ext cx="808301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83C605-E36A-FCA8-1188-25C86506D258}"/>
              </a:ext>
            </a:extLst>
          </p:cNvPr>
          <p:cNvCxnSpPr>
            <a:cxnSpLocks/>
          </p:cNvCxnSpPr>
          <p:nvPr/>
        </p:nvCxnSpPr>
        <p:spPr>
          <a:xfrm>
            <a:off x="555307" y="3836279"/>
            <a:ext cx="1058208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904C8BE-3508-E873-86F3-11688750E6FB}"/>
              </a:ext>
            </a:extLst>
          </p:cNvPr>
          <p:cNvCxnSpPr>
            <a:cxnSpLocks/>
          </p:cNvCxnSpPr>
          <p:nvPr/>
        </p:nvCxnSpPr>
        <p:spPr>
          <a:xfrm>
            <a:off x="555307" y="4262999"/>
            <a:ext cx="505910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0BF3D-636C-1799-9468-F550267D7EDB}"/>
              </a:ext>
            </a:extLst>
          </p:cNvPr>
          <p:cNvCxnSpPr>
            <a:cxnSpLocks/>
          </p:cNvCxnSpPr>
          <p:nvPr/>
        </p:nvCxnSpPr>
        <p:spPr>
          <a:xfrm>
            <a:off x="4493323" y="5248656"/>
            <a:ext cx="664406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D656F6-6D14-4BBA-7C6E-9C4ED47334DC}"/>
              </a:ext>
            </a:extLst>
          </p:cNvPr>
          <p:cNvCxnSpPr>
            <a:cxnSpLocks/>
          </p:cNvCxnSpPr>
          <p:nvPr/>
        </p:nvCxnSpPr>
        <p:spPr>
          <a:xfrm flipV="1">
            <a:off x="768667" y="6163056"/>
            <a:ext cx="4501515" cy="6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371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0F05C-909E-6B2C-85BE-1884CAD32C1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092B9FB-9BBA-75B6-4C94-85E1CEF682BE}"/>
              </a:ext>
            </a:extLst>
          </p:cNvPr>
          <p:cNvPicPr>
            <a:picLocks noChangeAspect="1"/>
          </p:cNvPicPr>
          <p:nvPr/>
        </p:nvPicPr>
        <p:blipFill>
          <a:blip r:embed="rId2"/>
          <a:stretch>
            <a:fillRect/>
          </a:stretch>
        </p:blipFill>
        <p:spPr>
          <a:xfrm>
            <a:off x="763524" y="338423"/>
            <a:ext cx="10341094" cy="6181154"/>
          </a:xfrm>
          <a:prstGeom prst="rect">
            <a:avLst/>
          </a:prstGeom>
        </p:spPr>
      </p:pic>
      <p:sp>
        <p:nvSpPr>
          <p:cNvPr id="4" name="Rectangle 3">
            <a:extLst>
              <a:ext uri="{FF2B5EF4-FFF2-40B4-BE49-F238E27FC236}">
                <a16:creationId xmlns:a16="http://schemas.microsoft.com/office/drawing/2014/main" id="{2DD4D491-ECE5-2D1E-6B7C-F231FD7A9193}"/>
              </a:ext>
            </a:extLst>
          </p:cNvPr>
          <p:cNvSpPr/>
          <p:nvPr/>
        </p:nvSpPr>
        <p:spPr>
          <a:xfrm>
            <a:off x="419290" y="169353"/>
            <a:ext cx="4280726" cy="75095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5" name="Straight Connector 4">
            <a:extLst>
              <a:ext uri="{FF2B5EF4-FFF2-40B4-BE49-F238E27FC236}">
                <a16:creationId xmlns:a16="http://schemas.microsoft.com/office/drawing/2014/main" id="{7DEDA110-10A0-355B-C90A-A4FD54EAA6B5}"/>
              </a:ext>
            </a:extLst>
          </p:cNvPr>
          <p:cNvCxnSpPr>
            <a:cxnSpLocks/>
          </p:cNvCxnSpPr>
          <p:nvPr/>
        </p:nvCxnSpPr>
        <p:spPr>
          <a:xfrm flipV="1">
            <a:off x="4700016" y="822960"/>
            <a:ext cx="6404602" cy="6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0173473-5A40-B960-9820-DF0FBD4E54B1}"/>
              </a:ext>
            </a:extLst>
          </p:cNvPr>
          <p:cNvCxnSpPr>
            <a:cxnSpLocks/>
          </p:cNvCxnSpPr>
          <p:nvPr/>
        </p:nvCxnSpPr>
        <p:spPr>
          <a:xfrm>
            <a:off x="951547" y="1313593"/>
            <a:ext cx="643680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49E31A7-A201-FEBC-B1CE-34D4CCA6AC24}"/>
              </a:ext>
            </a:extLst>
          </p:cNvPr>
          <p:cNvCxnSpPr>
            <a:cxnSpLocks/>
          </p:cNvCxnSpPr>
          <p:nvPr/>
        </p:nvCxnSpPr>
        <p:spPr>
          <a:xfrm>
            <a:off x="7516368" y="1792035"/>
            <a:ext cx="346051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C821687-B772-4AA7-231A-DB0C745D522A}"/>
              </a:ext>
            </a:extLst>
          </p:cNvPr>
          <p:cNvCxnSpPr>
            <a:cxnSpLocks/>
          </p:cNvCxnSpPr>
          <p:nvPr/>
        </p:nvCxnSpPr>
        <p:spPr>
          <a:xfrm>
            <a:off x="951547" y="2145603"/>
            <a:ext cx="514445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DAC4C29-6972-29E8-783F-A86D5FD45A74}"/>
              </a:ext>
            </a:extLst>
          </p:cNvPr>
          <p:cNvCxnSpPr>
            <a:cxnSpLocks/>
          </p:cNvCxnSpPr>
          <p:nvPr/>
        </p:nvCxnSpPr>
        <p:spPr>
          <a:xfrm>
            <a:off x="951547" y="2602803"/>
            <a:ext cx="296208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840540-4C3E-EA18-DCAF-8B2F54D1ECCC}"/>
              </a:ext>
            </a:extLst>
          </p:cNvPr>
          <p:cNvCxnSpPr>
            <a:cxnSpLocks/>
          </p:cNvCxnSpPr>
          <p:nvPr/>
        </p:nvCxnSpPr>
        <p:spPr>
          <a:xfrm>
            <a:off x="6717792" y="2602803"/>
            <a:ext cx="425909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3A7B24D-81EF-BA80-82E6-2B4284E140C6}"/>
              </a:ext>
            </a:extLst>
          </p:cNvPr>
          <p:cNvCxnSpPr>
            <a:cxnSpLocks/>
          </p:cNvCxnSpPr>
          <p:nvPr/>
        </p:nvCxnSpPr>
        <p:spPr>
          <a:xfrm>
            <a:off x="951547" y="3429000"/>
            <a:ext cx="148104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8FFB7AB-7F21-6C83-C6B2-7C9F04C13A8F}"/>
              </a:ext>
            </a:extLst>
          </p:cNvPr>
          <p:cNvCxnSpPr>
            <a:cxnSpLocks/>
          </p:cNvCxnSpPr>
          <p:nvPr/>
        </p:nvCxnSpPr>
        <p:spPr>
          <a:xfrm>
            <a:off x="3913632" y="3429000"/>
            <a:ext cx="60533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F366AD8-5240-3339-F4DD-FA63338AC3ED}"/>
              </a:ext>
            </a:extLst>
          </p:cNvPr>
          <p:cNvCxnSpPr>
            <a:cxnSpLocks/>
          </p:cNvCxnSpPr>
          <p:nvPr/>
        </p:nvCxnSpPr>
        <p:spPr>
          <a:xfrm>
            <a:off x="1944624" y="3919539"/>
            <a:ext cx="557174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F96CC77-064E-F878-3DCA-37BB34D4D138}"/>
              </a:ext>
            </a:extLst>
          </p:cNvPr>
          <p:cNvCxnSpPr>
            <a:cxnSpLocks/>
          </p:cNvCxnSpPr>
          <p:nvPr/>
        </p:nvCxnSpPr>
        <p:spPr>
          <a:xfrm>
            <a:off x="1944624" y="4358451"/>
            <a:ext cx="324916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831617-CB37-A993-4408-9F9711E78371}"/>
              </a:ext>
            </a:extLst>
          </p:cNvPr>
          <p:cNvCxnSpPr>
            <a:cxnSpLocks/>
          </p:cNvCxnSpPr>
          <p:nvPr/>
        </p:nvCxnSpPr>
        <p:spPr>
          <a:xfrm>
            <a:off x="3700272" y="6040947"/>
            <a:ext cx="727661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09EB018-186D-3065-788E-C8B9C1F86023}"/>
              </a:ext>
            </a:extLst>
          </p:cNvPr>
          <p:cNvCxnSpPr>
            <a:cxnSpLocks/>
          </p:cNvCxnSpPr>
          <p:nvPr/>
        </p:nvCxnSpPr>
        <p:spPr>
          <a:xfrm>
            <a:off x="1067085" y="6519577"/>
            <a:ext cx="263318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688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0E574-B6BA-0D35-CD73-F6C07E5D4F9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267B622-8DC3-BBE3-7F3B-34BCEC308E62}"/>
              </a:ext>
            </a:extLst>
          </p:cNvPr>
          <p:cNvPicPr>
            <a:picLocks noChangeAspect="1"/>
          </p:cNvPicPr>
          <p:nvPr/>
        </p:nvPicPr>
        <p:blipFill>
          <a:blip r:embed="rId2"/>
          <a:stretch>
            <a:fillRect/>
          </a:stretch>
        </p:blipFill>
        <p:spPr>
          <a:xfrm>
            <a:off x="214825" y="481774"/>
            <a:ext cx="11762350" cy="5894451"/>
          </a:xfrm>
          <a:prstGeom prst="rect">
            <a:avLst/>
          </a:prstGeom>
        </p:spPr>
      </p:pic>
      <p:cxnSp>
        <p:nvCxnSpPr>
          <p:cNvPr id="4" name="Straight Connector 3">
            <a:extLst>
              <a:ext uri="{FF2B5EF4-FFF2-40B4-BE49-F238E27FC236}">
                <a16:creationId xmlns:a16="http://schemas.microsoft.com/office/drawing/2014/main" id="{7E060CD5-F4A8-E426-A083-094B5CED6686}"/>
              </a:ext>
            </a:extLst>
          </p:cNvPr>
          <p:cNvCxnSpPr>
            <a:cxnSpLocks/>
          </p:cNvCxnSpPr>
          <p:nvPr/>
        </p:nvCxnSpPr>
        <p:spPr>
          <a:xfrm>
            <a:off x="1085373" y="941737"/>
            <a:ext cx="1072867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A83CCAB-5144-92DF-A7E3-D73FE23F2CE6}"/>
              </a:ext>
            </a:extLst>
          </p:cNvPr>
          <p:cNvCxnSpPr>
            <a:cxnSpLocks/>
          </p:cNvCxnSpPr>
          <p:nvPr/>
        </p:nvCxnSpPr>
        <p:spPr>
          <a:xfrm>
            <a:off x="481869" y="1435513"/>
            <a:ext cx="1133217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5D4CAB5-FFA0-1EC0-E74A-8A37C9775B17}"/>
              </a:ext>
            </a:extLst>
          </p:cNvPr>
          <p:cNvCxnSpPr>
            <a:cxnSpLocks/>
          </p:cNvCxnSpPr>
          <p:nvPr/>
        </p:nvCxnSpPr>
        <p:spPr>
          <a:xfrm>
            <a:off x="481869" y="1965865"/>
            <a:ext cx="37243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EFA392-DF25-2159-8F27-123E23A0E6E0}"/>
              </a:ext>
            </a:extLst>
          </p:cNvPr>
          <p:cNvCxnSpPr>
            <a:cxnSpLocks/>
          </p:cNvCxnSpPr>
          <p:nvPr/>
        </p:nvCxnSpPr>
        <p:spPr>
          <a:xfrm>
            <a:off x="1249965" y="4891945"/>
            <a:ext cx="1041777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BBBDEA7-4BA7-7E20-5908-8C0D884900B0}"/>
              </a:ext>
            </a:extLst>
          </p:cNvPr>
          <p:cNvCxnSpPr>
            <a:cxnSpLocks/>
          </p:cNvCxnSpPr>
          <p:nvPr/>
        </p:nvCxnSpPr>
        <p:spPr>
          <a:xfrm>
            <a:off x="481869" y="5385721"/>
            <a:ext cx="1118587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22B8332-D8C0-6BAB-EDFA-6BEE85DCC30E}"/>
              </a:ext>
            </a:extLst>
          </p:cNvPr>
          <p:cNvCxnSpPr>
            <a:cxnSpLocks/>
          </p:cNvCxnSpPr>
          <p:nvPr/>
        </p:nvCxnSpPr>
        <p:spPr>
          <a:xfrm>
            <a:off x="481869" y="5842921"/>
            <a:ext cx="1118587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6DE50A0-8587-A20E-E0F4-1A05064473A5}"/>
              </a:ext>
            </a:extLst>
          </p:cNvPr>
          <p:cNvCxnSpPr>
            <a:cxnSpLocks/>
          </p:cNvCxnSpPr>
          <p:nvPr/>
        </p:nvCxnSpPr>
        <p:spPr>
          <a:xfrm>
            <a:off x="481869" y="6376225"/>
            <a:ext cx="974112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10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5419-DE2D-1E37-24A1-0561F32811A5}"/>
              </a:ext>
            </a:extLst>
          </p:cNvPr>
          <p:cNvSpPr>
            <a:spLocks noGrp="1"/>
          </p:cNvSpPr>
          <p:nvPr>
            <p:ph type="title"/>
          </p:nvPr>
        </p:nvSpPr>
        <p:spPr>
          <a:xfrm>
            <a:off x="838200" y="1"/>
            <a:ext cx="10515600" cy="806823"/>
          </a:xfrm>
        </p:spPr>
        <p:txBody>
          <a:bodyPr/>
          <a:lstStyle/>
          <a:p>
            <a:pPr algn="ctr"/>
            <a:r>
              <a:rPr lang="es-MX" dirty="0"/>
              <a:t>Sobre su vida</a:t>
            </a:r>
            <a:endParaRPr lang="es-PE" dirty="0"/>
          </a:p>
        </p:txBody>
      </p:sp>
      <p:sp>
        <p:nvSpPr>
          <p:cNvPr id="3" name="Content Placeholder 2">
            <a:extLst>
              <a:ext uri="{FF2B5EF4-FFF2-40B4-BE49-F238E27FC236}">
                <a16:creationId xmlns:a16="http://schemas.microsoft.com/office/drawing/2014/main" id="{12CCBA95-C89D-3A9D-1E70-88E51C13864F}"/>
              </a:ext>
            </a:extLst>
          </p:cNvPr>
          <p:cNvSpPr>
            <a:spLocks noGrp="1"/>
          </p:cNvSpPr>
          <p:nvPr>
            <p:ph idx="1"/>
          </p:nvPr>
        </p:nvSpPr>
        <p:spPr>
          <a:xfrm>
            <a:off x="838200" y="986118"/>
            <a:ext cx="10515600" cy="5190845"/>
          </a:xfrm>
        </p:spPr>
        <p:txBody>
          <a:bodyPr>
            <a:normAutofit/>
          </a:bodyPr>
          <a:lstStyle/>
          <a:p>
            <a:r>
              <a:rPr lang="es-MX" dirty="0"/>
              <a:t>Francis Bacon, (no confundir con otros Bacon) nació en Inglaterra en 1561, en una familia noble.</a:t>
            </a:r>
          </a:p>
          <a:p>
            <a:r>
              <a:rPr lang="es-MX" dirty="0"/>
              <a:t>Dedicó sus esfuerzos a la carrera política (su padre era funcionario, Sir y cortesano), a la filosofía y a la ciencia. </a:t>
            </a:r>
          </a:p>
          <a:p>
            <a:r>
              <a:rPr lang="es-MX" dirty="0"/>
              <a:t>Se destacó como fiscal y canciller, pero fue acusado de corrupción y fue destituido. Desde entonces se dedicó al conocimiento. </a:t>
            </a:r>
          </a:p>
          <a:p>
            <a:r>
              <a:rPr lang="es-MX" dirty="0"/>
              <a:t>Murió haciendo experimentos sobre la conservación de la comida, en un frío nevado. </a:t>
            </a:r>
          </a:p>
          <a:p>
            <a:r>
              <a:rPr lang="es-MX" dirty="0"/>
              <a:t>Bacon es conocido por ser el padre del empirismo (En la línea de Roger “</a:t>
            </a:r>
            <a:r>
              <a:rPr lang="es-MX" dirty="0" err="1"/>
              <a:t>frater</a:t>
            </a:r>
            <a:r>
              <a:rPr lang="es-MX" dirty="0"/>
              <a:t>” Bacon) y por ser un pionero del método científico moderno experimental. </a:t>
            </a:r>
          </a:p>
          <a:p>
            <a:endParaRPr lang="es-PE" dirty="0"/>
          </a:p>
        </p:txBody>
      </p:sp>
    </p:spTree>
    <p:extLst>
      <p:ext uri="{BB962C8B-B14F-4D97-AF65-F5344CB8AC3E}">
        <p14:creationId xmlns:p14="http://schemas.microsoft.com/office/powerpoint/2010/main" val="2032863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86424-34FC-2159-D9D9-9686E29F57D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80E9934-6A4D-1179-CA6B-20A6C0EDDF74}"/>
              </a:ext>
            </a:extLst>
          </p:cNvPr>
          <p:cNvPicPr>
            <a:picLocks noChangeAspect="1"/>
          </p:cNvPicPr>
          <p:nvPr/>
        </p:nvPicPr>
        <p:blipFill>
          <a:blip r:embed="rId2"/>
          <a:stretch>
            <a:fillRect/>
          </a:stretch>
        </p:blipFill>
        <p:spPr>
          <a:xfrm>
            <a:off x="425961" y="636841"/>
            <a:ext cx="11340075" cy="1063943"/>
          </a:xfrm>
          <a:prstGeom prst="rect">
            <a:avLst/>
          </a:prstGeom>
        </p:spPr>
      </p:pic>
      <p:pic>
        <p:nvPicPr>
          <p:cNvPr id="6" name="Picture 5">
            <a:extLst>
              <a:ext uri="{FF2B5EF4-FFF2-40B4-BE49-F238E27FC236}">
                <a16:creationId xmlns:a16="http://schemas.microsoft.com/office/drawing/2014/main" id="{FCB88EBD-42CA-B704-B850-88142E2DDBED}"/>
              </a:ext>
            </a:extLst>
          </p:cNvPr>
          <p:cNvPicPr>
            <a:picLocks noChangeAspect="1"/>
          </p:cNvPicPr>
          <p:nvPr/>
        </p:nvPicPr>
        <p:blipFill>
          <a:blip r:embed="rId3"/>
          <a:stretch>
            <a:fillRect/>
          </a:stretch>
        </p:blipFill>
        <p:spPr>
          <a:xfrm>
            <a:off x="681607" y="3638740"/>
            <a:ext cx="10469929" cy="1792796"/>
          </a:xfrm>
          <a:prstGeom prst="rect">
            <a:avLst/>
          </a:prstGeom>
        </p:spPr>
      </p:pic>
      <p:sp>
        <p:nvSpPr>
          <p:cNvPr id="7" name="Rectangle 6">
            <a:extLst>
              <a:ext uri="{FF2B5EF4-FFF2-40B4-BE49-F238E27FC236}">
                <a16:creationId xmlns:a16="http://schemas.microsoft.com/office/drawing/2014/main" id="{5AB00E0F-D0BA-905D-384B-F8DECFEB0CF2}"/>
              </a:ext>
            </a:extLst>
          </p:cNvPr>
          <p:cNvSpPr/>
          <p:nvPr/>
        </p:nvSpPr>
        <p:spPr>
          <a:xfrm>
            <a:off x="10921363" y="1168812"/>
            <a:ext cx="811524" cy="6353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angle 7">
            <a:extLst>
              <a:ext uri="{FF2B5EF4-FFF2-40B4-BE49-F238E27FC236}">
                <a16:creationId xmlns:a16="http://schemas.microsoft.com/office/drawing/2014/main" id="{498377D4-660D-390B-439E-A2BC8C1CD3F4}"/>
              </a:ext>
            </a:extLst>
          </p:cNvPr>
          <p:cNvSpPr/>
          <p:nvPr/>
        </p:nvSpPr>
        <p:spPr>
          <a:xfrm>
            <a:off x="859536" y="3429000"/>
            <a:ext cx="3052183" cy="6353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angle 8">
            <a:extLst>
              <a:ext uri="{FF2B5EF4-FFF2-40B4-BE49-F238E27FC236}">
                <a16:creationId xmlns:a16="http://schemas.microsoft.com/office/drawing/2014/main" id="{144E7156-4E05-3BC4-3825-CB91285A0D3A}"/>
              </a:ext>
            </a:extLst>
          </p:cNvPr>
          <p:cNvSpPr/>
          <p:nvPr/>
        </p:nvSpPr>
        <p:spPr>
          <a:xfrm>
            <a:off x="9500994" y="5029200"/>
            <a:ext cx="1650541" cy="7199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113504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6E888-B8F8-DE4E-E44B-0055018938A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6160C6F-4E51-36AA-3B17-DBD3E2D29DAA}"/>
              </a:ext>
            </a:extLst>
          </p:cNvPr>
          <p:cNvPicPr>
            <a:picLocks noChangeAspect="1"/>
          </p:cNvPicPr>
          <p:nvPr/>
        </p:nvPicPr>
        <p:blipFill>
          <a:blip r:embed="rId2"/>
          <a:stretch>
            <a:fillRect/>
          </a:stretch>
        </p:blipFill>
        <p:spPr>
          <a:xfrm>
            <a:off x="338899" y="437006"/>
            <a:ext cx="11517141" cy="5323713"/>
          </a:xfrm>
          <a:prstGeom prst="rect">
            <a:avLst/>
          </a:prstGeom>
        </p:spPr>
      </p:pic>
      <p:sp>
        <p:nvSpPr>
          <p:cNvPr id="4" name="Rectangle 3">
            <a:extLst>
              <a:ext uri="{FF2B5EF4-FFF2-40B4-BE49-F238E27FC236}">
                <a16:creationId xmlns:a16="http://schemas.microsoft.com/office/drawing/2014/main" id="{B9748791-863B-7344-0A07-D57AAA9D71B5}"/>
              </a:ext>
            </a:extLst>
          </p:cNvPr>
          <p:cNvSpPr/>
          <p:nvPr/>
        </p:nvSpPr>
        <p:spPr>
          <a:xfrm>
            <a:off x="335961" y="301752"/>
            <a:ext cx="1785448" cy="6353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angle 4">
            <a:extLst>
              <a:ext uri="{FF2B5EF4-FFF2-40B4-BE49-F238E27FC236}">
                <a16:creationId xmlns:a16="http://schemas.microsoft.com/office/drawing/2014/main" id="{1C7CAC04-B633-0C43-23CD-DE66A559B391}"/>
              </a:ext>
            </a:extLst>
          </p:cNvPr>
          <p:cNvSpPr/>
          <p:nvPr/>
        </p:nvSpPr>
        <p:spPr>
          <a:xfrm>
            <a:off x="2596896" y="5333805"/>
            <a:ext cx="9256205" cy="6353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6" name="Straight Connector 5">
            <a:extLst>
              <a:ext uri="{FF2B5EF4-FFF2-40B4-BE49-F238E27FC236}">
                <a16:creationId xmlns:a16="http://schemas.microsoft.com/office/drawing/2014/main" id="{6621B0A5-47B2-8CC4-51AD-8FE550D957D1}"/>
              </a:ext>
            </a:extLst>
          </p:cNvPr>
          <p:cNvCxnSpPr>
            <a:cxnSpLocks/>
          </p:cNvCxnSpPr>
          <p:nvPr/>
        </p:nvCxnSpPr>
        <p:spPr>
          <a:xfrm flipV="1">
            <a:off x="2286000" y="909544"/>
            <a:ext cx="9567101" cy="2752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5FC9863-5686-A229-FD54-F0ECD29B6C8B}"/>
              </a:ext>
            </a:extLst>
          </p:cNvPr>
          <p:cNvCxnSpPr>
            <a:cxnSpLocks/>
          </p:cNvCxnSpPr>
          <p:nvPr/>
        </p:nvCxnSpPr>
        <p:spPr>
          <a:xfrm>
            <a:off x="518445" y="1417225"/>
            <a:ext cx="650414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7C9FD03-BC3A-2D7E-798A-D446A29B0CAF}"/>
              </a:ext>
            </a:extLst>
          </p:cNvPr>
          <p:cNvCxnSpPr>
            <a:cxnSpLocks/>
          </p:cNvCxnSpPr>
          <p:nvPr/>
        </p:nvCxnSpPr>
        <p:spPr>
          <a:xfrm>
            <a:off x="8924544" y="4745641"/>
            <a:ext cx="272491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3D0EF1-0751-D3BE-8002-4359AFB1DC4B}"/>
              </a:ext>
            </a:extLst>
          </p:cNvPr>
          <p:cNvCxnSpPr>
            <a:cxnSpLocks/>
          </p:cNvCxnSpPr>
          <p:nvPr/>
        </p:nvCxnSpPr>
        <p:spPr>
          <a:xfrm>
            <a:off x="518445" y="5275798"/>
            <a:ext cx="1113101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19C7C2D-137A-0061-0B4C-AEB103CF618D}"/>
              </a:ext>
            </a:extLst>
          </p:cNvPr>
          <p:cNvCxnSpPr>
            <a:cxnSpLocks/>
          </p:cNvCxnSpPr>
          <p:nvPr/>
        </p:nvCxnSpPr>
        <p:spPr>
          <a:xfrm>
            <a:off x="530494" y="5720805"/>
            <a:ext cx="188352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763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F10A7-C3B2-DB1D-C7D8-474D6CFC334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D04F46D-06E1-9764-C37C-536E37762F01}"/>
              </a:ext>
            </a:extLst>
          </p:cNvPr>
          <p:cNvPicPr>
            <a:picLocks noChangeAspect="1"/>
          </p:cNvPicPr>
          <p:nvPr/>
        </p:nvPicPr>
        <p:blipFill>
          <a:blip r:embed="rId2"/>
          <a:stretch>
            <a:fillRect/>
          </a:stretch>
        </p:blipFill>
        <p:spPr>
          <a:xfrm>
            <a:off x="1683448" y="0"/>
            <a:ext cx="8082344" cy="6818897"/>
          </a:xfrm>
          <a:prstGeom prst="rect">
            <a:avLst/>
          </a:prstGeom>
        </p:spPr>
      </p:pic>
      <p:sp>
        <p:nvSpPr>
          <p:cNvPr id="4" name="Rectangle 3">
            <a:extLst>
              <a:ext uri="{FF2B5EF4-FFF2-40B4-BE49-F238E27FC236}">
                <a16:creationId xmlns:a16="http://schemas.microsoft.com/office/drawing/2014/main" id="{7137F046-CC28-620A-FD24-67F495D443B7}"/>
              </a:ext>
            </a:extLst>
          </p:cNvPr>
          <p:cNvSpPr/>
          <p:nvPr/>
        </p:nvSpPr>
        <p:spPr>
          <a:xfrm>
            <a:off x="8759952" y="6510528"/>
            <a:ext cx="1005840" cy="3083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5" name="Straight Connector 4">
            <a:extLst>
              <a:ext uri="{FF2B5EF4-FFF2-40B4-BE49-F238E27FC236}">
                <a16:creationId xmlns:a16="http://schemas.microsoft.com/office/drawing/2014/main" id="{AC0A8CA4-462B-F9E6-4189-2AF6097EA25F}"/>
              </a:ext>
            </a:extLst>
          </p:cNvPr>
          <p:cNvCxnSpPr>
            <a:cxnSpLocks/>
          </p:cNvCxnSpPr>
          <p:nvPr/>
        </p:nvCxnSpPr>
        <p:spPr>
          <a:xfrm>
            <a:off x="2084832" y="338038"/>
            <a:ext cx="76809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AE08A9D-613B-6A55-96FC-5BE572F33921}"/>
              </a:ext>
            </a:extLst>
          </p:cNvPr>
          <p:cNvCxnSpPr>
            <a:cxnSpLocks/>
          </p:cNvCxnSpPr>
          <p:nvPr/>
        </p:nvCxnSpPr>
        <p:spPr>
          <a:xfrm>
            <a:off x="3206496" y="1349974"/>
            <a:ext cx="496824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53C6FBB-1E0C-7527-5E7F-E879D759B9CA}"/>
              </a:ext>
            </a:extLst>
          </p:cNvPr>
          <p:cNvCxnSpPr>
            <a:cxnSpLocks/>
          </p:cNvCxnSpPr>
          <p:nvPr/>
        </p:nvCxnSpPr>
        <p:spPr>
          <a:xfrm>
            <a:off x="3377184" y="1685254"/>
            <a:ext cx="638860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EDC2B32-CC17-A0E0-5FBE-3AF100873200}"/>
              </a:ext>
            </a:extLst>
          </p:cNvPr>
          <p:cNvCxnSpPr>
            <a:cxnSpLocks/>
          </p:cNvCxnSpPr>
          <p:nvPr/>
        </p:nvCxnSpPr>
        <p:spPr>
          <a:xfrm>
            <a:off x="1786128" y="2020534"/>
            <a:ext cx="638860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B5313FF-9C44-AE33-88C3-E73C6261C9FA}"/>
              </a:ext>
            </a:extLst>
          </p:cNvPr>
          <p:cNvCxnSpPr>
            <a:cxnSpLocks/>
          </p:cNvCxnSpPr>
          <p:nvPr/>
        </p:nvCxnSpPr>
        <p:spPr>
          <a:xfrm>
            <a:off x="3694176" y="3703030"/>
            <a:ext cx="607161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60570D-C114-BB23-D90D-AA1907439E6B}"/>
              </a:ext>
            </a:extLst>
          </p:cNvPr>
          <p:cNvCxnSpPr>
            <a:cxnSpLocks/>
          </p:cNvCxnSpPr>
          <p:nvPr/>
        </p:nvCxnSpPr>
        <p:spPr>
          <a:xfrm>
            <a:off x="1683448" y="4038310"/>
            <a:ext cx="707650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4E211F-6989-693B-2C61-A7F307CE4952}"/>
              </a:ext>
            </a:extLst>
          </p:cNvPr>
          <p:cNvCxnSpPr>
            <a:cxnSpLocks/>
          </p:cNvCxnSpPr>
          <p:nvPr/>
        </p:nvCxnSpPr>
        <p:spPr>
          <a:xfrm>
            <a:off x="1683448" y="6818897"/>
            <a:ext cx="694848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54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5E5AE-4F3E-92A2-5F8D-339671ACF98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52E8D8E-1A1B-33B8-6611-0AAF02EAFA1F}"/>
              </a:ext>
            </a:extLst>
          </p:cNvPr>
          <p:cNvPicPr>
            <a:picLocks noChangeAspect="1"/>
          </p:cNvPicPr>
          <p:nvPr/>
        </p:nvPicPr>
        <p:blipFill>
          <a:blip r:embed="rId2"/>
          <a:stretch>
            <a:fillRect/>
          </a:stretch>
        </p:blipFill>
        <p:spPr>
          <a:xfrm>
            <a:off x="530542" y="303656"/>
            <a:ext cx="10858630" cy="939927"/>
          </a:xfrm>
          <a:prstGeom prst="rect">
            <a:avLst/>
          </a:prstGeom>
        </p:spPr>
      </p:pic>
      <p:pic>
        <p:nvPicPr>
          <p:cNvPr id="5" name="Picture 4">
            <a:extLst>
              <a:ext uri="{FF2B5EF4-FFF2-40B4-BE49-F238E27FC236}">
                <a16:creationId xmlns:a16="http://schemas.microsoft.com/office/drawing/2014/main" id="{8C556D60-6E82-BEB2-2C3B-4448A120E74B}"/>
              </a:ext>
            </a:extLst>
          </p:cNvPr>
          <p:cNvPicPr>
            <a:picLocks noChangeAspect="1"/>
          </p:cNvPicPr>
          <p:nvPr/>
        </p:nvPicPr>
        <p:blipFill>
          <a:blip r:embed="rId3"/>
          <a:stretch>
            <a:fillRect/>
          </a:stretch>
        </p:blipFill>
        <p:spPr>
          <a:xfrm>
            <a:off x="530542" y="1243583"/>
            <a:ext cx="6182869" cy="906110"/>
          </a:xfrm>
          <a:prstGeom prst="rect">
            <a:avLst/>
          </a:prstGeom>
        </p:spPr>
      </p:pic>
      <p:pic>
        <p:nvPicPr>
          <p:cNvPr id="7" name="Picture 6">
            <a:extLst>
              <a:ext uri="{FF2B5EF4-FFF2-40B4-BE49-F238E27FC236}">
                <a16:creationId xmlns:a16="http://schemas.microsoft.com/office/drawing/2014/main" id="{EAB9739F-AF4A-ADFC-B7C8-CAB721243E0A}"/>
              </a:ext>
            </a:extLst>
          </p:cNvPr>
          <p:cNvPicPr>
            <a:picLocks noChangeAspect="1"/>
          </p:cNvPicPr>
          <p:nvPr/>
        </p:nvPicPr>
        <p:blipFill>
          <a:blip r:embed="rId4"/>
          <a:stretch>
            <a:fillRect/>
          </a:stretch>
        </p:blipFill>
        <p:spPr>
          <a:xfrm>
            <a:off x="564554" y="2854542"/>
            <a:ext cx="10892643" cy="3308513"/>
          </a:xfrm>
          <a:prstGeom prst="rect">
            <a:avLst/>
          </a:prstGeom>
        </p:spPr>
      </p:pic>
      <p:sp>
        <p:nvSpPr>
          <p:cNvPr id="8" name="Rectangle 7">
            <a:extLst>
              <a:ext uri="{FF2B5EF4-FFF2-40B4-BE49-F238E27FC236}">
                <a16:creationId xmlns:a16="http://schemas.microsoft.com/office/drawing/2014/main" id="{03AB5B4F-9874-79C8-B5A6-1CE138490655}"/>
              </a:ext>
            </a:extLst>
          </p:cNvPr>
          <p:cNvSpPr/>
          <p:nvPr/>
        </p:nvSpPr>
        <p:spPr>
          <a:xfrm>
            <a:off x="564554" y="2854542"/>
            <a:ext cx="3057422" cy="4958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angle 8">
            <a:extLst>
              <a:ext uri="{FF2B5EF4-FFF2-40B4-BE49-F238E27FC236}">
                <a16:creationId xmlns:a16="http://schemas.microsoft.com/office/drawing/2014/main" id="{36246D46-E504-C7B6-AC41-BAFBAECDE2BB}"/>
              </a:ext>
            </a:extLst>
          </p:cNvPr>
          <p:cNvSpPr/>
          <p:nvPr/>
        </p:nvSpPr>
        <p:spPr>
          <a:xfrm>
            <a:off x="8010144" y="5676989"/>
            <a:ext cx="3617302" cy="63237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239939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27995-06B2-70D0-8755-0639A33920E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CB48616-FC3F-0CAA-57C6-F7923CFB42B9}"/>
              </a:ext>
            </a:extLst>
          </p:cNvPr>
          <p:cNvPicPr>
            <a:picLocks noChangeAspect="1"/>
          </p:cNvPicPr>
          <p:nvPr/>
        </p:nvPicPr>
        <p:blipFill>
          <a:blip r:embed="rId2"/>
          <a:stretch>
            <a:fillRect/>
          </a:stretch>
        </p:blipFill>
        <p:spPr>
          <a:xfrm>
            <a:off x="324802" y="0"/>
            <a:ext cx="11542395" cy="1138428"/>
          </a:xfrm>
          <a:prstGeom prst="rect">
            <a:avLst/>
          </a:prstGeom>
        </p:spPr>
      </p:pic>
      <p:pic>
        <p:nvPicPr>
          <p:cNvPr id="5" name="Picture 4">
            <a:extLst>
              <a:ext uri="{FF2B5EF4-FFF2-40B4-BE49-F238E27FC236}">
                <a16:creationId xmlns:a16="http://schemas.microsoft.com/office/drawing/2014/main" id="{2ACA3643-F1AD-B4F7-EEF9-CDADC7857785}"/>
              </a:ext>
            </a:extLst>
          </p:cNvPr>
          <p:cNvPicPr>
            <a:picLocks noChangeAspect="1"/>
          </p:cNvPicPr>
          <p:nvPr/>
        </p:nvPicPr>
        <p:blipFill>
          <a:blip r:embed="rId3"/>
          <a:stretch>
            <a:fillRect/>
          </a:stretch>
        </p:blipFill>
        <p:spPr>
          <a:xfrm>
            <a:off x="324802" y="2218752"/>
            <a:ext cx="11463221" cy="2685669"/>
          </a:xfrm>
          <a:prstGeom prst="rect">
            <a:avLst/>
          </a:prstGeom>
        </p:spPr>
      </p:pic>
    </p:spTree>
    <p:extLst>
      <p:ext uri="{BB962C8B-B14F-4D97-AF65-F5344CB8AC3E}">
        <p14:creationId xmlns:p14="http://schemas.microsoft.com/office/powerpoint/2010/main" val="849081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774DB-4805-76EF-23C4-6C68BAB814CB}"/>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5C06555-7FB3-7D14-4FA0-1AA4429C10EF}"/>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34E8B23C-8B5D-F3A0-1BA2-7BFE205420A8}"/>
              </a:ext>
            </a:extLst>
          </p:cNvPr>
          <p:cNvPicPr>
            <a:picLocks noChangeAspect="1"/>
          </p:cNvPicPr>
          <p:nvPr/>
        </p:nvPicPr>
        <p:blipFill>
          <a:blip r:embed="rId3"/>
          <a:stretch>
            <a:fillRect/>
          </a:stretch>
        </p:blipFill>
        <p:spPr>
          <a:xfrm>
            <a:off x="998159" y="2354199"/>
            <a:ext cx="10195682" cy="3095625"/>
          </a:xfrm>
          <a:prstGeom prst="rect">
            <a:avLst/>
          </a:prstGeom>
        </p:spPr>
      </p:pic>
    </p:spTree>
    <p:extLst>
      <p:ext uri="{BB962C8B-B14F-4D97-AF65-F5344CB8AC3E}">
        <p14:creationId xmlns:p14="http://schemas.microsoft.com/office/powerpoint/2010/main" val="2810232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9C70D-3212-E840-8DB0-4B30DB930105}"/>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A912BABC-8953-84F3-2479-91AB46BF544B}"/>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5F65129B-C3AB-0748-320A-97883C3B9FE3}"/>
              </a:ext>
            </a:extLst>
          </p:cNvPr>
          <p:cNvPicPr>
            <a:picLocks noChangeAspect="1"/>
          </p:cNvPicPr>
          <p:nvPr/>
        </p:nvPicPr>
        <p:blipFill>
          <a:blip r:embed="rId3"/>
          <a:stretch>
            <a:fillRect/>
          </a:stretch>
        </p:blipFill>
        <p:spPr>
          <a:xfrm>
            <a:off x="895984" y="2328480"/>
            <a:ext cx="10400032" cy="2429637"/>
          </a:xfrm>
          <a:prstGeom prst="rect">
            <a:avLst/>
          </a:prstGeom>
        </p:spPr>
      </p:pic>
    </p:spTree>
    <p:extLst>
      <p:ext uri="{BB962C8B-B14F-4D97-AF65-F5344CB8AC3E}">
        <p14:creationId xmlns:p14="http://schemas.microsoft.com/office/powerpoint/2010/main" val="2910895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20F0F-ED62-A7A1-EA15-D2875FA15F92}"/>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85CE822-F320-BD58-E9B0-794715C14088}"/>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9F1D05AE-2BC0-7E76-9E0C-B0EE8647BA83}"/>
              </a:ext>
            </a:extLst>
          </p:cNvPr>
          <p:cNvPicPr>
            <a:picLocks noChangeAspect="1"/>
          </p:cNvPicPr>
          <p:nvPr/>
        </p:nvPicPr>
        <p:blipFill>
          <a:blip r:embed="rId3"/>
          <a:stretch>
            <a:fillRect/>
          </a:stretch>
        </p:blipFill>
        <p:spPr>
          <a:xfrm>
            <a:off x="859215" y="2536887"/>
            <a:ext cx="10473569" cy="1969389"/>
          </a:xfrm>
          <a:prstGeom prst="rect">
            <a:avLst/>
          </a:prstGeom>
        </p:spPr>
      </p:pic>
    </p:spTree>
    <p:extLst>
      <p:ext uri="{BB962C8B-B14F-4D97-AF65-F5344CB8AC3E}">
        <p14:creationId xmlns:p14="http://schemas.microsoft.com/office/powerpoint/2010/main" val="2289459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B6A29-DE3F-2394-D1E6-398EEBC21A44}"/>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9BD61F5-5B70-5AA9-BA2A-3C5DBCF960B4}"/>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62F2A17C-A61F-F14E-CDD2-1B533B29886D}"/>
              </a:ext>
            </a:extLst>
          </p:cNvPr>
          <p:cNvPicPr>
            <a:picLocks noChangeAspect="1"/>
          </p:cNvPicPr>
          <p:nvPr/>
        </p:nvPicPr>
        <p:blipFill>
          <a:blip r:embed="rId3"/>
          <a:stretch>
            <a:fillRect/>
          </a:stretch>
        </p:blipFill>
        <p:spPr>
          <a:xfrm>
            <a:off x="1883372" y="3058001"/>
            <a:ext cx="8425256" cy="741997"/>
          </a:xfrm>
          <a:prstGeom prst="rect">
            <a:avLst/>
          </a:prstGeom>
        </p:spPr>
      </p:pic>
      <p:pic>
        <p:nvPicPr>
          <p:cNvPr id="6" name="Picture 5">
            <a:extLst>
              <a:ext uri="{FF2B5EF4-FFF2-40B4-BE49-F238E27FC236}">
                <a16:creationId xmlns:a16="http://schemas.microsoft.com/office/drawing/2014/main" id="{61A6FDF5-8C5A-4EBE-09C4-37A2835130AF}"/>
              </a:ext>
            </a:extLst>
          </p:cNvPr>
          <p:cNvPicPr>
            <a:picLocks noChangeAspect="1"/>
          </p:cNvPicPr>
          <p:nvPr/>
        </p:nvPicPr>
        <p:blipFill>
          <a:blip r:embed="rId4"/>
          <a:stretch>
            <a:fillRect/>
          </a:stretch>
        </p:blipFill>
        <p:spPr>
          <a:xfrm>
            <a:off x="1883372" y="4026894"/>
            <a:ext cx="6366816" cy="239354"/>
          </a:xfrm>
          <a:prstGeom prst="rect">
            <a:avLst/>
          </a:prstGeom>
        </p:spPr>
      </p:pic>
    </p:spTree>
    <p:extLst>
      <p:ext uri="{BB962C8B-B14F-4D97-AF65-F5344CB8AC3E}">
        <p14:creationId xmlns:p14="http://schemas.microsoft.com/office/powerpoint/2010/main" val="1797113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73B3C-0895-9708-F84C-893AD5640DE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5D8DD55E-A990-070B-C236-FC54AEA92DFB}"/>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C710B9AB-CF7A-32E2-1528-33C8AB62166E}"/>
              </a:ext>
            </a:extLst>
          </p:cNvPr>
          <p:cNvPicPr>
            <a:picLocks noChangeAspect="1"/>
          </p:cNvPicPr>
          <p:nvPr/>
        </p:nvPicPr>
        <p:blipFill>
          <a:blip r:embed="rId3"/>
          <a:stretch>
            <a:fillRect/>
          </a:stretch>
        </p:blipFill>
        <p:spPr>
          <a:xfrm>
            <a:off x="92533" y="2280380"/>
            <a:ext cx="12099467" cy="2781872"/>
          </a:xfrm>
          <a:prstGeom prst="rect">
            <a:avLst/>
          </a:prstGeom>
        </p:spPr>
      </p:pic>
    </p:spTree>
    <p:extLst>
      <p:ext uri="{BB962C8B-B14F-4D97-AF65-F5344CB8AC3E}">
        <p14:creationId xmlns:p14="http://schemas.microsoft.com/office/powerpoint/2010/main" val="3717425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2681A-6DFF-484B-2625-5D7CA895793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38C0DD6-2880-0F50-AC54-5E6236F53B0F}"/>
              </a:ext>
            </a:extLst>
          </p:cNvPr>
          <p:cNvPicPr>
            <a:picLocks noChangeAspect="1"/>
          </p:cNvPicPr>
          <p:nvPr/>
        </p:nvPicPr>
        <p:blipFill>
          <a:blip r:embed="rId2"/>
          <a:stretch>
            <a:fillRect/>
          </a:stretch>
        </p:blipFill>
        <p:spPr>
          <a:xfrm>
            <a:off x="0" y="0"/>
            <a:ext cx="12184294" cy="6858000"/>
          </a:xfrm>
          <a:prstGeom prst="rect">
            <a:avLst/>
          </a:prstGeom>
        </p:spPr>
      </p:pic>
    </p:spTree>
    <p:extLst>
      <p:ext uri="{BB962C8B-B14F-4D97-AF65-F5344CB8AC3E}">
        <p14:creationId xmlns:p14="http://schemas.microsoft.com/office/powerpoint/2010/main" val="460528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CDD2C7-71C3-2107-9218-31599DA89377}"/>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9D67D50C-7BE7-2C4F-190A-704422F5F929}"/>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1DF81CF6-7BE0-6E17-5240-C17BF1B54FC8}"/>
              </a:ext>
            </a:extLst>
          </p:cNvPr>
          <p:cNvPicPr>
            <a:picLocks noChangeAspect="1"/>
          </p:cNvPicPr>
          <p:nvPr/>
        </p:nvPicPr>
        <p:blipFill>
          <a:blip r:embed="rId3"/>
          <a:stretch>
            <a:fillRect/>
          </a:stretch>
        </p:blipFill>
        <p:spPr>
          <a:xfrm>
            <a:off x="746059" y="2556510"/>
            <a:ext cx="10699881" cy="2015490"/>
          </a:xfrm>
          <a:prstGeom prst="rect">
            <a:avLst/>
          </a:prstGeom>
        </p:spPr>
      </p:pic>
    </p:spTree>
    <p:extLst>
      <p:ext uri="{BB962C8B-B14F-4D97-AF65-F5344CB8AC3E}">
        <p14:creationId xmlns:p14="http://schemas.microsoft.com/office/powerpoint/2010/main" val="3223352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F9885-59AC-D9E7-6827-18FA113896B6}"/>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6ED4996-879E-DF11-D49F-304CC1E3C59D}"/>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3D688B0A-2EE4-EF6B-244F-70A4B74A2F34}"/>
              </a:ext>
            </a:extLst>
          </p:cNvPr>
          <p:cNvPicPr>
            <a:picLocks noChangeAspect="1"/>
          </p:cNvPicPr>
          <p:nvPr/>
        </p:nvPicPr>
        <p:blipFill>
          <a:blip r:embed="rId3"/>
          <a:stretch>
            <a:fillRect/>
          </a:stretch>
        </p:blipFill>
        <p:spPr>
          <a:xfrm>
            <a:off x="1036943" y="2591943"/>
            <a:ext cx="10118114" cy="1482090"/>
          </a:xfrm>
          <a:prstGeom prst="rect">
            <a:avLst/>
          </a:prstGeom>
        </p:spPr>
      </p:pic>
    </p:spTree>
    <p:extLst>
      <p:ext uri="{BB962C8B-B14F-4D97-AF65-F5344CB8AC3E}">
        <p14:creationId xmlns:p14="http://schemas.microsoft.com/office/powerpoint/2010/main" val="1165193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6F0EF-963C-FC69-4CBC-567D2CA19A67}"/>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A27EF82F-7A24-964A-809A-EE1ECC2BB368}"/>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05C85E20-4EBA-7263-1197-04ED90C3A9D9}"/>
              </a:ext>
            </a:extLst>
          </p:cNvPr>
          <p:cNvPicPr>
            <a:picLocks noChangeAspect="1"/>
          </p:cNvPicPr>
          <p:nvPr/>
        </p:nvPicPr>
        <p:blipFill>
          <a:blip r:embed="rId3"/>
          <a:stretch>
            <a:fillRect/>
          </a:stretch>
        </p:blipFill>
        <p:spPr>
          <a:xfrm>
            <a:off x="640515" y="2406015"/>
            <a:ext cx="10910969" cy="2603754"/>
          </a:xfrm>
          <a:prstGeom prst="rect">
            <a:avLst/>
          </a:prstGeom>
        </p:spPr>
      </p:pic>
    </p:spTree>
    <p:extLst>
      <p:ext uri="{BB962C8B-B14F-4D97-AF65-F5344CB8AC3E}">
        <p14:creationId xmlns:p14="http://schemas.microsoft.com/office/powerpoint/2010/main" val="449104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81235-82DC-AEA0-BE49-70B31CFD3B6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410FA5A-584F-9540-93B0-4F877A2A61E9}"/>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FE0D37FC-EDE9-5E0B-0C7A-A35898E97661}"/>
              </a:ext>
            </a:extLst>
          </p:cNvPr>
          <p:cNvPicPr>
            <a:picLocks noChangeAspect="1"/>
          </p:cNvPicPr>
          <p:nvPr/>
        </p:nvPicPr>
        <p:blipFill>
          <a:blip r:embed="rId3"/>
          <a:stretch>
            <a:fillRect/>
          </a:stretch>
        </p:blipFill>
        <p:spPr>
          <a:xfrm>
            <a:off x="562880" y="2240280"/>
            <a:ext cx="11066240" cy="3026664"/>
          </a:xfrm>
          <a:prstGeom prst="rect">
            <a:avLst/>
          </a:prstGeom>
        </p:spPr>
      </p:pic>
    </p:spTree>
    <p:extLst>
      <p:ext uri="{BB962C8B-B14F-4D97-AF65-F5344CB8AC3E}">
        <p14:creationId xmlns:p14="http://schemas.microsoft.com/office/powerpoint/2010/main" val="4283780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F93A6-E3B7-78DA-4303-B5B935A28663}"/>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C620D4AA-D18E-A496-2E26-81ADCD37A067}"/>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A372831A-EE4F-25EA-6719-45F4513ADC42}"/>
              </a:ext>
            </a:extLst>
          </p:cNvPr>
          <p:cNvPicPr>
            <a:picLocks noChangeAspect="1"/>
          </p:cNvPicPr>
          <p:nvPr/>
        </p:nvPicPr>
        <p:blipFill>
          <a:blip r:embed="rId3"/>
          <a:stretch>
            <a:fillRect/>
          </a:stretch>
        </p:blipFill>
        <p:spPr>
          <a:xfrm>
            <a:off x="768667" y="1579816"/>
            <a:ext cx="10277285" cy="4810193"/>
          </a:xfrm>
          <a:prstGeom prst="rect">
            <a:avLst/>
          </a:prstGeom>
        </p:spPr>
      </p:pic>
    </p:spTree>
    <p:extLst>
      <p:ext uri="{BB962C8B-B14F-4D97-AF65-F5344CB8AC3E}">
        <p14:creationId xmlns:p14="http://schemas.microsoft.com/office/powerpoint/2010/main" val="1260216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CA1A0-6CC8-9478-12C3-725BC7DE2306}"/>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A11B05F-358E-E208-AE83-B5818204579B}"/>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9CFFACC1-B40C-76E6-F53B-1174FC573D5A}"/>
              </a:ext>
            </a:extLst>
          </p:cNvPr>
          <p:cNvPicPr>
            <a:picLocks noChangeAspect="1"/>
          </p:cNvPicPr>
          <p:nvPr/>
        </p:nvPicPr>
        <p:blipFill>
          <a:blip r:embed="rId3"/>
          <a:stretch>
            <a:fillRect/>
          </a:stretch>
        </p:blipFill>
        <p:spPr>
          <a:xfrm>
            <a:off x="494209" y="1887092"/>
            <a:ext cx="11451579" cy="4074795"/>
          </a:xfrm>
          <a:prstGeom prst="rect">
            <a:avLst/>
          </a:prstGeom>
        </p:spPr>
      </p:pic>
      <p:sp>
        <p:nvSpPr>
          <p:cNvPr id="5" name="Rectangle 4">
            <a:extLst>
              <a:ext uri="{FF2B5EF4-FFF2-40B4-BE49-F238E27FC236}">
                <a16:creationId xmlns:a16="http://schemas.microsoft.com/office/drawing/2014/main" id="{780FF2E7-7A14-C13D-EAC6-1D3E29AA42E1}"/>
              </a:ext>
            </a:extLst>
          </p:cNvPr>
          <p:cNvSpPr/>
          <p:nvPr/>
        </p:nvSpPr>
        <p:spPr>
          <a:xfrm>
            <a:off x="11155679" y="5466064"/>
            <a:ext cx="711517" cy="4958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046084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EE019-18EB-204A-F17F-57E5BBB361A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BC2192F-64E2-D432-C59B-6969EA49B92C}"/>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24C18698-6E52-01B0-CAC3-C00BC0C1DA10}"/>
              </a:ext>
            </a:extLst>
          </p:cNvPr>
          <p:cNvPicPr>
            <a:picLocks noChangeAspect="1"/>
          </p:cNvPicPr>
          <p:nvPr/>
        </p:nvPicPr>
        <p:blipFill>
          <a:blip r:embed="rId3"/>
          <a:stretch>
            <a:fillRect/>
          </a:stretch>
        </p:blipFill>
        <p:spPr>
          <a:xfrm>
            <a:off x="645413" y="2471832"/>
            <a:ext cx="10410541" cy="1914335"/>
          </a:xfrm>
          <a:prstGeom prst="rect">
            <a:avLst/>
          </a:prstGeom>
        </p:spPr>
      </p:pic>
    </p:spTree>
    <p:extLst>
      <p:ext uri="{BB962C8B-B14F-4D97-AF65-F5344CB8AC3E}">
        <p14:creationId xmlns:p14="http://schemas.microsoft.com/office/powerpoint/2010/main" val="3265991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36A9C-CEB1-C10B-39EB-4A7F8F33C2C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D180DF2-657E-AECB-1960-24BA349F546A}"/>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E8D9CCB5-637B-AC84-A17F-359B67BAF2BF}"/>
              </a:ext>
            </a:extLst>
          </p:cNvPr>
          <p:cNvPicPr>
            <a:picLocks noChangeAspect="1"/>
          </p:cNvPicPr>
          <p:nvPr/>
        </p:nvPicPr>
        <p:blipFill>
          <a:blip r:embed="rId3"/>
          <a:stretch>
            <a:fillRect/>
          </a:stretch>
        </p:blipFill>
        <p:spPr>
          <a:xfrm>
            <a:off x="660934" y="2072640"/>
            <a:ext cx="10870131" cy="3413760"/>
          </a:xfrm>
          <a:prstGeom prst="rect">
            <a:avLst/>
          </a:prstGeom>
        </p:spPr>
      </p:pic>
    </p:spTree>
    <p:extLst>
      <p:ext uri="{BB962C8B-B14F-4D97-AF65-F5344CB8AC3E}">
        <p14:creationId xmlns:p14="http://schemas.microsoft.com/office/powerpoint/2010/main" val="1836483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F85E4-6437-7909-ED75-9733709EC4E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934CD244-37C8-2754-80FE-0F4F9747B6B3}"/>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81BF9C8A-BA29-DDFB-89A2-4E031A6C62FE}"/>
              </a:ext>
            </a:extLst>
          </p:cNvPr>
          <p:cNvPicPr>
            <a:picLocks noChangeAspect="1"/>
          </p:cNvPicPr>
          <p:nvPr/>
        </p:nvPicPr>
        <p:blipFill>
          <a:blip r:embed="rId3"/>
          <a:stretch>
            <a:fillRect/>
          </a:stretch>
        </p:blipFill>
        <p:spPr>
          <a:xfrm>
            <a:off x="1216429" y="1995297"/>
            <a:ext cx="9759142" cy="3801999"/>
          </a:xfrm>
          <a:prstGeom prst="rect">
            <a:avLst/>
          </a:prstGeom>
        </p:spPr>
      </p:pic>
    </p:spTree>
    <p:extLst>
      <p:ext uri="{BB962C8B-B14F-4D97-AF65-F5344CB8AC3E}">
        <p14:creationId xmlns:p14="http://schemas.microsoft.com/office/powerpoint/2010/main" val="1602263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83907-3751-88C5-90A6-7871898EFE9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9E8BC40-73B7-A0F1-B46F-A919E96452F7}"/>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9149E383-4835-73BB-A82A-6E6F3138B54B}"/>
              </a:ext>
            </a:extLst>
          </p:cNvPr>
          <p:cNvPicPr>
            <a:picLocks noChangeAspect="1"/>
          </p:cNvPicPr>
          <p:nvPr/>
        </p:nvPicPr>
        <p:blipFill>
          <a:blip r:embed="rId3"/>
          <a:stretch>
            <a:fillRect/>
          </a:stretch>
        </p:blipFill>
        <p:spPr>
          <a:xfrm>
            <a:off x="2048668" y="3429000"/>
            <a:ext cx="7679241" cy="2724378"/>
          </a:xfrm>
          <a:prstGeom prst="rect">
            <a:avLst/>
          </a:prstGeom>
        </p:spPr>
      </p:pic>
      <p:pic>
        <p:nvPicPr>
          <p:cNvPr id="5" name="Picture 4">
            <a:extLst>
              <a:ext uri="{FF2B5EF4-FFF2-40B4-BE49-F238E27FC236}">
                <a16:creationId xmlns:a16="http://schemas.microsoft.com/office/drawing/2014/main" id="{E7DEF8AA-FBC1-2605-6D94-4FF6913EADA9}"/>
              </a:ext>
            </a:extLst>
          </p:cNvPr>
          <p:cNvPicPr>
            <a:picLocks noChangeAspect="1"/>
          </p:cNvPicPr>
          <p:nvPr/>
        </p:nvPicPr>
        <p:blipFill>
          <a:blip r:embed="rId4"/>
          <a:stretch>
            <a:fillRect/>
          </a:stretch>
        </p:blipFill>
        <p:spPr>
          <a:xfrm>
            <a:off x="2182462" y="1310301"/>
            <a:ext cx="7827074" cy="677514"/>
          </a:xfrm>
          <a:prstGeom prst="rect">
            <a:avLst/>
          </a:prstGeom>
        </p:spPr>
      </p:pic>
      <p:pic>
        <p:nvPicPr>
          <p:cNvPr id="6" name="Picture 5">
            <a:extLst>
              <a:ext uri="{FF2B5EF4-FFF2-40B4-BE49-F238E27FC236}">
                <a16:creationId xmlns:a16="http://schemas.microsoft.com/office/drawing/2014/main" id="{54B14762-C605-9AB7-01C7-C3404A256A23}"/>
              </a:ext>
            </a:extLst>
          </p:cNvPr>
          <p:cNvPicPr>
            <a:picLocks noChangeAspect="1"/>
          </p:cNvPicPr>
          <p:nvPr/>
        </p:nvPicPr>
        <p:blipFill>
          <a:blip r:embed="rId5"/>
          <a:stretch>
            <a:fillRect/>
          </a:stretch>
        </p:blipFill>
        <p:spPr>
          <a:xfrm>
            <a:off x="2048668" y="1987815"/>
            <a:ext cx="4456711" cy="653139"/>
          </a:xfrm>
          <a:prstGeom prst="rect">
            <a:avLst/>
          </a:prstGeom>
        </p:spPr>
      </p:pic>
    </p:spTree>
    <p:extLst>
      <p:ext uri="{BB962C8B-B14F-4D97-AF65-F5344CB8AC3E}">
        <p14:creationId xmlns:p14="http://schemas.microsoft.com/office/powerpoint/2010/main" val="1908871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7CEFBD-036B-02E6-9935-48723D3706B4}"/>
              </a:ext>
            </a:extLst>
          </p:cNvPr>
          <p:cNvPicPr>
            <a:picLocks noChangeAspect="1"/>
          </p:cNvPicPr>
          <p:nvPr/>
        </p:nvPicPr>
        <p:blipFill>
          <a:blip r:embed="rId2"/>
          <a:stretch>
            <a:fillRect/>
          </a:stretch>
        </p:blipFill>
        <p:spPr>
          <a:xfrm>
            <a:off x="873506" y="1717674"/>
            <a:ext cx="10444987" cy="3422651"/>
          </a:xfrm>
          <a:prstGeom prst="rect">
            <a:avLst/>
          </a:prstGeom>
        </p:spPr>
      </p:pic>
      <p:pic>
        <p:nvPicPr>
          <p:cNvPr id="7" name="Picture 6">
            <a:extLst>
              <a:ext uri="{FF2B5EF4-FFF2-40B4-BE49-F238E27FC236}">
                <a16:creationId xmlns:a16="http://schemas.microsoft.com/office/drawing/2014/main" id="{75372ACF-3528-D414-D113-7060D6F5F5D5}"/>
              </a:ext>
            </a:extLst>
          </p:cNvPr>
          <p:cNvPicPr>
            <a:picLocks noChangeAspect="1"/>
          </p:cNvPicPr>
          <p:nvPr/>
        </p:nvPicPr>
        <p:blipFill>
          <a:blip r:embed="rId3"/>
          <a:stretch>
            <a:fillRect/>
          </a:stretch>
        </p:blipFill>
        <p:spPr>
          <a:xfrm>
            <a:off x="261937" y="146049"/>
            <a:ext cx="2577116" cy="988483"/>
          </a:xfrm>
          <a:prstGeom prst="rect">
            <a:avLst/>
          </a:prstGeom>
        </p:spPr>
      </p:pic>
    </p:spTree>
    <p:extLst>
      <p:ext uri="{BB962C8B-B14F-4D97-AF65-F5344CB8AC3E}">
        <p14:creationId xmlns:p14="http://schemas.microsoft.com/office/powerpoint/2010/main" val="19964497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5ECD6-1865-298D-0CFA-4C1ED7A2BCB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D6FE34DE-1ED3-7DCD-0A43-097DE83F35F4}"/>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B8E5867A-D979-4714-005A-07EFAFA7D114}"/>
              </a:ext>
            </a:extLst>
          </p:cNvPr>
          <p:cNvPicPr>
            <a:picLocks noChangeAspect="1"/>
          </p:cNvPicPr>
          <p:nvPr/>
        </p:nvPicPr>
        <p:blipFill>
          <a:blip r:embed="rId3"/>
          <a:stretch>
            <a:fillRect/>
          </a:stretch>
        </p:blipFill>
        <p:spPr>
          <a:xfrm>
            <a:off x="761380" y="2117979"/>
            <a:ext cx="10669240" cy="3386709"/>
          </a:xfrm>
          <a:prstGeom prst="rect">
            <a:avLst/>
          </a:prstGeom>
        </p:spPr>
      </p:pic>
      <p:sp>
        <p:nvSpPr>
          <p:cNvPr id="5" name="Rectangle 4">
            <a:extLst>
              <a:ext uri="{FF2B5EF4-FFF2-40B4-BE49-F238E27FC236}">
                <a16:creationId xmlns:a16="http://schemas.microsoft.com/office/drawing/2014/main" id="{A2A07343-FDB9-916C-8249-F4E2656ED0C9}"/>
              </a:ext>
            </a:extLst>
          </p:cNvPr>
          <p:cNvSpPr/>
          <p:nvPr/>
        </p:nvSpPr>
        <p:spPr>
          <a:xfrm>
            <a:off x="4078224" y="5010912"/>
            <a:ext cx="7352396" cy="49377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620556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07786-19EC-F877-2ACE-681F248300F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F7641EC1-4E44-7D57-E990-CCD39866F998}"/>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EF56C970-D288-1EA9-50A7-805FEEBEF02F}"/>
              </a:ext>
            </a:extLst>
          </p:cNvPr>
          <p:cNvPicPr>
            <a:picLocks noChangeAspect="1"/>
          </p:cNvPicPr>
          <p:nvPr/>
        </p:nvPicPr>
        <p:blipFill>
          <a:blip r:embed="rId3"/>
          <a:stretch>
            <a:fillRect/>
          </a:stretch>
        </p:blipFill>
        <p:spPr>
          <a:xfrm>
            <a:off x="423904" y="2548890"/>
            <a:ext cx="11443293" cy="2553462"/>
          </a:xfrm>
          <a:prstGeom prst="rect">
            <a:avLst/>
          </a:prstGeom>
        </p:spPr>
      </p:pic>
    </p:spTree>
    <p:extLst>
      <p:ext uri="{BB962C8B-B14F-4D97-AF65-F5344CB8AC3E}">
        <p14:creationId xmlns:p14="http://schemas.microsoft.com/office/powerpoint/2010/main" val="33158113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F9877-6B2A-D476-B9DC-7E5E2119987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8C8890B9-4F03-5352-2044-E03D4709EC8C}"/>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6FDB6F35-E21E-DFD3-5772-766CF4A19837}"/>
              </a:ext>
            </a:extLst>
          </p:cNvPr>
          <p:cNvPicPr>
            <a:picLocks noChangeAspect="1"/>
          </p:cNvPicPr>
          <p:nvPr/>
        </p:nvPicPr>
        <p:blipFill>
          <a:blip r:embed="rId3"/>
          <a:stretch>
            <a:fillRect/>
          </a:stretch>
        </p:blipFill>
        <p:spPr>
          <a:xfrm>
            <a:off x="290386" y="1922716"/>
            <a:ext cx="11688000" cy="2056894"/>
          </a:xfrm>
          <a:prstGeom prst="rect">
            <a:avLst/>
          </a:prstGeom>
        </p:spPr>
      </p:pic>
      <p:pic>
        <p:nvPicPr>
          <p:cNvPr id="6" name="Picture 5">
            <a:extLst>
              <a:ext uri="{FF2B5EF4-FFF2-40B4-BE49-F238E27FC236}">
                <a16:creationId xmlns:a16="http://schemas.microsoft.com/office/drawing/2014/main" id="{885F74AE-C529-D950-B6FA-26565C4A1201}"/>
              </a:ext>
            </a:extLst>
          </p:cNvPr>
          <p:cNvPicPr>
            <a:picLocks noChangeAspect="1"/>
          </p:cNvPicPr>
          <p:nvPr/>
        </p:nvPicPr>
        <p:blipFill>
          <a:blip r:embed="rId4"/>
          <a:stretch>
            <a:fillRect/>
          </a:stretch>
        </p:blipFill>
        <p:spPr>
          <a:xfrm>
            <a:off x="469582" y="4167188"/>
            <a:ext cx="11397615" cy="895354"/>
          </a:xfrm>
          <a:prstGeom prst="rect">
            <a:avLst/>
          </a:prstGeom>
        </p:spPr>
      </p:pic>
    </p:spTree>
    <p:extLst>
      <p:ext uri="{BB962C8B-B14F-4D97-AF65-F5344CB8AC3E}">
        <p14:creationId xmlns:p14="http://schemas.microsoft.com/office/powerpoint/2010/main" val="27267184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F73AF-2DDC-0264-6C3D-14AB8F73B85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EC3A7B2-A727-4126-B0FC-C2787DD0ACFA}"/>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6E873FC0-BE38-15C5-6DFA-896FD1077934}"/>
              </a:ext>
            </a:extLst>
          </p:cNvPr>
          <p:cNvPicPr>
            <a:picLocks noChangeAspect="1"/>
          </p:cNvPicPr>
          <p:nvPr/>
        </p:nvPicPr>
        <p:blipFill>
          <a:blip r:embed="rId3"/>
          <a:stretch>
            <a:fillRect/>
          </a:stretch>
        </p:blipFill>
        <p:spPr>
          <a:xfrm>
            <a:off x="544258" y="1792414"/>
            <a:ext cx="10825613" cy="3712274"/>
          </a:xfrm>
          <a:prstGeom prst="rect">
            <a:avLst/>
          </a:prstGeom>
        </p:spPr>
      </p:pic>
    </p:spTree>
    <p:extLst>
      <p:ext uri="{BB962C8B-B14F-4D97-AF65-F5344CB8AC3E}">
        <p14:creationId xmlns:p14="http://schemas.microsoft.com/office/powerpoint/2010/main" val="696063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181BB-B559-049C-105F-8886B1B59F5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DC7FF7B6-DE61-9AC8-7367-C68A725D975D}"/>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4E15A384-084D-B3D6-CBC8-066ABE41E2DD}"/>
              </a:ext>
            </a:extLst>
          </p:cNvPr>
          <p:cNvPicPr>
            <a:picLocks noChangeAspect="1"/>
          </p:cNvPicPr>
          <p:nvPr/>
        </p:nvPicPr>
        <p:blipFill>
          <a:blip r:embed="rId3"/>
          <a:stretch>
            <a:fillRect/>
          </a:stretch>
        </p:blipFill>
        <p:spPr>
          <a:xfrm>
            <a:off x="749053" y="1998344"/>
            <a:ext cx="10693894" cy="3652647"/>
          </a:xfrm>
          <a:prstGeom prst="rect">
            <a:avLst/>
          </a:prstGeom>
        </p:spPr>
      </p:pic>
    </p:spTree>
    <p:extLst>
      <p:ext uri="{BB962C8B-B14F-4D97-AF65-F5344CB8AC3E}">
        <p14:creationId xmlns:p14="http://schemas.microsoft.com/office/powerpoint/2010/main" val="40109227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4C2EBF-3CB1-63C8-7D67-37B5602FC97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53C343D1-26DF-A241-B606-3A20934457B6}"/>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CC855842-35BD-4B91-35D8-945FF36868CA}"/>
              </a:ext>
            </a:extLst>
          </p:cNvPr>
          <p:cNvPicPr>
            <a:picLocks noChangeAspect="1"/>
          </p:cNvPicPr>
          <p:nvPr/>
        </p:nvPicPr>
        <p:blipFill>
          <a:blip r:embed="rId3"/>
          <a:stretch>
            <a:fillRect/>
          </a:stretch>
        </p:blipFill>
        <p:spPr>
          <a:xfrm>
            <a:off x="1194943" y="2506027"/>
            <a:ext cx="10163397" cy="2431733"/>
          </a:xfrm>
          <a:prstGeom prst="rect">
            <a:avLst/>
          </a:prstGeom>
        </p:spPr>
      </p:pic>
    </p:spTree>
    <p:extLst>
      <p:ext uri="{BB962C8B-B14F-4D97-AF65-F5344CB8AC3E}">
        <p14:creationId xmlns:p14="http://schemas.microsoft.com/office/powerpoint/2010/main" val="21247469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16014-F259-6268-9D95-143D733F20D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FBB2572D-1536-FC0F-FC8C-12F6ED0B15E0}"/>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337A4E6D-9A16-F7DB-9F3F-96331CCA16BF}"/>
              </a:ext>
            </a:extLst>
          </p:cNvPr>
          <p:cNvPicPr>
            <a:picLocks noChangeAspect="1"/>
          </p:cNvPicPr>
          <p:nvPr/>
        </p:nvPicPr>
        <p:blipFill>
          <a:blip r:embed="rId3"/>
          <a:stretch>
            <a:fillRect/>
          </a:stretch>
        </p:blipFill>
        <p:spPr>
          <a:xfrm>
            <a:off x="1492185" y="2333441"/>
            <a:ext cx="10167528" cy="1431754"/>
          </a:xfrm>
          <a:prstGeom prst="rect">
            <a:avLst/>
          </a:prstGeom>
        </p:spPr>
      </p:pic>
      <p:pic>
        <p:nvPicPr>
          <p:cNvPr id="6" name="Picture 5">
            <a:extLst>
              <a:ext uri="{FF2B5EF4-FFF2-40B4-BE49-F238E27FC236}">
                <a16:creationId xmlns:a16="http://schemas.microsoft.com/office/drawing/2014/main" id="{95601BA8-8115-65F2-FD48-B3EA48C84C72}"/>
              </a:ext>
            </a:extLst>
          </p:cNvPr>
          <p:cNvPicPr>
            <a:picLocks noChangeAspect="1"/>
          </p:cNvPicPr>
          <p:nvPr/>
        </p:nvPicPr>
        <p:blipFill>
          <a:blip r:embed="rId4"/>
          <a:stretch>
            <a:fillRect/>
          </a:stretch>
        </p:blipFill>
        <p:spPr>
          <a:xfrm>
            <a:off x="1492185" y="3829203"/>
            <a:ext cx="9939283" cy="2137257"/>
          </a:xfrm>
          <a:prstGeom prst="rect">
            <a:avLst/>
          </a:prstGeom>
        </p:spPr>
      </p:pic>
    </p:spTree>
    <p:extLst>
      <p:ext uri="{BB962C8B-B14F-4D97-AF65-F5344CB8AC3E}">
        <p14:creationId xmlns:p14="http://schemas.microsoft.com/office/powerpoint/2010/main" val="24414719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DE285-69B4-686E-653E-104328C5CFF5}"/>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F8E03247-A58F-7E93-F887-8DE77C51B5DB}"/>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1A1C4DA0-BAC1-8814-22A7-A6C9FAE47F80}"/>
              </a:ext>
            </a:extLst>
          </p:cNvPr>
          <p:cNvPicPr>
            <a:picLocks noChangeAspect="1"/>
          </p:cNvPicPr>
          <p:nvPr/>
        </p:nvPicPr>
        <p:blipFill>
          <a:blip r:embed="rId3"/>
          <a:stretch>
            <a:fillRect/>
          </a:stretch>
        </p:blipFill>
        <p:spPr>
          <a:xfrm>
            <a:off x="2705099" y="1299147"/>
            <a:ext cx="6781801" cy="5558853"/>
          </a:xfrm>
          <a:prstGeom prst="rect">
            <a:avLst/>
          </a:prstGeom>
        </p:spPr>
      </p:pic>
    </p:spTree>
    <p:extLst>
      <p:ext uri="{BB962C8B-B14F-4D97-AF65-F5344CB8AC3E}">
        <p14:creationId xmlns:p14="http://schemas.microsoft.com/office/powerpoint/2010/main" val="16383725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5A944-4145-D039-7F1A-8AD9B8FA5404}"/>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F7B0B08-0EAB-166E-68F5-A7509D75C5D1}"/>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66C3F7E9-B6CD-A0EC-703A-963EEE91F171}"/>
              </a:ext>
            </a:extLst>
          </p:cNvPr>
          <p:cNvPicPr>
            <a:picLocks noChangeAspect="1"/>
          </p:cNvPicPr>
          <p:nvPr/>
        </p:nvPicPr>
        <p:blipFill>
          <a:blip r:embed="rId3"/>
          <a:stretch>
            <a:fillRect/>
          </a:stretch>
        </p:blipFill>
        <p:spPr>
          <a:xfrm>
            <a:off x="2042453" y="1613916"/>
            <a:ext cx="7685010" cy="2939796"/>
          </a:xfrm>
          <a:prstGeom prst="rect">
            <a:avLst/>
          </a:prstGeom>
        </p:spPr>
      </p:pic>
      <p:pic>
        <p:nvPicPr>
          <p:cNvPr id="6" name="Picture 5">
            <a:extLst>
              <a:ext uri="{FF2B5EF4-FFF2-40B4-BE49-F238E27FC236}">
                <a16:creationId xmlns:a16="http://schemas.microsoft.com/office/drawing/2014/main" id="{36AEE6F5-C32E-D96B-5451-CAE4A992DA17}"/>
              </a:ext>
            </a:extLst>
          </p:cNvPr>
          <p:cNvPicPr>
            <a:picLocks noChangeAspect="1"/>
          </p:cNvPicPr>
          <p:nvPr/>
        </p:nvPicPr>
        <p:blipFill>
          <a:blip r:embed="rId4"/>
          <a:stretch>
            <a:fillRect/>
          </a:stretch>
        </p:blipFill>
        <p:spPr>
          <a:xfrm>
            <a:off x="2042453" y="4553712"/>
            <a:ext cx="7685010" cy="1654743"/>
          </a:xfrm>
          <a:prstGeom prst="rect">
            <a:avLst/>
          </a:prstGeom>
        </p:spPr>
      </p:pic>
    </p:spTree>
    <p:extLst>
      <p:ext uri="{BB962C8B-B14F-4D97-AF65-F5344CB8AC3E}">
        <p14:creationId xmlns:p14="http://schemas.microsoft.com/office/powerpoint/2010/main" val="12970898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0CE9E-BF68-047E-307F-53A453DABA4E}"/>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82705504-9F50-A85D-317C-465F744D57DF}"/>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9688DFAA-860D-9DC0-1384-778046696C50}"/>
              </a:ext>
            </a:extLst>
          </p:cNvPr>
          <p:cNvPicPr>
            <a:picLocks noChangeAspect="1"/>
          </p:cNvPicPr>
          <p:nvPr/>
        </p:nvPicPr>
        <p:blipFill>
          <a:blip r:embed="rId3"/>
          <a:stretch>
            <a:fillRect/>
          </a:stretch>
        </p:blipFill>
        <p:spPr>
          <a:xfrm>
            <a:off x="2125980" y="1138428"/>
            <a:ext cx="7402068" cy="5627392"/>
          </a:xfrm>
          <a:prstGeom prst="rect">
            <a:avLst/>
          </a:prstGeom>
        </p:spPr>
      </p:pic>
    </p:spTree>
    <p:extLst>
      <p:ext uri="{BB962C8B-B14F-4D97-AF65-F5344CB8AC3E}">
        <p14:creationId xmlns:p14="http://schemas.microsoft.com/office/powerpoint/2010/main" val="301082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8F36D-1D4E-A5B4-3351-D5E566B389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73A085-5CF4-824E-B896-FDB33BB30CE3}"/>
              </a:ext>
            </a:extLst>
          </p:cNvPr>
          <p:cNvSpPr>
            <a:spLocks noGrp="1"/>
          </p:cNvSpPr>
          <p:nvPr>
            <p:ph type="title"/>
          </p:nvPr>
        </p:nvSpPr>
        <p:spPr>
          <a:xfrm>
            <a:off x="838200" y="1"/>
            <a:ext cx="10515600" cy="806823"/>
          </a:xfrm>
        </p:spPr>
        <p:txBody>
          <a:bodyPr/>
          <a:lstStyle/>
          <a:p>
            <a:pPr algn="ctr"/>
            <a:r>
              <a:rPr lang="es-MX" dirty="0"/>
              <a:t>Una perspectiva crítica</a:t>
            </a:r>
            <a:endParaRPr lang="es-PE" dirty="0"/>
          </a:p>
        </p:txBody>
      </p:sp>
      <p:sp>
        <p:nvSpPr>
          <p:cNvPr id="3" name="Content Placeholder 2">
            <a:extLst>
              <a:ext uri="{FF2B5EF4-FFF2-40B4-BE49-F238E27FC236}">
                <a16:creationId xmlns:a16="http://schemas.microsoft.com/office/drawing/2014/main" id="{1AF2C87B-FC63-DD64-7086-3732762FF600}"/>
              </a:ext>
            </a:extLst>
          </p:cNvPr>
          <p:cNvSpPr>
            <a:spLocks noGrp="1"/>
          </p:cNvSpPr>
          <p:nvPr>
            <p:ph idx="1"/>
          </p:nvPr>
        </p:nvSpPr>
        <p:spPr>
          <a:xfrm>
            <a:off x="838200" y="3163824"/>
            <a:ext cx="10515600" cy="3383280"/>
          </a:xfrm>
        </p:spPr>
        <p:txBody>
          <a:bodyPr>
            <a:normAutofit lnSpcReduction="10000"/>
          </a:bodyPr>
          <a:lstStyle/>
          <a:p>
            <a:r>
              <a:rPr lang="es-MX" dirty="0"/>
              <a:t>Francis Bacon fue muy crítico de los sistemas aristotélico y escolástico que eran el canon en su época. Bacon les estimaba demasiado especulativos y poco cercanos a la realidad.</a:t>
            </a:r>
          </a:p>
          <a:p>
            <a:r>
              <a:rPr lang="es-MX" dirty="0"/>
              <a:t>Para Bacon, la filosofía y la ciencia, deben basarse en la observación y la experiencia, en lugar de razonamientos abstractos o autoridades de hace siglos. </a:t>
            </a:r>
          </a:p>
          <a:p>
            <a:r>
              <a:rPr lang="es-MX" dirty="0"/>
              <a:t>Sostuvo que el conocimiento se ve en peligro respecto a ciertos prejuicios o como él los llama: “ídolos”</a:t>
            </a:r>
          </a:p>
          <a:p>
            <a:endParaRPr lang="es-PE" dirty="0"/>
          </a:p>
        </p:txBody>
      </p:sp>
      <p:pic>
        <p:nvPicPr>
          <p:cNvPr id="5" name="Picture 4">
            <a:extLst>
              <a:ext uri="{FF2B5EF4-FFF2-40B4-BE49-F238E27FC236}">
                <a16:creationId xmlns:a16="http://schemas.microsoft.com/office/drawing/2014/main" id="{A0031FCD-3A2F-C81C-A199-BED3CEB70195}"/>
              </a:ext>
            </a:extLst>
          </p:cNvPr>
          <p:cNvPicPr>
            <a:picLocks noChangeAspect="1"/>
          </p:cNvPicPr>
          <p:nvPr/>
        </p:nvPicPr>
        <p:blipFill>
          <a:blip r:embed="rId2"/>
          <a:stretch>
            <a:fillRect/>
          </a:stretch>
        </p:blipFill>
        <p:spPr>
          <a:xfrm>
            <a:off x="3032379" y="1032824"/>
            <a:ext cx="1847850" cy="1905000"/>
          </a:xfrm>
          <a:prstGeom prst="rect">
            <a:avLst/>
          </a:prstGeom>
        </p:spPr>
      </p:pic>
      <p:pic>
        <p:nvPicPr>
          <p:cNvPr id="7" name="Picture 6">
            <a:extLst>
              <a:ext uri="{FF2B5EF4-FFF2-40B4-BE49-F238E27FC236}">
                <a16:creationId xmlns:a16="http://schemas.microsoft.com/office/drawing/2014/main" id="{2E888C69-30A1-34E3-D0C5-F5407BDBE701}"/>
              </a:ext>
            </a:extLst>
          </p:cNvPr>
          <p:cNvPicPr>
            <a:picLocks noChangeAspect="1"/>
          </p:cNvPicPr>
          <p:nvPr/>
        </p:nvPicPr>
        <p:blipFill>
          <a:blip r:embed="rId3"/>
          <a:stretch>
            <a:fillRect/>
          </a:stretch>
        </p:blipFill>
        <p:spPr>
          <a:xfrm>
            <a:off x="5847583" y="1032824"/>
            <a:ext cx="3231266" cy="1905000"/>
          </a:xfrm>
          <a:prstGeom prst="rect">
            <a:avLst/>
          </a:prstGeom>
        </p:spPr>
      </p:pic>
    </p:spTree>
    <p:extLst>
      <p:ext uri="{BB962C8B-B14F-4D97-AF65-F5344CB8AC3E}">
        <p14:creationId xmlns:p14="http://schemas.microsoft.com/office/powerpoint/2010/main" val="31799466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605D2-051D-8852-BCF7-05AEB56A3AF3}"/>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D8D9269-CDA2-ABB9-267C-5A4038302318}"/>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3F84D4B4-64CF-0C65-8E01-BB4F24FD48E3}"/>
              </a:ext>
            </a:extLst>
          </p:cNvPr>
          <p:cNvPicPr>
            <a:picLocks noChangeAspect="1"/>
          </p:cNvPicPr>
          <p:nvPr/>
        </p:nvPicPr>
        <p:blipFill>
          <a:blip r:embed="rId3"/>
          <a:stretch>
            <a:fillRect/>
          </a:stretch>
        </p:blipFill>
        <p:spPr>
          <a:xfrm>
            <a:off x="960310" y="2230374"/>
            <a:ext cx="9871602" cy="2999994"/>
          </a:xfrm>
          <a:prstGeom prst="rect">
            <a:avLst/>
          </a:prstGeom>
        </p:spPr>
      </p:pic>
    </p:spTree>
    <p:extLst>
      <p:ext uri="{BB962C8B-B14F-4D97-AF65-F5344CB8AC3E}">
        <p14:creationId xmlns:p14="http://schemas.microsoft.com/office/powerpoint/2010/main" val="36713767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A6D35-A752-498D-C76C-46C49C554CC6}"/>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98AC8438-F2D4-7C9E-3F8A-0D2414588847}"/>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0DCDDA53-8A70-ED61-4A43-4DABD67AE3D3}"/>
              </a:ext>
            </a:extLst>
          </p:cNvPr>
          <p:cNvPicPr>
            <a:picLocks noChangeAspect="1"/>
          </p:cNvPicPr>
          <p:nvPr/>
        </p:nvPicPr>
        <p:blipFill>
          <a:blip r:embed="rId3"/>
          <a:stretch>
            <a:fillRect/>
          </a:stretch>
        </p:blipFill>
        <p:spPr>
          <a:xfrm>
            <a:off x="2099690" y="1138428"/>
            <a:ext cx="7208901" cy="5668410"/>
          </a:xfrm>
          <a:prstGeom prst="rect">
            <a:avLst/>
          </a:prstGeom>
        </p:spPr>
      </p:pic>
      <p:sp>
        <p:nvSpPr>
          <p:cNvPr id="5" name="Rectangle 4">
            <a:extLst>
              <a:ext uri="{FF2B5EF4-FFF2-40B4-BE49-F238E27FC236}">
                <a16:creationId xmlns:a16="http://schemas.microsoft.com/office/drawing/2014/main" id="{BD87AE93-CF12-A71B-38B9-778D038EC215}"/>
              </a:ext>
            </a:extLst>
          </p:cNvPr>
          <p:cNvSpPr/>
          <p:nvPr/>
        </p:nvSpPr>
        <p:spPr>
          <a:xfrm>
            <a:off x="2099690" y="1138428"/>
            <a:ext cx="3020950" cy="3246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2474683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AA05A-C9EA-295D-7521-3A3AF61A7CBB}"/>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628507C3-0BAC-683E-8AA7-A30E7228CB97}"/>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E3CA1EF8-DBF3-A6B7-29EF-D1F05AED8995}"/>
              </a:ext>
            </a:extLst>
          </p:cNvPr>
          <p:cNvPicPr>
            <a:picLocks noChangeAspect="1"/>
          </p:cNvPicPr>
          <p:nvPr/>
        </p:nvPicPr>
        <p:blipFill>
          <a:blip r:embed="rId3"/>
          <a:stretch>
            <a:fillRect/>
          </a:stretch>
        </p:blipFill>
        <p:spPr>
          <a:xfrm>
            <a:off x="1080782" y="1640967"/>
            <a:ext cx="10030436" cy="4266057"/>
          </a:xfrm>
          <a:prstGeom prst="rect">
            <a:avLst/>
          </a:prstGeom>
        </p:spPr>
      </p:pic>
    </p:spTree>
    <p:extLst>
      <p:ext uri="{BB962C8B-B14F-4D97-AF65-F5344CB8AC3E}">
        <p14:creationId xmlns:p14="http://schemas.microsoft.com/office/powerpoint/2010/main" val="32669556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168AAD-BCDB-A152-6C48-7F84617A660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CF116303-424D-0E33-EEFE-24AE0D170434}"/>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8A4F5D01-2B6C-A21D-E232-33EDAA76F4E3}"/>
              </a:ext>
            </a:extLst>
          </p:cNvPr>
          <p:cNvPicPr>
            <a:picLocks noChangeAspect="1"/>
          </p:cNvPicPr>
          <p:nvPr/>
        </p:nvPicPr>
        <p:blipFill>
          <a:blip r:embed="rId3"/>
          <a:stretch>
            <a:fillRect/>
          </a:stretch>
        </p:blipFill>
        <p:spPr>
          <a:xfrm>
            <a:off x="1398172" y="2794158"/>
            <a:ext cx="9395654" cy="1269683"/>
          </a:xfrm>
          <a:prstGeom prst="rect">
            <a:avLst/>
          </a:prstGeom>
        </p:spPr>
      </p:pic>
    </p:spTree>
    <p:extLst>
      <p:ext uri="{BB962C8B-B14F-4D97-AF65-F5344CB8AC3E}">
        <p14:creationId xmlns:p14="http://schemas.microsoft.com/office/powerpoint/2010/main" val="6177392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25768-8B6A-C203-7510-8694130404D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B950E70-3FC1-7CD4-EF1F-CDD8D661A1AB}"/>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F8DC430F-2866-BBA0-2B5D-DE90F98DE4AD}"/>
              </a:ext>
            </a:extLst>
          </p:cNvPr>
          <p:cNvPicPr>
            <a:picLocks noChangeAspect="1"/>
          </p:cNvPicPr>
          <p:nvPr/>
        </p:nvPicPr>
        <p:blipFill>
          <a:blip r:embed="rId3"/>
          <a:stretch>
            <a:fillRect/>
          </a:stretch>
        </p:blipFill>
        <p:spPr>
          <a:xfrm>
            <a:off x="1436179" y="2039112"/>
            <a:ext cx="9319641" cy="3666744"/>
          </a:xfrm>
          <a:prstGeom prst="rect">
            <a:avLst/>
          </a:prstGeom>
        </p:spPr>
      </p:pic>
    </p:spTree>
    <p:extLst>
      <p:ext uri="{BB962C8B-B14F-4D97-AF65-F5344CB8AC3E}">
        <p14:creationId xmlns:p14="http://schemas.microsoft.com/office/powerpoint/2010/main" val="42012852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8EE68-C3AE-EB7E-5CAD-89D1C5F07558}"/>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57651236-F535-3E24-CFF9-3067A050AC7A}"/>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520756FB-32B3-7108-69E0-96FD0A92D56A}"/>
              </a:ext>
            </a:extLst>
          </p:cNvPr>
          <p:cNvPicPr>
            <a:picLocks noChangeAspect="1"/>
          </p:cNvPicPr>
          <p:nvPr/>
        </p:nvPicPr>
        <p:blipFill>
          <a:blip r:embed="rId3"/>
          <a:stretch>
            <a:fillRect/>
          </a:stretch>
        </p:blipFill>
        <p:spPr>
          <a:xfrm>
            <a:off x="1220117" y="1528952"/>
            <a:ext cx="9751765" cy="4634103"/>
          </a:xfrm>
          <a:prstGeom prst="rect">
            <a:avLst/>
          </a:prstGeom>
        </p:spPr>
      </p:pic>
    </p:spTree>
    <p:extLst>
      <p:ext uri="{BB962C8B-B14F-4D97-AF65-F5344CB8AC3E}">
        <p14:creationId xmlns:p14="http://schemas.microsoft.com/office/powerpoint/2010/main" val="14125711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AEA24-F867-4126-BBC6-CC0EE57196D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4CF91F63-160B-D23B-EBB7-D801A6FD86DF}"/>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007F1E9C-CACC-1B22-5ABF-82AB19590495}"/>
              </a:ext>
            </a:extLst>
          </p:cNvPr>
          <p:cNvPicPr>
            <a:picLocks noChangeAspect="1"/>
          </p:cNvPicPr>
          <p:nvPr/>
        </p:nvPicPr>
        <p:blipFill>
          <a:blip r:embed="rId3"/>
          <a:stretch>
            <a:fillRect/>
          </a:stretch>
        </p:blipFill>
        <p:spPr>
          <a:xfrm>
            <a:off x="1613462" y="1682184"/>
            <a:ext cx="8965076" cy="1907857"/>
          </a:xfrm>
          <a:prstGeom prst="rect">
            <a:avLst/>
          </a:prstGeom>
        </p:spPr>
      </p:pic>
      <p:pic>
        <p:nvPicPr>
          <p:cNvPr id="6" name="Picture 5">
            <a:extLst>
              <a:ext uri="{FF2B5EF4-FFF2-40B4-BE49-F238E27FC236}">
                <a16:creationId xmlns:a16="http://schemas.microsoft.com/office/drawing/2014/main" id="{A72C6389-D6D0-65F6-18C8-EE37D4936CA4}"/>
              </a:ext>
            </a:extLst>
          </p:cNvPr>
          <p:cNvPicPr>
            <a:picLocks noChangeAspect="1"/>
          </p:cNvPicPr>
          <p:nvPr/>
        </p:nvPicPr>
        <p:blipFill>
          <a:blip r:embed="rId4"/>
          <a:stretch>
            <a:fillRect/>
          </a:stretch>
        </p:blipFill>
        <p:spPr>
          <a:xfrm>
            <a:off x="1650506" y="3693985"/>
            <a:ext cx="8928032" cy="1481831"/>
          </a:xfrm>
          <a:prstGeom prst="rect">
            <a:avLst/>
          </a:prstGeom>
        </p:spPr>
      </p:pic>
      <p:sp>
        <p:nvSpPr>
          <p:cNvPr id="7" name="Rectangle 6">
            <a:extLst>
              <a:ext uri="{FF2B5EF4-FFF2-40B4-BE49-F238E27FC236}">
                <a16:creationId xmlns:a16="http://schemas.microsoft.com/office/drawing/2014/main" id="{6125D565-CA9B-3160-47CE-AEE702961EC3}"/>
              </a:ext>
            </a:extLst>
          </p:cNvPr>
          <p:cNvSpPr/>
          <p:nvPr/>
        </p:nvSpPr>
        <p:spPr>
          <a:xfrm>
            <a:off x="4645152" y="4846320"/>
            <a:ext cx="5933386" cy="3294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5009026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00097-F54A-402A-8F90-7DFB824361E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D64D78E2-D51D-0D96-668C-4DB68DABC31F}"/>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6C90155B-C409-FAA0-28B3-B9D866615DA6}"/>
              </a:ext>
            </a:extLst>
          </p:cNvPr>
          <p:cNvPicPr>
            <a:picLocks noChangeAspect="1"/>
          </p:cNvPicPr>
          <p:nvPr/>
        </p:nvPicPr>
        <p:blipFill>
          <a:blip r:embed="rId3"/>
          <a:stretch>
            <a:fillRect/>
          </a:stretch>
        </p:blipFill>
        <p:spPr>
          <a:xfrm>
            <a:off x="825006" y="2553652"/>
            <a:ext cx="10541987" cy="2292668"/>
          </a:xfrm>
          <a:prstGeom prst="rect">
            <a:avLst/>
          </a:prstGeom>
        </p:spPr>
      </p:pic>
    </p:spTree>
    <p:extLst>
      <p:ext uri="{BB962C8B-B14F-4D97-AF65-F5344CB8AC3E}">
        <p14:creationId xmlns:p14="http://schemas.microsoft.com/office/powerpoint/2010/main" val="24650216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898C5-7D01-5F7C-7814-A31643E502D4}"/>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C3852400-EEB3-5C9C-1ECA-1EA25D03B581}"/>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DE164345-0314-AFAD-8C60-88669BF2A5A4}"/>
              </a:ext>
            </a:extLst>
          </p:cNvPr>
          <p:cNvPicPr>
            <a:picLocks noChangeAspect="1"/>
          </p:cNvPicPr>
          <p:nvPr/>
        </p:nvPicPr>
        <p:blipFill>
          <a:blip r:embed="rId3"/>
          <a:stretch>
            <a:fillRect/>
          </a:stretch>
        </p:blipFill>
        <p:spPr>
          <a:xfrm>
            <a:off x="857512" y="2502979"/>
            <a:ext cx="10476975" cy="2855405"/>
          </a:xfrm>
          <a:prstGeom prst="rect">
            <a:avLst/>
          </a:prstGeom>
        </p:spPr>
      </p:pic>
    </p:spTree>
    <p:extLst>
      <p:ext uri="{BB962C8B-B14F-4D97-AF65-F5344CB8AC3E}">
        <p14:creationId xmlns:p14="http://schemas.microsoft.com/office/powerpoint/2010/main" val="33683400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B777E-02DD-DEE0-D858-532302834DA4}"/>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1CC459A-8677-CE7D-5F23-622BBA608BB1}"/>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7BDDF44F-355F-E639-D50B-EE4DE99D64C2}"/>
              </a:ext>
            </a:extLst>
          </p:cNvPr>
          <p:cNvPicPr>
            <a:picLocks noChangeAspect="1"/>
          </p:cNvPicPr>
          <p:nvPr/>
        </p:nvPicPr>
        <p:blipFill>
          <a:blip r:embed="rId3"/>
          <a:stretch>
            <a:fillRect/>
          </a:stretch>
        </p:blipFill>
        <p:spPr>
          <a:xfrm>
            <a:off x="972413" y="2186748"/>
            <a:ext cx="10247174" cy="2713101"/>
          </a:xfrm>
          <a:prstGeom prst="rect">
            <a:avLst/>
          </a:prstGeom>
        </p:spPr>
      </p:pic>
      <p:sp>
        <p:nvSpPr>
          <p:cNvPr id="5" name="Rectangle 4">
            <a:extLst>
              <a:ext uri="{FF2B5EF4-FFF2-40B4-BE49-F238E27FC236}">
                <a16:creationId xmlns:a16="http://schemas.microsoft.com/office/drawing/2014/main" id="{4550257C-2B86-E337-FF56-C54B47FFDC88}"/>
              </a:ext>
            </a:extLst>
          </p:cNvPr>
          <p:cNvSpPr/>
          <p:nvPr/>
        </p:nvSpPr>
        <p:spPr>
          <a:xfrm>
            <a:off x="6766560" y="4498848"/>
            <a:ext cx="4224528" cy="40100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140251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511825" y="188641"/>
            <a:ext cx="3209925" cy="1628775"/>
          </a:xfrm>
          <a:prstGeom prst="rect">
            <a:avLst/>
          </a:prstGeom>
        </p:spPr>
      </p:pic>
      <p:pic>
        <p:nvPicPr>
          <p:cNvPr id="3" name="Imagen 2"/>
          <p:cNvPicPr>
            <a:picLocks noChangeAspect="1"/>
          </p:cNvPicPr>
          <p:nvPr/>
        </p:nvPicPr>
        <p:blipFill>
          <a:blip r:embed="rId3"/>
          <a:stretch>
            <a:fillRect/>
          </a:stretch>
        </p:blipFill>
        <p:spPr>
          <a:xfrm>
            <a:off x="1919537" y="2276873"/>
            <a:ext cx="8669165" cy="3967245"/>
          </a:xfrm>
          <a:prstGeom prst="rect">
            <a:avLst/>
          </a:prstGeom>
        </p:spPr>
      </p:pic>
      <p:sp>
        <p:nvSpPr>
          <p:cNvPr id="5" name="Rectángulo 4"/>
          <p:cNvSpPr/>
          <p:nvPr/>
        </p:nvSpPr>
        <p:spPr>
          <a:xfrm>
            <a:off x="1919537" y="2276872"/>
            <a:ext cx="8669165" cy="72008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2018696" y="2636912"/>
            <a:ext cx="1557025" cy="72008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8" name="Conector recto 7"/>
          <p:cNvCxnSpPr/>
          <p:nvPr/>
        </p:nvCxnSpPr>
        <p:spPr>
          <a:xfrm>
            <a:off x="3719736" y="4221088"/>
            <a:ext cx="66967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2018696" y="4509120"/>
            <a:ext cx="839778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7464152" y="4869160"/>
            <a:ext cx="29523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2018696" y="5157192"/>
            <a:ext cx="39332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2602454" y="5445224"/>
            <a:ext cx="651788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9760B03-D1A2-376F-456E-B19DB5692DBD}"/>
              </a:ext>
            </a:extLst>
          </p:cNvPr>
          <p:cNvSpPr txBox="1"/>
          <p:nvPr/>
        </p:nvSpPr>
        <p:spPr>
          <a:xfrm>
            <a:off x="78710" y="255584"/>
            <a:ext cx="3803904" cy="646331"/>
          </a:xfrm>
          <a:prstGeom prst="rect">
            <a:avLst/>
          </a:prstGeom>
          <a:noFill/>
        </p:spPr>
        <p:txBody>
          <a:bodyPr wrap="square" rtlCol="0">
            <a:spAutoFit/>
          </a:bodyPr>
          <a:lstStyle/>
          <a:p>
            <a:r>
              <a:rPr lang="es-MX" sz="3600" dirty="0">
                <a:solidFill>
                  <a:srgbClr val="FF0000"/>
                </a:solidFill>
              </a:rPr>
              <a:t>En la CRP de Kant: </a:t>
            </a:r>
            <a:endParaRPr lang="es-PE" sz="3600" dirty="0">
              <a:solidFill>
                <a:srgbClr val="FF0000"/>
              </a:solidFill>
            </a:endParaRPr>
          </a:p>
        </p:txBody>
      </p:sp>
    </p:spTree>
    <p:extLst>
      <p:ext uri="{BB962C8B-B14F-4D97-AF65-F5344CB8AC3E}">
        <p14:creationId xmlns:p14="http://schemas.microsoft.com/office/powerpoint/2010/main" val="9833865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BBE7D-D83C-3C41-027C-170ABED12693}"/>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F36A091-1F0D-F5FD-28EF-6DEB63D07D3C}"/>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17C1FF9A-32DF-A249-C675-13F6039C4432}"/>
              </a:ext>
            </a:extLst>
          </p:cNvPr>
          <p:cNvPicPr>
            <a:picLocks noChangeAspect="1"/>
          </p:cNvPicPr>
          <p:nvPr/>
        </p:nvPicPr>
        <p:blipFill>
          <a:blip r:embed="rId3"/>
          <a:stretch>
            <a:fillRect/>
          </a:stretch>
        </p:blipFill>
        <p:spPr>
          <a:xfrm>
            <a:off x="891419" y="2983230"/>
            <a:ext cx="10409162" cy="2850642"/>
          </a:xfrm>
          <a:prstGeom prst="rect">
            <a:avLst/>
          </a:prstGeom>
        </p:spPr>
      </p:pic>
      <p:pic>
        <p:nvPicPr>
          <p:cNvPr id="6" name="Picture 5">
            <a:extLst>
              <a:ext uri="{FF2B5EF4-FFF2-40B4-BE49-F238E27FC236}">
                <a16:creationId xmlns:a16="http://schemas.microsoft.com/office/drawing/2014/main" id="{D5CCA82D-5D32-9FC4-9FCA-78E1C2A17037}"/>
              </a:ext>
            </a:extLst>
          </p:cNvPr>
          <p:cNvPicPr>
            <a:picLocks noChangeAspect="1"/>
          </p:cNvPicPr>
          <p:nvPr/>
        </p:nvPicPr>
        <p:blipFill>
          <a:blip r:embed="rId4"/>
          <a:stretch>
            <a:fillRect/>
          </a:stretch>
        </p:blipFill>
        <p:spPr>
          <a:xfrm>
            <a:off x="634747" y="2854643"/>
            <a:ext cx="957262" cy="574357"/>
          </a:xfrm>
          <a:prstGeom prst="rect">
            <a:avLst/>
          </a:prstGeom>
        </p:spPr>
      </p:pic>
    </p:spTree>
    <p:extLst>
      <p:ext uri="{BB962C8B-B14F-4D97-AF65-F5344CB8AC3E}">
        <p14:creationId xmlns:p14="http://schemas.microsoft.com/office/powerpoint/2010/main" val="40751414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3074A-5698-DCC0-C9A1-EA425CC31E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B7AB24-0BF6-35EE-FFAC-48213679A5C2}"/>
              </a:ext>
            </a:extLst>
          </p:cNvPr>
          <p:cNvSpPr>
            <a:spLocks noGrp="1"/>
          </p:cNvSpPr>
          <p:nvPr>
            <p:ph type="ctrTitle"/>
          </p:nvPr>
        </p:nvSpPr>
        <p:spPr>
          <a:xfrm>
            <a:off x="1524000" y="0"/>
            <a:ext cx="9144000" cy="999067"/>
          </a:xfrm>
        </p:spPr>
        <p:txBody>
          <a:bodyPr/>
          <a:lstStyle/>
          <a:p>
            <a:r>
              <a:rPr lang="es-MX" dirty="0"/>
              <a:t>Francis Bacon</a:t>
            </a:r>
            <a:endParaRPr lang="es-PE" dirty="0"/>
          </a:p>
        </p:txBody>
      </p:sp>
      <p:sp>
        <p:nvSpPr>
          <p:cNvPr id="3" name="Subtitle 2">
            <a:extLst>
              <a:ext uri="{FF2B5EF4-FFF2-40B4-BE49-F238E27FC236}">
                <a16:creationId xmlns:a16="http://schemas.microsoft.com/office/drawing/2014/main" id="{9C51D792-B619-E3E5-6446-D7A99781E5FE}"/>
              </a:ext>
            </a:extLst>
          </p:cNvPr>
          <p:cNvSpPr>
            <a:spLocks noGrp="1"/>
          </p:cNvSpPr>
          <p:nvPr>
            <p:ph type="subTitle" idx="1"/>
          </p:nvPr>
        </p:nvSpPr>
        <p:spPr>
          <a:xfrm>
            <a:off x="880533" y="847663"/>
            <a:ext cx="10430933" cy="999067"/>
          </a:xfrm>
        </p:spPr>
        <p:txBody>
          <a:bodyPr/>
          <a:lstStyle/>
          <a:p>
            <a:r>
              <a:rPr lang="es-MX" dirty="0" err="1"/>
              <a:t>The</a:t>
            </a:r>
            <a:r>
              <a:rPr lang="es-MX" dirty="0"/>
              <a:t> new </a:t>
            </a:r>
            <a:r>
              <a:rPr lang="es-MX" dirty="0" err="1"/>
              <a:t>Organon</a:t>
            </a:r>
            <a:r>
              <a:rPr lang="es-MX" dirty="0"/>
              <a:t>: </a:t>
            </a:r>
            <a:r>
              <a:rPr lang="es-MX" dirty="0" err="1"/>
              <a:t>or</a:t>
            </a:r>
            <a:r>
              <a:rPr lang="es-MX" dirty="0"/>
              <a:t> true </a:t>
            </a:r>
            <a:r>
              <a:rPr lang="es-MX" dirty="0" err="1"/>
              <a:t>directions</a:t>
            </a:r>
            <a:r>
              <a:rPr lang="es-MX" dirty="0"/>
              <a:t> </a:t>
            </a:r>
            <a:r>
              <a:rPr lang="es-MX" dirty="0" err="1"/>
              <a:t>concerning</a:t>
            </a:r>
            <a:r>
              <a:rPr lang="es-MX" dirty="0"/>
              <a:t> </a:t>
            </a:r>
            <a:r>
              <a:rPr lang="es-MX" dirty="0" err="1"/>
              <a:t>the</a:t>
            </a:r>
            <a:r>
              <a:rPr lang="es-MX" dirty="0"/>
              <a:t> </a:t>
            </a:r>
            <a:r>
              <a:rPr lang="es-MX" dirty="0" err="1"/>
              <a:t>interpretation</a:t>
            </a:r>
            <a:r>
              <a:rPr lang="es-MX" dirty="0"/>
              <a:t> </a:t>
            </a:r>
            <a:r>
              <a:rPr lang="es-MX" dirty="0" err="1"/>
              <a:t>of</a:t>
            </a:r>
            <a:r>
              <a:rPr lang="es-MX" dirty="0"/>
              <a:t> </a:t>
            </a:r>
            <a:r>
              <a:rPr lang="es-MX" dirty="0" err="1"/>
              <a:t>nature</a:t>
            </a:r>
            <a:endParaRPr lang="es-PE" dirty="0"/>
          </a:p>
        </p:txBody>
      </p:sp>
      <p:pic>
        <p:nvPicPr>
          <p:cNvPr id="5" name="Picture 4">
            <a:extLst>
              <a:ext uri="{FF2B5EF4-FFF2-40B4-BE49-F238E27FC236}">
                <a16:creationId xmlns:a16="http://schemas.microsoft.com/office/drawing/2014/main" id="{D097BFB4-5309-5C4E-8D8C-260242C3125D}"/>
              </a:ext>
            </a:extLst>
          </p:cNvPr>
          <p:cNvPicPr>
            <a:picLocks noChangeAspect="1"/>
          </p:cNvPicPr>
          <p:nvPr/>
        </p:nvPicPr>
        <p:blipFill>
          <a:blip r:embed="rId2"/>
          <a:stretch>
            <a:fillRect/>
          </a:stretch>
        </p:blipFill>
        <p:spPr>
          <a:xfrm>
            <a:off x="3753907" y="1509059"/>
            <a:ext cx="4684183" cy="5162675"/>
          </a:xfrm>
          <a:prstGeom prst="rect">
            <a:avLst/>
          </a:prstGeom>
        </p:spPr>
      </p:pic>
    </p:spTree>
    <p:extLst>
      <p:ext uri="{BB962C8B-B14F-4D97-AF65-F5344CB8AC3E}">
        <p14:creationId xmlns:p14="http://schemas.microsoft.com/office/powerpoint/2010/main" val="345219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872FF-FEC6-403B-1EA9-87F1623D2E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DB98DD-3067-03FA-E8A9-B2DED52BBEA6}"/>
              </a:ext>
            </a:extLst>
          </p:cNvPr>
          <p:cNvSpPr>
            <a:spLocks noGrp="1"/>
          </p:cNvSpPr>
          <p:nvPr>
            <p:ph type="title"/>
          </p:nvPr>
        </p:nvSpPr>
        <p:spPr>
          <a:xfrm>
            <a:off x="838200" y="1"/>
            <a:ext cx="10515600" cy="806823"/>
          </a:xfrm>
        </p:spPr>
        <p:txBody>
          <a:bodyPr/>
          <a:lstStyle/>
          <a:p>
            <a:pPr algn="ctr"/>
            <a:r>
              <a:rPr lang="es-MX" dirty="0"/>
              <a:t>Los 4 ídolos del conocimiento</a:t>
            </a:r>
            <a:endParaRPr lang="es-PE" dirty="0"/>
          </a:p>
        </p:txBody>
      </p:sp>
      <p:sp>
        <p:nvSpPr>
          <p:cNvPr id="3" name="Content Placeholder 2">
            <a:extLst>
              <a:ext uri="{FF2B5EF4-FFF2-40B4-BE49-F238E27FC236}">
                <a16:creationId xmlns:a16="http://schemas.microsoft.com/office/drawing/2014/main" id="{4BE26E32-BD88-27E7-E50E-25972BAD9D31}"/>
              </a:ext>
            </a:extLst>
          </p:cNvPr>
          <p:cNvSpPr>
            <a:spLocks noGrp="1"/>
          </p:cNvSpPr>
          <p:nvPr>
            <p:ph idx="1"/>
          </p:nvPr>
        </p:nvSpPr>
        <p:spPr>
          <a:xfrm>
            <a:off x="838200" y="1591056"/>
            <a:ext cx="10515600" cy="4956048"/>
          </a:xfrm>
        </p:spPr>
        <p:txBody>
          <a:bodyPr>
            <a:normAutofit/>
          </a:bodyPr>
          <a:lstStyle/>
          <a:p>
            <a:r>
              <a:rPr lang="es-MX" dirty="0"/>
              <a:t>Bacon propone 4 tipos de errores que perturban y distorsionan el conocimiento pleno de la realidad. </a:t>
            </a:r>
          </a:p>
          <a:p>
            <a:endParaRPr lang="es-MX" dirty="0"/>
          </a:p>
          <a:p>
            <a:pPr marL="0" indent="0">
              <a:buNone/>
            </a:pPr>
            <a:endParaRPr lang="es-MX" dirty="0"/>
          </a:p>
          <a:p>
            <a:pPr lvl="1"/>
            <a:r>
              <a:rPr lang="es-MX" dirty="0"/>
              <a:t>El ídolo de la Tribu</a:t>
            </a:r>
          </a:p>
          <a:p>
            <a:pPr lvl="1"/>
            <a:r>
              <a:rPr lang="es-MX" dirty="0"/>
              <a:t>El ídolo de la Caverna</a:t>
            </a:r>
          </a:p>
          <a:p>
            <a:pPr lvl="1"/>
            <a:r>
              <a:rPr lang="es-MX" dirty="0"/>
              <a:t>El ídolo del foro/mercado</a:t>
            </a:r>
          </a:p>
          <a:p>
            <a:pPr lvl="1"/>
            <a:r>
              <a:rPr lang="es-MX" dirty="0"/>
              <a:t>El ídolo del teatro</a:t>
            </a:r>
          </a:p>
          <a:p>
            <a:endParaRPr lang="es-PE" dirty="0"/>
          </a:p>
        </p:txBody>
      </p:sp>
      <p:pic>
        <p:nvPicPr>
          <p:cNvPr id="6" name="Picture 5">
            <a:extLst>
              <a:ext uri="{FF2B5EF4-FFF2-40B4-BE49-F238E27FC236}">
                <a16:creationId xmlns:a16="http://schemas.microsoft.com/office/drawing/2014/main" id="{AA351AF7-013D-ADAA-6F09-F4E859821C81}"/>
              </a:ext>
            </a:extLst>
          </p:cNvPr>
          <p:cNvPicPr>
            <a:picLocks noChangeAspect="1"/>
          </p:cNvPicPr>
          <p:nvPr/>
        </p:nvPicPr>
        <p:blipFill>
          <a:blip r:embed="rId2"/>
          <a:stretch>
            <a:fillRect/>
          </a:stretch>
        </p:blipFill>
        <p:spPr>
          <a:xfrm>
            <a:off x="5406008" y="3228594"/>
            <a:ext cx="5294393" cy="2276094"/>
          </a:xfrm>
          <a:prstGeom prst="rect">
            <a:avLst/>
          </a:prstGeom>
        </p:spPr>
      </p:pic>
    </p:spTree>
    <p:extLst>
      <p:ext uri="{BB962C8B-B14F-4D97-AF65-F5344CB8AC3E}">
        <p14:creationId xmlns:p14="http://schemas.microsoft.com/office/powerpoint/2010/main" val="1695084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844A7-1D0E-C4C4-4D12-D106F153A2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E1F525-C752-CAEE-D445-801A38647AC3}"/>
              </a:ext>
            </a:extLst>
          </p:cNvPr>
          <p:cNvSpPr>
            <a:spLocks noGrp="1"/>
          </p:cNvSpPr>
          <p:nvPr>
            <p:ph type="title"/>
          </p:nvPr>
        </p:nvSpPr>
        <p:spPr>
          <a:xfrm>
            <a:off x="838200" y="1"/>
            <a:ext cx="10515600" cy="806823"/>
          </a:xfrm>
        </p:spPr>
        <p:txBody>
          <a:bodyPr/>
          <a:lstStyle/>
          <a:p>
            <a:pPr algn="ctr"/>
            <a:r>
              <a:rPr lang="es-MX" dirty="0"/>
              <a:t>Los 4 ídolos del conocimiento</a:t>
            </a:r>
            <a:endParaRPr lang="es-PE" dirty="0"/>
          </a:p>
        </p:txBody>
      </p:sp>
      <p:sp>
        <p:nvSpPr>
          <p:cNvPr id="3" name="Content Placeholder 2">
            <a:extLst>
              <a:ext uri="{FF2B5EF4-FFF2-40B4-BE49-F238E27FC236}">
                <a16:creationId xmlns:a16="http://schemas.microsoft.com/office/drawing/2014/main" id="{E02A25CB-1A73-DBFE-8189-CF0299F0A3E4}"/>
              </a:ext>
            </a:extLst>
          </p:cNvPr>
          <p:cNvSpPr>
            <a:spLocks noGrp="1"/>
          </p:cNvSpPr>
          <p:nvPr>
            <p:ph idx="1"/>
          </p:nvPr>
        </p:nvSpPr>
        <p:spPr>
          <a:xfrm>
            <a:off x="838200" y="987552"/>
            <a:ext cx="10515600" cy="5559552"/>
          </a:xfrm>
        </p:spPr>
        <p:txBody>
          <a:bodyPr>
            <a:normAutofit/>
          </a:bodyPr>
          <a:lstStyle/>
          <a:p>
            <a:pPr lvl="1"/>
            <a:r>
              <a:rPr lang="es-MX" dirty="0"/>
              <a:t>El ídolo de la Tribu</a:t>
            </a:r>
          </a:p>
          <a:p>
            <a:pPr lvl="2"/>
            <a:r>
              <a:rPr lang="es-MX" dirty="0"/>
              <a:t>Errores que son propios de la naturaleza humana.</a:t>
            </a:r>
          </a:p>
          <a:p>
            <a:pPr lvl="2"/>
            <a:r>
              <a:rPr lang="es-MX" dirty="0"/>
              <a:t>Por ejemplo: la tendencia de buscar patrones o relaciones donde no existen.</a:t>
            </a:r>
          </a:p>
          <a:p>
            <a:pPr lvl="1"/>
            <a:endParaRPr lang="es-MX" dirty="0"/>
          </a:p>
          <a:p>
            <a:pPr lvl="1"/>
            <a:r>
              <a:rPr lang="es-MX" dirty="0"/>
              <a:t>El ídolo de la Caverna</a:t>
            </a:r>
          </a:p>
          <a:p>
            <a:pPr lvl="2"/>
            <a:r>
              <a:rPr lang="es-MX" dirty="0"/>
              <a:t>Prejuicios individuales derivados de la educación, la personalidad y las experiencias de cada sujeto. </a:t>
            </a:r>
          </a:p>
          <a:p>
            <a:pPr lvl="1"/>
            <a:endParaRPr lang="es-MX" dirty="0"/>
          </a:p>
          <a:p>
            <a:pPr lvl="1"/>
            <a:r>
              <a:rPr lang="es-MX" dirty="0"/>
              <a:t>El ídolo del foro/mercado</a:t>
            </a:r>
          </a:p>
          <a:p>
            <a:pPr lvl="2"/>
            <a:r>
              <a:rPr lang="es-MX" dirty="0"/>
              <a:t>Problemas en la comunicación en virtud del lenguaje, que por lo general denota imprecisiones o ambigüedad. </a:t>
            </a:r>
          </a:p>
          <a:p>
            <a:pPr lvl="1"/>
            <a:endParaRPr lang="es-MX" dirty="0"/>
          </a:p>
          <a:p>
            <a:pPr lvl="1"/>
            <a:r>
              <a:rPr lang="es-MX" dirty="0"/>
              <a:t>El ídolo del teatro</a:t>
            </a:r>
          </a:p>
          <a:p>
            <a:pPr lvl="2"/>
            <a:r>
              <a:rPr lang="es-MX" dirty="0"/>
              <a:t>Creencias erróneas que son heredadas de doctrinas del pensamiento filosófico, religioso o culturales, y que no son cuestionadas. </a:t>
            </a:r>
          </a:p>
          <a:p>
            <a:pPr lvl="1"/>
            <a:endParaRPr lang="es-MX" dirty="0"/>
          </a:p>
          <a:p>
            <a:pPr lvl="1"/>
            <a:endParaRPr lang="es-MX" dirty="0"/>
          </a:p>
          <a:p>
            <a:endParaRPr lang="es-PE" dirty="0"/>
          </a:p>
        </p:txBody>
      </p:sp>
    </p:spTree>
    <p:extLst>
      <p:ext uri="{BB962C8B-B14F-4D97-AF65-F5344CB8AC3E}">
        <p14:creationId xmlns:p14="http://schemas.microsoft.com/office/powerpoint/2010/main" val="150621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447DF-D4A9-34A2-7D88-345E27E0F4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AFB83-C912-1940-E3B8-7D0A766F5338}"/>
              </a:ext>
            </a:extLst>
          </p:cNvPr>
          <p:cNvSpPr>
            <a:spLocks noGrp="1"/>
          </p:cNvSpPr>
          <p:nvPr>
            <p:ph type="title"/>
          </p:nvPr>
        </p:nvSpPr>
        <p:spPr>
          <a:xfrm>
            <a:off x="838200" y="1"/>
            <a:ext cx="10515600" cy="806823"/>
          </a:xfrm>
        </p:spPr>
        <p:txBody>
          <a:bodyPr/>
          <a:lstStyle/>
          <a:p>
            <a:pPr algn="ctr"/>
            <a:r>
              <a:rPr lang="es-MX" dirty="0"/>
              <a:t>Los 4 ídolos del conocimiento</a:t>
            </a:r>
            <a:endParaRPr lang="es-PE" dirty="0"/>
          </a:p>
        </p:txBody>
      </p:sp>
      <p:pic>
        <p:nvPicPr>
          <p:cNvPr id="1026" name="Picture 2">
            <a:extLst>
              <a:ext uri="{FF2B5EF4-FFF2-40B4-BE49-F238E27FC236}">
                <a16:creationId xmlns:a16="http://schemas.microsoft.com/office/drawing/2014/main" id="{861CF3EA-80EC-5D26-B349-9973003C2A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008" y="806824"/>
            <a:ext cx="9015984" cy="572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204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bg1"/>
          </a:solid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w="57150">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1390</TotalTime>
  <Words>567</Words>
  <Application>Microsoft Office PowerPoint</Application>
  <PresentationFormat>Widescreen</PresentationFormat>
  <Paragraphs>55</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Calibri Light</vt:lpstr>
      <vt:lpstr>Wingdings</vt:lpstr>
      <vt:lpstr>Office Theme</vt:lpstr>
      <vt:lpstr>Francis Bacon</vt:lpstr>
      <vt:lpstr>Sobre su vida</vt:lpstr>
      <vt:lpstr>PowerPoint Presentation</vt:lpstr>
      <vt:lpstr>PowerPoint Presentation</vt:lpstr>
      <vt:lpstr>Una perspectiva crítica</vt:lpstr>
      <vt:lpstr>PowerPoint Presentation</vt:lpstr>
      <vt:lpstr>Los 4 ídolos del conocimiento</vt:lpstr>
      <vt:lpstr>Los 4 ídolos del conocimiento</vt:lpstr>
      <vt:lpstr>Los 4 ídolos del conocimiento</vt:lpstr>
      <vt:lpstr>Reforma del conocimiento: Método inductivo</vt:lpstr>
      <vt:lpstr>Algunas obras de Bacon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Francis Bacon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 Garcìa Alcalà</dc:creator>
  <cp:lastModifiedBy>F. Garcìa Alcalà</cp:lastModifiedBy>
  <cp:revision>37</cp:revision>
  <dcterms:created xsi:type="dcterms:W3CDTF">2025-03-20T19:29:18Z</dcterms:created>
  <dcterms:modified xsi:type="dcterms:W3CDTF">2025-03-26T20:39:38Z</dcterms:modified>
</cp:coreProperties>
</file>