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82" r:id="rId2"/>
    <p:sldId id="283" r:id="rId3"/>
    <p:sldId id="256" r:id="rId4"/>
    <p:sldId id="280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9" r:id="rId27"/>
    <p:sldId id="281" r:id="rId28"/>
  </p:sldIdLst>
  <p:sldSz cx="12192000" cy="6858000"/>
  <p:notesSz cx="6858000" cy="9144000"/>
  <p:defaultTextStyle>
    <a:defPPr>
      <a:defRPr lang="es-P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1458" autoAdjust="0"/>
    <p:restoredTop sz="94074" autoAdjust="0"/>
  </p:normalViewPr>
  <p:slideViewPr>
    <p:cSldViewPr snapToGrid="0">
      <p:cViewPr varScale="1">
        <p:scale>
          <a:sx n="47" d="100"/>
          <a:sy n="47" d="100"/>
        </p:scale>
        <p:origin x="42" y="51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46BA74-993E-34F8-133E-A7A02241C6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23034F7-3F46-A117-87BE-C209F3993C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BC155F-6F03-48F2-9279-D050C0FBFC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3010C0-1EEF-D140-DBF0-05F8800D540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700CF92-A6BE-89A5-9FED-76ABEC03EC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17487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906AD4-0981-7E28-C924-F5905D2D2A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A2B5652-7E6C-0D97-69C7-441E92F203A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AF790F-37A3-8DDD-F8F5-0A8062C3F7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9FDB91-F66E-7E4F-1FE1-6244562857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C5D9278-2FB7-32B3-4417-499C730642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20078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00D685B-54CC-EBDD-9859-D33448FDF4D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C1E458-994C-4842-1020-CC25240C1B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4F1D7B-AE5F-BCB1-D803-6F3A0BF93A6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AA9B9DC-5140-2400-965C-E5E7EAC812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BDF5B7-E83D-8CEE-F78F-F195010312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451781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BC18DB0-824C-A17C-798B-1424A15816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BC7BFC-F11F-13BE-5B3E-5EE14FE56C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114A6C-3CAD-1A86-5C0E-710CD7E787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8A6A15-61FE-F3D2-9C3E-81BE1215D5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F0E630-9C18-38F9-AF9A-BE5243666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93587315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C92FC9-FEDD-5B43-CCC0-3BB980AB85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30BB81-90CA-06D1-7228-2C1FCC48B70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ED25131-45A0-84D2-97C7-E82BC43843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A82D45-AA5F-1375-EDCF-8697FA9063F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86FA363-D107-12B2-29DC-A549A2E279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11127396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6BB3EC-7BEE-D33C-E6A7-661EA43D43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4B3D67-6882-6718-22F0-211115A35E9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7841C2A-667C-511C-7975-C11C362E45A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4AC7BE5-B50A-23AF-54E1-A53C930BD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B39B11-109F-7518-6944-E692C0DB75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B580367-798E-9256-9534-D9BC83CA6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0825957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6BC0EB-DCB6-DE7C-11BD-1ABD910F25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6AFE737-0A14-2AD4-6DFF-236DD76C381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1E61C3E-9ED7-0302-3B9F-631F0925BD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6BC67E8-FD5C-76FF-9F01-32DF3A4894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DD17B8BD-F6C1-72A0-3026-486A4D9997F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49B3A883-1479-FA68-D6C4-FAB97143CA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B25B0457-39DC-A230-1765-D3F74141221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15300F5D-0743-9777-D488-6EC631AAEC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439565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D18049-9E19-C1E9-A0AA-623370C984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0311F83-18A0-0A34-DEB5-C78A9CB78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2C86718-F1D2-4017-AB41-84CF489762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A13AA79-6C93-6A1D-468E-6B4C16439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65619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0083855-63C5-F10C-FFB3-71F7E6DE34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FEEA46B-EB85-2BC1-3138-5CE768B62C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43E136-EB9D-B87E-9704-D4E14807AE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77274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D2B6B5-E1B8-FBCC-CE54-7D5C6976D04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B896E59-5129-344F-8E85-393B9080FC7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AC1956E-7225-0930-75D3-1D529E03801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8E284-319C-ADBB-5176-6C0BEFF85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FED0BD0-7CF1-A6D8-FA01-6E3BE3908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288D38-FD4A-CC0A-B4EE-FC9761A91A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70781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E8A74B-E73B-9182-3043-993A8575D4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D0AAA99-0ECB-AEA3-DFC7-EBFBB39C0C9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PE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2C2B149-04E9-398F-3BC2-81B8205253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5F41DA-9FD0-B00A-9459-1E1BA5329E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C39BBE3-ABFC-F719-344B-3F8E12B456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4157BFF-2A64-0DC7-0C1B-C794DDC07E6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337807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6294490-AC4F-19B8-7AB0-FEFA78BDE0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s-PE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169D63C-9076-F0FA-3D02-E92F6A74342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s-PE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ACDCCFF-89FB-6A82-E95B-BA621387D30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126B7EB-CDFF-43F4-8A4E-AA91997CA0D6}" type="datetimeFigureOut">
              <a:rPr lang="es-PE" smtClean="0"/>
              <a:t>21/03/2025</a:t>
            </a:fld>
            <a:endParaRPr lang="es-PE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EFDF6B4-8F24-F40D-2B1C-5A48870E548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9D8AD83-3321-834E-CFF9-6DB5544B0C4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BD2BE9-CD9C-4026-8E1E-02C9059BE265}" type="slidenum">
              <a:rPr lang="es-PE" smtClean="0"/>
              <a:t>‹#›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60733703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P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9.png"/><Relationship Id="rId4" Type="http://schemas.openxmlformats.org/officeDocument/2006/relationships/image" Target="../media/image2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8E0A56B-4EC5-571A-8D97-6540CB9ACE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4480" y="1341149"/>
            <a:ext cx="5664200" cy="417570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9474280-3DB7-1605-550E-A3900BE13BC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528319"/>
            <a:ext cx="6033032" cy="3885905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DEBDB378-8821-50C0-9679-4FBD35BDC6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243322" y="4783158"/>
            <a:ext cx="4930635" cy="1294130"/>
          </a:xfrm>
          <a:prstGeom prst="rect">
            <a:avLst/>
          </a:prstGeom>
        </p:spPr>
      </p:pic>
      <p:sp>
        <p:nvSpPr>
          <p:cNvPr id="10" name="Title 1">
            <a:extLst>
              <a:ext uri="{FF2B5EF4-FFF2-40B4-BE49-F238E27FC236}">
                <a16:creationId xmlns:a16="http://schemas.microsoft.com/office/drawing/2014/main" id="{7F53E805-F84B-D9D8-BDC2-6C54C6C1F5E9}"/>
              </a:ext>
            </a:extLst>
          </p:cNvPr>
          <p:cNvSpPr txBox="1">
            <a:spLocks/>
          </p:cNvSpPr>
          <p:nvPr/>
        </p:nvSpPr>
        <p:spPr>
          <a:xfrm>
            <a:off x="-2473960" y="40640"/>
            <a:ext cx="10515600" cy="9753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es-MX"/>
              <a:t>La razón según la RAE</a:t>
            </a:r>
            <a:endParaRPr lang="es-PE" dirty="0"/>
          </a:p>
        </p:txBody>
      </p:sp>
    </p:spTree>
    <p:extLst>
      <p:ext uri="{BB962C8B-B14F-4D97-AF65-F5344CB8AC3E}">
        <p14:creationId xmlns:p14="http://schemas.microsoft.com/office/powerpoint/2010/main" val="251256817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B7DA6E-A75B-70E2-CB79-FAB5C3302D3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D2AEA0A-371D-04E5-558F-F2C71C1B1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34615" y="0"/>
            <a:ext cx="6322769" cy="676389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51ED06B-FD03-7852-9BE2-F7BDA57490F7}"/>
              </a:ext>
            </a:extLst>
          </p:cNvPr>
          <p:cNvCxnSpPr>
            <a:cxnSpLocks/>
          </p:cNvCxnSpPr>
          <p:nvPr/>
        </p:nvCxnSpPr>
        <p:spPr>
          <a:xfrm>
            <a:off x="5023155" y="971183"/>
            <a:ext cx="40329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6B899338-A6EE-AD59-D637-69794A1CC827}"/>
              </a:ext>
            </a:extLst>
          </p:cNvPr>
          <p:cNvCxnSpPr>
            <a:cxnSpLocks/>
          </p:cNvCxnSpPr>
          <p:nvPr/>
        </p:nvCxnSpPr>
        <p:spPr>
          <a:xfrm>
            <a:off x="3188493" y="1422522"/>
            <a:ext cx="58675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653C83E-D001-16CA-530D-AB1EEBC055BB}"/>
              </a:ext>
            </a:extLst>
          </p:cNvPr>
          <p:cNvCxnSpPr>
            <a:cxnSpLocks/>
          </p:cNvCxnSpPr>
          <p:nvPr/>
        </p:nvCxnSpPr>
        <p:spPr>
          <a:xfrm>
            <a:off x="3162208" y="1909030"/>
            <a:ext cx="11284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B9402B80-6129-AF98-FBE4-B59249035E7A}"/>
              </a:ext>
            </a:extLst>
          </p:cNvPr>
          <p:cNvCxnSpPr>
            <a:cxnSpLocks/>
          </p:cNvCxnSpPr>
          <p:nvPr/>
        </p:nvCxnSpPr>
        <p:spPr>
          <a:xfrm>
            <a:off x="5275200" y="2805845"/>
            <a:ext cx="27785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EB18D25-0D79-FCF4-B9DC-F020CC012A52}"/>
              </a:ext>
            </a:extLst>
          </p:cNvPr>
          <p:cNvCxnSpPr>
            <a:cxnSpLocks/>
          </p:cNvCxnSpPr>
          <p:nvPr/>
        </p:nvCxnSpPr>
        <p:spPr>
          <a:xfrm>
            <a:off x="7754815" y="3263045"/>
            <a:ext cx="13012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2663699-9BC0-57D4-56BB-5343D2096F12}"/>
              </a:ext>
            </a:extLst>
          </p:cNvPr>
          <p:cNvCxnSpPr>
            <a:cxnSpLocks/>
          </p:cNvCxnSpPr>
          <p:nvPr/>
        </p:nvCxnSpPr>
        <p:spPr>
          <a:xfrm>
            <a:off x="3162208" y="3772999"/>
            <a:ext cx="2236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7743C29-B34B-27D4-0BF6-520F16F36CFA}"/>
              </a:ext>
            </a:extLst>
          </p:cNvPr>
          <p:cNvCxnSpPr>
            <a:cxnSpLocks/>
          </p:cNvCxnSpPr>
          <p:nvPr/>
        </p:nvCxnSpPr>
        <p:spPr>
          <a:xfrm>
            <a:off x="6260123" y="3772999"/>
            <a:ext cx="27959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963CEF75-52D9-461E-261C-CD1BD2DE2995}"/>
              </a:ext>
            </a:extLst>
          </p:cNvPr>
          <p:cNvCxnSpPr>
            <a:cxnSpLocks/>
          </p:cNvCxnSpPr>
          <p:nvPr/>
        </p:nvCxnSpPr>
        <p:spPr>
          <a:xfrm>
            <a:off x="5398477" y="4241922"/>
            <a:ext cx="36576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8461F83E-D271-EF23-D253-D5F2D0394E8E}"/>
              </a:ext>
            </a:extLst>
          </p:cNvPr>
          <p:cNvCxnSpPr>
            <a:cxnSpLocks/>
          </p:cNvCxnSpPr>
          <p:nvPr/>
        </p:nvCxnSpPr>
        <p:spPr>
          <a:xfrm>
            <a:off x="3162208" y="4658092"/>
            <a:ext cx="32561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F4EE096-B47A-D2F5-4C51-515D749C0619}"/>
              </a:ext>
            </a:extLst>
          </p:cNvPr>
          <p:cNvCxnSpPr>
            <a:cxnSpLocks/>
          </p:cNvCxnSpPr>
          <p:nvPr/>
        </p:nvCxnSpPr>
        <p:spPr>
          <a:xfrm>
            <a:off x="6711461" y="4673845"/>
            <a:ext cx="23446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F865F882-54DC-4070-4AED-2DA5D9593F13}"/>
              </a:ext>
            </a:extLst>
          </p:cNvPr>
          <p:cNvCxnSpPr>
            <a:cxnSpLocks/>
          </p:cNvCxnSpPr>
          <p:nvPr/>
        </p:nvCxnSpPr>
        <p:spPr>
          <a:xfrm>
            <a:off x="3162208" y="5168046"/>
            <a:ext cx="57707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B08B4447-4F68-DBC5-9814-419A5DBCC46E}"/>
              </a:ext>
            </a:extLst>
          </p:cNvPr>
          <p:cNvCxnSpPr>
            <a:cxnSpLocks/>
          </p:cNvCxnSpPr>
          <p:nvPr/>
        </p:nvCxnSpPr>
        <p:spPr>
          <a:xfrm>
            <a:off x="3162208" y="5636969"/>
            <a:ext cx="44958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1488A286-B13F-67C3-B833-C6A3025B500E}"/>
              </a:ext>
            </a:extLst>
          </p:cNvPr>
          <p:cNvSpPr/>
          <p:nvPr/>
        </p:nvSpPr>
        <p:spPr>
          <a:xfrm>
            <a:off x="3162208" y="3355324"/>
            <a:ext cx="2236269" cy="47042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4EB26C24-2387-BBCF-E2C6-BDB2E5E741EC}"/>
              </a:ext>
            </a:extLst>
          </p:cNvPr>
          <p:cNvSpPr/>
          <p:nvPr/>
        </p:nvSpPr>
        <p:spPr>
          <a:xfrm>
            <a:off x="4554415" y="4267200"/>
            <a:ext cx="2042654" cy="4491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A0988C6D-712B-EDF1-B82C-0CA6D6B53A5C}"/>
              </a:ext>
            </a:extLst>
          </p:cNvPr>
          <p:cNvSpPr/>
          <p:nvPr/>
        </p:nvSpPr>
        <p:spPr>
          <a:xfrm>
            <a:off x="6664476" y="4282953"/>
            <a:ext cx="1373709" cy="4491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CCD98B90-F379-8C90-6AB3-6198431F0429}"/>
              </a:ext>
            </a:extLst>
          </p:cNvPr>
          <p:cNvSpPr/>
          <p:nvPr/>
        </p:nvSpPr>
        <p:spPr>
          <a:xfrm>
            <a:off x="3367500" y="5228835"/>
            <a:ext cx="4290600" cy="4491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A3E00244-E9BD-A398-D948-612401505062}"/>
              </a:ext>
            </a:extLst>
          </p:cNvPr>
          <p:cNvCxnSpPr>
            <a:cxnSpLocks/>
          </p:cNvCxnSpPr>
          <p:nvPr/>
        </p:nvCxnSpPr>
        <p:spPr>
          <a:xfrm>
            <a:off x="3210611" y="6129338"/>
            <a:ext cx="50893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1C7439C-4D7E-09A7-BF5D-CCF7E8C4F1F5}"/>
              </a:ext>
            </a:extLst>
          </p:cNvPr>
          <p:cNvCxnSpPr>
            <a:cxnSpLocks/>
          </p:cNvCxnSpPr>
          <p:nvPr/>
        </p:nvCxnSpPr>
        <p:spPr>
          <a:xfrm>
            <a:off x="8299938" y="5677999"/>
            <a:ext cx="8417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4">
            <a:extLst>
              <a:ext uri="{FF2B5EF4-FFF2-40B4-BE49-F238E27FC236}">
                <a16:creationId xmlns:a16="http://schemas.microsoft.com/office/drawing/2014/main" id="{CC9F921F-6857-AA6F-3351-7D3591707BC4}"/>
              </a:ext>
            </a:extLst>
          </p:cNvPr>
          <p:cNvCxnSpPr>
            <a:cxnSpLocks/>
          </p:cNvCxnSpPr>
          <p:nvPr/>
        </p:nvCxnSpPr>
        <p:spPr>
          <a:xfrm>
            <a:off x="3162208" y="6662415"/>
            <a:ext cx="487597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88290847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7787DCC-07E4-336A-9A6E-4DCCC2E23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25C66EE-04FA-33C7-26AA-4FB14C34F21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9785" y="0"/>
            <a:ext cx="4722569" cy="680928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38CBC89-3293-FE57-7CD4-BCE11A719E70}"/>
              </a:ext>
            </a:extLst>
          </p:cNvPr>
          <p:cNvCxnSpPr>
            <a:cxnSpLocks/>
          </p:cNvCxnSpPr>
          <p:nvPr/>
        </p:nvCxnSpPr>
        <p:spPr>
          <a:xfrm>
            <a:off x="3755734" y="766030"/>
            <a:ext cx="45266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C04A4A1C-7461-A147-005C-0057C1798439}"/>
              </a:ext>
            </a:extLst>
          </p:cNvPr>
          <p:cNvCxnSpPr>
            <a:cxnSpLocks/>
          </p:cNvCxnSpPr>
          <p:nvPr/>
        </p:nvCxnSpPr>
        <p:spPr>
          <a:xfrm>
            <a:off x="3755734" y="1147030"/>
            <a:ext cx="45266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BACDA64-9CC8-6AFE-8C5E-23E0D2157642}"/>
              </a:ext>
            </a:extLst>
          </p:cNvPr>
          <p:cNvCxnSpPr>
            <a:cxnSpLocks/>
          </p:cNvCxnSpPr>
          <p:nvPr/>
        </p:nvCxnSpPr>
        <p:spPr>
          <a:xfrm>
            <a:off x="3755734" y="1492861"/>
            <a:ext cx="45266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8C22F86-78AD-FEF9-A270-204085FE85BD}"/>
              </a:ext>
            </a:extLst>
          </p:cNvPr>
          <p:cNvCxnSpPr>
            <a:cxnSpLocks/>
          </p:cNvCxnSpPr>
          <p:nvPr/>
        </p:nvCxnSpPr>
        <p:spPr>
          <a:xfrm>
            <a:off x="3755734" y="1785938"/>
            <a:ext cx="9921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B54E258-CAAB-141F-3048-A1E6F85911CA}"/>
              </a:ext>
            </a:extLst>
          </p:cNvPr>
          <p:cNvCxnSpPr>
            <a:cxnSpLocks/>
          </p:cNvCxnSpPr>
          <p:nvPr/>
        </p:nvCxnSpPr>
        <p:spPr>
          <a:xfrm>
            <a:off x="4189488" y="2506907"/>
            <a:ext cx="266851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6FC874D5-3825-7E14-255C-39C0A2DF6042}"/>
              </a:ext>
            </a:extLst>
          </p:cNvPr>
          <p:cNvCxnSpPr>
            <a:cxnSpLocks/>
          </p:cNvCxnSpPr>
          <p:nvPr/>
        </p:nvCxnSpPr>
        <p:spPr>
          <a:xfrm>
            <a:off x="3755734" y="4282953"/>
            <a:ext cx="20296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92F9672E-4B09-6244-6C2E-7469C427ED6B}"/>
              </a:ext>
            </a:extLst>
          </p:cNvPr>
          <p:cNvCxnSpPr>
            <a:cxnSpLocks/>
          </p:cNvCxnSpPr>
          <p:nvPr/>
        </p:nvCxnSpPr>
        <p:spPr>
          <a:xfrm>
            <a:off x="5134708" y="3913677"/>
            <a:ext cx="31476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3A0B11DB-494B-8F54-D489-59D17039B30C}"/>
              </a:ext>
            </a:extLst>
          </p:cNvPr>
          <p:cNvCxnSpPr>
            <a:cxnSpLocks/>
          </p:cNvCxnSpPr>
          <p:nvPr/>
        </p:nvCxnSpPr>
        <p:spPr>
          <a:xfrm>
            <a:off x="3710354" y="4980477"/>
            <a:ext cx="44137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8A6B530-DF2A-6C7D-1597-06BC0857E4C5}"/>
              </a:ext>
            </a:extLst>
          </p:cNvPr>
          <p:cNvCxnSpPr>
            <a:cxnSpLocks/>
          </p:cNvCxnSpPr>
          <p:nvPr/>
        </p:nvCxnSpPr>
        <p:spPr>
          <a:xfrm>
            <a:off x="3578469" y="5326308"/>
            <a:ext cx="13628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F9308F79-FEE0-7118-E0FE-A2C213629730}"/>
              </a:ext>
            </a:extLst>
          </p:cNvPr>
          <p:cNvSpPr/>
          <p:nvPr/>
        </p:nvSpPr>
        <p:spPr>
          <a:xfrm>
            <a:off x="4959961" y="5013813"/>
            <a:ext cx="825377" cy="347664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AF21920C-1419-9E89-A8B6-806DC15127FD}"/>
              </a:ext>
            </a:extLst>
          </p:cNvPr>
          <p:cNvSpPr/>
          <p:nvPr/>
        </p:nvSpPr>
        <p:spPr>
          <a:xfrm>
            <a:off x="5523744" y="3618767"/>
            <a:ext cx="1826625" cy="34178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08B2D68-6CDF-3972-B2B3-5371A55220E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10445" y="6473339"/>
            <a:ext cx="2071909" cy="280594"/>
          </a:xfrm>
          <a:prstGeom prst="rect">
            <a:avLst/>
          </a:prstGeom>
        </p:spPr>
      </p:pic>
      <p:sp>
        <p:nvSpPr>
          <p:cNvPr id="23" name="Rectangle 22">
            <a:extLst>
              <a:ext uri="{FF2B5EF4-FFF2-40B4-BE49-F238E27FC236}">
                <a16:creationId xmlns:a16="http://schemas.microsoft.com/office/drawing/2014/main" id="{8172C3EB-8331-709F-6E14-7004DC55CCCD}"/>
              </a:ext>
            </a:extLst>
          </p:cNvPr>
          <p:cNvSpPr/>
          <p:nvPr/>
        </p:nvSpPr>
        <p:spPr>
          <a:xfrm>
            <a:off x="5385068" y="6439803"/>
            <a:ext cx="825377" cy="3568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75344592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DCF16-10C6-80C6-5E92-A2EDB5E34B0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ECB17E0-FAC3-4FD1-D195-DC440D5279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51503" y="143101"/>
            <a:ext cx="4284269" cy="6571797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294D03AA-911D-182F-C4D9-8E1CC2530778}"/>
              </a:ext>
            </a:extLst>
          </p:cNvPr>
          <p:cNvSpPr/>
          <p:nvPr/>
        </p:nvSpPr>
        <p:spPr>
          <a:xfrm>
            <a:off x="8050696" y="4501662"/>
            <a:ext cx="385076" cy="36850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7484A39-D579-8BB4-92EF-368541852CD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06393" y="27786"/>
            <a:ext cx="2873920" cy="230631"/>
          </a:xfrm>
          <a:prstGeom prst="rect">
            <a:avLst/>
          </a:prstGeom>
        </p:spPr>
      </p:pic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E8E1B58-EA6F-E983-9E0D-27A1A5A4BAE9}"/>
              </a:ext>
            </a:extLst>
          </p:cNvPr>
          <p:cNvCxnSpPr>
            <a:cxnSpLocks/>
          </p:cNvCxnSpPr>
          <p:nvPr/>
        </p:nvCxnSpPr>
        <p:spPr>
          <a:xfrm>
            <a:off x="6718852" y="448234"/>
            <a:ext cx="15703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9F984D06-A9A3-3505-CB84-E9C46E08863B}"/>
              </a:ext>
            </a:extLst>
          </p:cNvPr>
          <p:cNvCxnSpPr>
            <a:cxnSpLocks/>
          </p:cNvCxnSpPr>
          <p:nvPr/>
        </p:nvCxnSpPr>
        <p:spPr>
          <a:xfrm>
            <a:off x="4306956" y="779538"/>
            <a:ext cx="342568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5B081F4A-8EF5-016A-7866-F8BAC759DB41}"/>
              </a:ext>
            </a:extLst>
          </p:cNvPr>
          <p:cNvCxnSpPr>
            <a:cxnSpLocks/>
          </p:cNvCxnSpPr>
          <p:nvPr/>
        </p:nvCxnSpPr>
        <p:spPr>
          <a:xfrm>
            <a:off x="5695121" y="1037956"/>
            <a:ext cx="13616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A04B0DA8-49F6-99F8-79B9-5E4AB8DFA0D5}"/>
              </a:ext>
            </a:extLst>
          </p:cNvPr>
          <p:cNvCxnSpPr>
            <a:cxnSpLocks/>
          </p:cNvCxnSpPr>
          <p:nvPr/>
        </p:nvCxnSpPr>
        <p:spPr>
          <a:xfrm>
            <a:off x="7608404" y="1037956"/>
            <a:ext cx="6808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FA6B7780-0418-BC1F-1C02-FB08035E79DD}"/>
              </a:ext>
            </a:extLst>
          </p:cNvPr>
          <p:cNvCxnSpPr>
            <a:cxnSpLocks/>
          </p:cNvCxnSpPr>
          <p:nvPr/>
        </p:nvCxnSpPr>
        <p:spPr>
          <a:xfrm>
            <a:off x="4306956" y="1349382"/>
            <a:ext cx="6808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8C55468-5898-BA13-5479-1E24682053E2}"/>
              </a:ext>
            </a:extLst>
          </p:cNvPr>
          <p:cNvCxnSpPr>
            <a:cxnSpLocks/>
          </p:cNvCxnSpPr>
          <p:nvPr/>
        </p:nvCxnSpPr>
        <p:spPr>
          <a:xfrm>
            <a:off x="5118651" y="2621591"/>
            <a:ext cx="26139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AC73B29-33DE-960F-3751-024C66D54E13}"/>
              </a:ext>
            </a:extLst>
          </p:cNvPr>
          <p:cNvCxnSpPr>
            <a:cxnSpLocks/>
          </p:cNvCxnSpPr>
          <p:nvPr/>
        </p:nvCxnSpPr>
        <p:spPr>
          <a:xfrm>
            <a:off x="6677438" y="2899886"/>
            <a:ext cx="6576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7DADBED-04F9-BD7D-424C-7502732908DC}"/>
              </a:ext>
            </a:extLst>
          </p:cNvPr>
          <p:cNvCxnSpPr>
            <a:cxnSpLocks/>
          </p:cNvCxnSpPr>
          <p:nvPr/>
        </p:nvCxnSpPr>
        <p:spPr>
          <a:xfrm>
            <a:off x="4987787" y="3231190"/>
            <a:ext cx="11082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82E568D-55AE-29C3-4DE4-B3B8A5D94E6D}"/>
              </a:ext>
            </a:extLst>
          </p:cNvPr>
          <p:cNvCxnSpPr>
            <a:cxnSpLocks/>
          </p:cNvCxnSpPr>
          <p:nvPr/>
        </p:nvCxnSpPr>
        <p:spPr>
          <a:xfrm>
            <a:off x="5366301" y="3867294"/>
            <a:ext cx="23663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A3653574-76F9-5F58-2848-15D85859BDC3}"/>
              </a:ext>
            </a:extLst>
          </p:cNvPr>
          <p:cNvCxnSpPr>
            <a:cxnSpLocks/>
          </p:cNvCxnSpPr>
          <p:nvPr/>
        </p:nvCxnSpPr>
        <p:spPr>
          <a:xfrm>
            <a:off x="4306956" y="5099747"/>
            <a:ext cx="41288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2955ED4-0520-CE42-6CB1-071ED5789481}"/>
              </a:ext>
            </a:extLst>
          </p:cNvPr>
          <p:cNvCxnSpPr>
            <a:cxnSpLocks/>
          </p:cNvCxnSpPr>
          <p:nvPr/>
        </p:nvCxnSpPr>
        <p:spPr>
          <a:xfrm>
            <a:off x="4306956" y="5431052"/>
            <a:ext cx="105934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Rectangle 25">
            <a:extLst>
              <a:ext uri="{FF2B5EF4-FFF2-40B4-BE49-F238E27FC236}">
                <a16:creationId xmlns:a16="http://schemas.microsoft.com/office/drawing/2014/main" id="{E8C2F900-8E56-18E5-97DE-3E7D6A33945C}"/>
              </a:ext>
            </a:extLst>
          </p:cNvPr>
          <p:cNvSpPr/>
          <p:nvPr/>
        </p:nvSpPr>
        <p:spPr>
          <a:xfrm>
            <a:off x="4262294" y="4731238"/>
            <a:ext cx="3649253" cy="38174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1E16BAA-05F2-0A7F-AD2B-A2518C7ACC1E}"/>
              </a:ext>
            </a:extLst>
          </p:cNvPr>
          <p:cNvCxnSpPr>
            <a:cxnSpLocks/>
          </p:cNvCxnSpPr>
          <p:nvPr/>
        </p:nvCxnSpPr>
        <p:spPr>
          <a:xfrm>
            <a:off x="4836628" y="6040652"/>
            <a:ext cx="30749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5585882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C1C7DD-F98B-C539-9424-FCB70C5C711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FCB3C39-3EFA-5F36-0DB6-E79EDD1460B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3265" y="0"/>
            <a:ext cx="4711212" cy="676552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30640821-CD24-70F5-B980-128AE63FF1DA}"/>
              </a:ext>
            </a:extLst>
          </p:cNvPr>
          <p:cNvCxnSpPr>
            <a:cxnSpLocks/>
          </p:cNvCxnSpPr>
          <p:nvPr/>
        </p:nvCxnSpPr>
        <p:spPr>
          <a:xfrm>
            <a:off x="6811617" y="381973"/>
            <a:ext cx="8728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9AE46D4-1C25-305C-E3BF-94584F7F8349}"/>
              </a:ext>
            </a:extLst>
          </p:cNvPr>
          <p:cNvCxnSpPr>
            <a:cxnSpLocks/>
          </p:cNvCxnSpPr>
          <p:nvPr/>
        </p:nvCxnSpPr>
        <p:spPr>
          <a:xfrm>
            <a:off x="3147391" y="753034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956F29F-DD02-71E5-AC34-986143239771}"/>
              </a:ext>
            </a:extLst>
          </p:cNvPr>
          <p:cNvCxnSpPr>
            <a:cxnSpLocks/>
          </p:cNvCxnSpPr>
          <p:nvPr/>
        </p:nvCxnSpPr>
        <p:spPr>
          <a:xfrm>
            <a:off x="3147391" y="1084338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E6093CDF-4D22-A387-3CC5-CC02CF456AA1}"/>
              </a:ext>
            </a:extLst>
          </p:cNvPr>
          <p:cNvCxnSpPr>
            <a:cxnSpLocks/>
          </p:cNvCxnSpPr>
          <p:nvPr/>
        </p:nvCxnSpPr>
        <p:spPr>
          <a:xfrm>
            <a:off x="3147391" y="1415642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78992D3-D5DF-E391-CD75-49307C450BC8}"/>
              </a:ext>
            </a:extLst>
          </p:cNvPr>
          <p:cNvCxnSpPr>
            <a:cxnSpLocks/>
          </p:cNvCxnSpPr>
          <p:nvPr/>
        </p:nvCxnSpPr>
        <p:spPr>
          <a:xfrm>
            <a:off x="3147391" y="1786703"/>
            <a:ext cx="453708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7F8DCDB-56C2-C1C1-12BB-99CA2ADA27CB}"/>
              </a:ext>
            </a:extLst>
          </p:cNvPr>
          <p:cNvCxnSpPr>
            <a:cxnSpLocks/>
          </p:cNvCxnSpPr>
          <p:nvPr/>
        </p:nvCxnSpPr>
        <p:spPr>
          <a:xfrm>
            <a:off x="3147391" y="2124633"/>
            <a:ext cx="6493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16E5FCE-62D1-CA28-0611-59CA46CE84AF}"/>
              </a:ext>
            </a:extLst>
          </p:cNvPr>
          <p:cNvSpPr/>
          <p:nvPr/>
        </p:nvSpPr>
        <p:spPr>
          <a:xfrm>
            <a:off x="4293705" y="1789256"/>
            <a:ext cx="2782956" cy="36850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3C976250-AC7F-2286-078F-C0E106073882}"/>
              </a:ext>
            </a:extLst>
          </p:cNvPr>
          <p:cNvCxnSpPr>
            <a:cxnSpLocks/>
          </p:cNvCxnSpPr>
          <p:nvPr/>
        </p:nvCxnSpPr>
        <p:spPr>
          <a:xfrm>
            <a:off x="3644348" y="2873381"/>
            <a:ext cx="184205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C04E8C6-1374-54E0-DFC3-3D2FBC4DABBA}"/>
              </a:ext>
            </a:extLst>
          </p:cNvPr>
          <p:cNvCxnSpPr>
            <a:cxnSpLocks/>
          </p:cNvCxnSpPr>
          <p:nvPr/>
        </p:nvCxnSpPr>
        <p:spPr>
          <a:xfrm>
            <a:off x="6162260" y="3151677"/>
            <a:ext cx="11529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0E5F6BE5-3246-B4F4-FD22-35573957D3B0}"/>
              </a:ext>
            </a:extLst>
          </p:cNvPr>
          <p:cNvCxnSpPr>
            <a:cxnSpLocks/>
          </p:cNvCxnSpPr>
          <p:nvPr/>
        </p:nvCxnSpPr>
        <p:spPr>
          <a:xfrm>
            <a:off x="3147391" y="3582372"/>
            <a:ext cx="44129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F688E9F-4B5F-2733-B5FC-0B0A215C85B4}"/>
              </a:ext>
            </a:extLst>
          </p:cNvPr>
          <p:cNvCxnSpPr>
            <a:cxnSpLocks/>
          </p:cNvCxnSpPr>
          <p:nvPr/>
        </p:nvCxnSpPr>
        <p:spPr>
          <a:xfrm>
            <a:off x="3067878" y="3920303"/>
            <a:ext cx="4616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BF52B6E1-9FC9-178E-44BC-A6B510A739FC}"/>
              </a:ext>
            </a:extLst>
          </p:cNvPr>
          <p:cNvCxnSpPr>
            <a:cxnSpLocks/>
          </p:cNvCxnSpPr>
          <p:nvPr/>
        </p:nvCxnSpPr>
        <p:spPr>
          <a:xfrm>
            <a:off x="3067878" y="4251607"/>
            <a:ext cx="4616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1B39A1A0-3C2A-A4E3-8537-BDC8AE160497}"/>
              </a:ext>
            </a:extLst>
          </p:cNvPr>
          <p:cNvCxnSpPr>
            <a:cxnSpLocks/>
          </p:cNvCxnSpPr>
          <p:nvPr/>
        </p:nvCxnSpPr>
        <p:spPr>
          <a:xfrm>
            <a:off x="3067878" y="4622668"/>
            <a:ext cx="4616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274FCFBD-D839-5AA9-348A-7D52D706E39D}"/>
              </a:ext>
            </a:extLst>
          </p:cNvPr>
          <p:cNvCxnSpPr>
            <a:cxnSpLocks/>
          </p:cNvCxnSpPr>
          <p:nvPr/>
        </p:nvCxnSpPr>
        <p:spPr>
          <a:xfrm>
            <a:off x="3067878" y="4953972"/>
            <a:ext cx="34720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6" name="Picture 25">
            <a:extLst>
              <a:ext uri="{FF2B5EF4-FFF2-40B4-BE49-F238E27FC236}">
                <a16:creationId xmlns:a16="http://schemas.microsoft.com/office/drawing/2014/main" id="{1DD6FFBD-6E64-B425-F95B-15FF4719B0D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09225" y="6339214"/>
            <a:ext cx="3211949" cy="4349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17895763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E7A1F1-9EBD-68CB-E84A-8E6AEC9F341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4B84A29-7C81-B5E3-2DC2-C31053001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93893" y="0"/>
            <a:ext cx="4404213" cy="6859435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858231F5-7911-05BB-44E0-19413140EC3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67299" y="-1"/>
            <a:ext cx="2856593" cy="38686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2076F37-6E4B-6275-FC11-04E49F7D436E}"/>
              </a:ext>
            </a:extLst>
          </p:cNvPr>
          <p:cNvSpPr/>
          <p:nvPr/>
        </p:nvSpPr>
        <p:spPr>
          <a:xfrm>
            <a:off x="6523892" y="1"/>
            <a:ext cx="298940" cy="386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2CEFB44-52B2-9A2D-1F49-AAF897825A29}"/>
              </a:ext>
            </a:extLst>
          </p:cNvPr>
          <p:cNvSpPr/>
          <p:nvPr/>
        </p:nvSpPr>
        <p:spPr>
          <a:xfrm>
            <a:off x="7164336" y="-1"/>
            <a:ext cx="1133769" cy="38686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80798A1-6AA3-F0A2-AE98-ED3794132B89}"/>
              </a:ext>
            </a:extLst>
          </p:cNvPr>
          <p:cNvSpPr/>
          <p:nvPr/>
        </p:nvSpPr>
        <p:spPr>
          <a:xfrm>
            <a:off x="5529114" y="329768"/>
            <a:ext cx="994777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40DE5806-7FBD-7431-2FB7-B625272876EA}"/>
              </a:ext>
            </a:extLst>
          </p:cNvPr>
          <p:cNvCxnSpPr>
            <a:cxnSpLocks/>
          </p:cNvCxnSpPr>
          <p:nvPr/>
        </p:nvCxnSpPr>
        <p:spPr>
          <a:xfrm>
            <a:off x="4787856" y="1614424"/>
            <a:ext cx="347207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C11CB46-C2A5-96EE-14CF-A739B3C9A4AA}"/>
              </a:ext>
            </a:extLst>
          </p:cNvPr>
          <p:cNvCxnSpPr>
            <a:cxnSpLocks/>
          </p:cNvCxnSpPr>
          <p:nvPr/>
        </p:nvCxnSpPr>
        <p:spPr>
          <a:xfrm>
            <a:off x="3916017" y="2290285"/>
            <a:ext cx="4174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46E03DC7-EEC5-CABA-3114-E8D988AFF422}"/>
              </a:ext>
            </a:extLst>
          </p:cNvPr>
          <p:cNvCxnSpPr>
            <a:cxnSpLocks/>
          </p:cNvCxnSpPr>
          <p:nvPr/>
        </p:nvCxnSpPr>
        <p:spPr>
          <a:xfrm>
            <a:off x="3916017" y="2601711"/>
            <a:ext cx="37371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4F242317-7691-1149-4B68-14D2BFB35C9E}"/>
              </a:ext>
            </a:extLst>
          </p:cNvPr>
          <p:cNvCxnSpPr>
            <a:cxnSpLocks/>
          </p:cNvCxnSpPr>
          <p:nvPr/>
        </p:nvCxnSpPr>
        <p:spPr>
          <a:xfrm>
            <a:off x="6096000" y="4563033"/>
            <a:ext cx="21550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E6327440-F3CB-4B1C-79E0-CCC5AA46077D}"/>
              </a:ext>
            </a:extLst>
          </p:cNvPr>
          <p:cNvCxnSpPr>
            <a:cxnSpLocks/>
          </p:cNvCxnSpPr>
          <p:nvPr/>
        </p:nvCxnSpPr>
        <p:spPr>
          <a:xfrm>
            <a:off x="3893893" y="4874459"/>
            <a:ext cx="32704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8EB2F003-AA5C-55E2-06CF-53F2B005DF4D}"/>
              </a:ext>
            </a:extLst>
          </p:cNvPr>
          <p:cNvSpPr/>
          <p:nvPr/>
        </p:nvSpPr>
        <p:spPr>
          <a:xfrm>
            <a:off x="5574430" y="1272710"/>
            <a:ext cx="1442596" cy="38685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BDACAD13-ED4C-4E99-7AA8-4B63342F6AD3}"/>
              </a:ext>
            </a:extLst>
          </p:cNvPr>
          <p:cNvSpPr/>
          <p:nvPr/>
        </p:nvSpPr>
        <p:spPr>
          <a:xfrm>
            <a:off x="4579653" y="3856872"/>
            <a:ext cx="2584683" cy="3947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5438F810-81C5-654E-BE91-D8B1C6CE59B6}"/>
              </a:ext>
            </a:extLst>
          </p:cNvPr>
          <p:cNvCxnSpPr>
            <a:cxnSpLocks/>
          </p:cNvCxnSpPr>
          <p:nvPr/>
        </p:nvCxnSpPr>
        <p:spPr>
          <a:xfrm>
            <a:off x="6096000" y="5205763"/>
            <a:ext cx="12406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93D6410E-89C3-93A3-4EF6-0582F744EA20}"/>
              </a:ext>
            </a:extLst>
          </p:cNvPr>
          <p:cNvCxnSpPr>
            <a:cxnSpLocks/>
          </p:cNvCxnSpPr>
          <p:nvPr/>
        </p:nvCxnSpPr>
        <p:spPr>
          <a:xfrm>
            <a:off x="3893893" y="6471346"/>
            <a:ext cx="41965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33638414-6A4E-D9A6-4B25-FC576709E9B3}"/>
              </a:ext>
            </a:extLst>
          </p:cNvPr>
          <p:cNvCxnSpPr>
            <a:cxnSpLocks/>
          </p:cNvCxnSpPr>
          <p:nvPr/>
        </p:nvCxnSpPr>
        <p:spPr>
          <a:xfrm>
            <a:off x="3916017" y="6858000"/>
            <a:ext cx="419655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45694047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3233C3-224F-2E42-8B46-69C1BAF15D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3CEBEB3-F044-3190-2532-3C40D34EE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8217" y="0"/>
            <a:ext cx="4955565" cy="6893495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579C5DE9-EA6A-6950-EB14-E38CB12B3E55}"/>
              </a:ext>
            </a:extLst>
          </p:cNvPr>
          <p:cNvCxnSpPr>
            <a:cxnSpLocks/>
          </p:cNvCxnSpPr>
          <p:nvPr/>
        </p:nvCxnSpPr>
        <p:spPr>
          <a:xfrm>
            <a:off x="3816626" y="477078"/>
            <a:ext cx="200770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FBC239C-4D6D-BE72-3D0B-C1CDC554AB9C}"/>
              </a:ext>
            </a:extLst>
          </p:cNvPr>
          <p:cNvCxnSpPr>
            <a:cxnSpLocks/>
          </p:cNvCxnSpPr>
          <p:nvPr/>
        </p:nvCxnSpPr>
        <p:spPr>
          <a:xfrm>
            <a:off x="3816626" y="2226365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D74151B-8159-F752-8773-3A7EFEFFF579}"/>
              </a:ext>
            </a:extLst>
          </p:cNvPr>
          <p:cNvCxnSpPr>
            <a:cxnSpLocks/>
          </p:cNvCxnSpPr>
          <p:nvPr/>
        </p:nvCxnSpPr>
        <p:spPr>
          <a:xfrm>
            <a:off x="3816626" y="2577548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CC1CDB79-1C04-D133-4BB1-B7B067657548}"/>
              </a:ext>
            </a:extLst>
          </p:cNvPr>
          <p:cNvCxnSpPr>
            <a:cxnSpLocks/>
          </p:cNvCxnSpPr>
          <p:nvPr/>
        </p:nvCxnSpPr>
        <p:spPr>
          <a:xfrm>
            <a:off x="3819939" y="2948608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492974D-20E9-FE6F-2288-FA9DACE68DC1}"/>
              </a:ext>
            </a:extLst>
          </p:cNvPr>
          <p:cNvCxnSpPr>
            <a:cxnSpLocks/>
          </p:cNvCxnSpPr>
          <p:nvPr/>
        </p:nvCxnSpPr>
        <p:spPr>
          <a:xfrm>
            <a:off x="3819939" y="3269973"/>
            <a:ext cx="45521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FACBFAEE-380E-22FA-8572-9E4DFCBB77EB}"/>
              </a:ext>
            </a:extLst>
          </p:cNvPr>
          <p:cNvCxnSpPr>
            <a:cxnSpLocks/>
          </p:cNvCxnSpPr>
          <p:nvPr/>
        </p:nvCxnSpPr>
        <p:spPr>
          <a:xfrm>
            <a:off x="7613374" y="1842052"/>
            <a:ext cx="7553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28F8587B-59AA-3BA6-C9DE-4E732056116C}"/>
              </a:ext>
            </a:extLst>
          </p:cNvPr>
          <p:cNvCxnSpPr>
            <a:cxnSpLocks/>
          </p:cNvCxnSpPr>
          <p:nvPr/>
        </p:nvCxnSpPr>
        <p:spPr>
          <a:xfrm>
            <a:off x="3819939" y="3641033"/>
            <a:ext cx="37934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82EDE632-3040-EA48-2C61-A37E331DB263}"/>
              </a:ext>
            </a:extLst>
          </p:cNvPr>
          <p:cNvCxnSpPr>
            <a:cxnSpLocks/>
          </p:cNvCxnSpPr>
          <p:nvPr/>
        </p:nvCxnSpPr>
        <p:spPr>
          <a:xfrm>
            <a:off x="3816626" y="4369903"/>
            <a:ext cx="335942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8D6AD068-2949-6A29-CF5A-B8AFFC8C1C03}"/>
              </a:ext>
            </a:extLst>
          </p:cNvPr>
          <p:cNvCxnSpPr>
            <a:cxnSpLocks/>
          </p:cNvCxnSpPr>
          <p:nvPr/>
        </p:nvCxnSpPr>
        <p:spPr>
          <a:xfrm>
            <a:off x="8090452" y="4045225"/>
            <a:ext cx="2782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6573BA8-02FF-6482-24E8-CB2B8622E86A}"/>
              </a:ext>
            </a:extLst>
          </p:cNvPr>
          <p:cNvCxnSpPr>
            <a:cxnSpLocks/>
          </p:cNvCxnSpPr>
          <p:nvPr/>
        </p:nvCxnSpPr>
        <p:spPr>
          <a:xfrm>
            <a:off x="5340626" y="5070943"/>
            <a:ext cx="15935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006233-D1C6-1A3D-E5A1-355750E8F9F3}"/>
              </a:ext>
            </a:extLst>
          </p:cNvPr>
          <p:cNvCxnSpPr>
            <a:cxnSpLocks/>
          </p:cNvCxnSpPr>
          <p:nvPr/>
        </p:nvCxnSpPr>
        <p:spPr>
          <a:xfrm>
            <a:off x="5582478" y="6107263"/>
            <a:ext cx="21899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" name="Picture 21">
            <a:extLst>
              <a:ext uri="{FF2B5EF4-FFF2-40B4-BE49-F238E27FC236}">
                <a16:creationId xmlns:a16="http://schemas.microsoft.com/office/drawing/2014/main" id="{F7572A2B-69DB-F18D-3136-8E90287F546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60525" y="6471138"/>
            <a:ext cx="2856593" cy="386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64663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631C328-4D97-7668-7BE0-793DF924CC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0E40DCE-4B67-91E7-67E7-0B235E35D8F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7194" y="77822"/>
            <a:ext cx="4445611" cy="678017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EF17889A-742D-5C68-B73E-53BDDC7421AC}"/>
              </a:ext>
            </a:extLst>
          </p:cNvPr>
          <p:cNvSpPr/>
          <p:nvPr/>
        </p:nvSpPr>
        <p:spPr>
          <a:xfrm>
            <a:off x="9419491" y="967155"/>
            <a:ext cx="423313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ACEE24A-5079-DE07-B6B7-1E1B8DCB7EE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07012" y="77822"/>
            <a:ext cx="1800524" cy="2438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0EE844-BA97-4AFD-935E-A0CDDD34FA94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76722" y="967155"/>
            <a:ext cx="2367792" cy="1014768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E3C5FFFF-60A7-83B8-57F4-EE180337DD6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64869" y="1981923"/>
            <a:ext cx="3651109" cy="251364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CDEA046-A061-9C24-0239-8FB2A1E417FE}"/>
              </a:ext>
            </a:extLst>
          </p:cNvPr>
          <p:cNvSpPr txBox="1"/>
          <p:nvPr/>
        </p:nvSpPr>
        <p:spPr>
          <a:xfrm>
            <a:off x="1718309" y="4495571"/>
            <a:ext cx="23677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Descubrir, inventar</a:t>
            </a:r>
            <a:endParaRPr lang="es-PE" dirty="0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12D81C1-404F-A707-0209-1625BC906A65}"/>
              </a:ext>
            </a:extLst>
          </p:cNvPr>
          <p:cNvCxnSpPr>
            <a:cxnSpLocks/>
          </p:cNvCxnSpPr>
          <p:nvPr/>
        </p:nvCxnSpPr>
        <p:spPr>
          <a:xfrm>
            <a:off x="5628198" y="993658"/>
            <a:ext cx="23880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A1848B13-BD45-EF4C-4FA6-AD70F224031B}"/>
              </a:ext>
            </a:extLst>
          </p:cNvPr>
          <p:cNvSpPr/>
          <p:nvPr/>
        </p:nvSpPr>
        <p:spPr>
          <a:xfrm>
            <a:off x="5672687" y="1296378"/>
            <a:ext cx="2294124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00923158-A168-C4CE-B836-8BAD405076ED}"/>
              </a:ext>
            </a:extLst>
          </p:cNvPr>
          <p:cNvSpPr/>
          <p:nvPr/>
        </p:nvSpPr>
        <p:spPr>
          <a:xfrm>
            <a:off x="6096000" y="1639668"/>
            <a:ext cx="2606040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F93FE85B-649E-3BB5-4A49-C7E247A5FAE0}"/>
              </a:ext>
            </a:extLst>
          </p:cNvPr>
          <p:cNvCxnSpPr>
            <a:cxnSpLocks/>
          </p:cNvCxnSpPr>
          <p:nvPr/>
        </p:nvCxnSpPr>
        <p:spPr>
          <a:xfrm>
            <a:off x="6679758" y="2609098"/>
            <a:ext cx="31630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093C3BD-8CB0-E3A7-5C69-EAB5C26558E2}"/>
              </a:ext>
            </a:extLst>
          </p:cNvPr>
          <p:cNvCxnSpPr>
            <a:cxnSpLocks/>
          </p:cNvCxnSpPr>
          <p:nvPr/>
        </p:nvCxnSpPr>
        <p:spPr>
          <a:xfrm>
            <a:off x="6557838" y="2883418"/>
            <a:ext cx="21442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331019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6E22D1C-162D-9DD8-BE85-FA3D183A2B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8E5A5E31-87C2-2517-60D6-A18D34807D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41309" y="0"/>
            <a:ext cx="4709381" cy="686675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4FEA1068-D57F-5746-B36F-93E3677B1128}"/>
              </a:ext>
            </a:extLst>
          </p:cNvPr>
          <p:cNvCxnSpPr>
            <a:cxnSpLocks/>
          </p:cNvCxnSpPr>
          <p:nvPr/>
        </p:nvCxnSpPr>
        <p:spPr>
          <a:xfrm>
            <a:off x="3921318" y="780298"/>
            <a:ext cx="45293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8D219BC6-D85E-C100-BC2E-2FB4164A74A6}"/>
              </a:ext>
            </a:extLst>
          </p:cNvPr>
          <p:cNvCxnSpPr>
            <a:cxnSpLocks/>
          </p:cNvCxnSpPr>
          <p:nvPr/>
        </p:nvCxnSpPr>
        <p:spPr>
          <a:xfrm>
            <a:off x="7391400" y="414538"/>
            <a:ext cx="8839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A2952BE3-2AA1-F2F5-787C-E388E1BF1B02}"/>
              </a:ext>
            </a:extLst>
          </p:cNvPr>
          <p:cNvCxnSpPr>
            <a:cxnSpLocks/>
          </p:cNvCxnSpPr>
          <p:nvPr/>
        </p:nvCxnSpPr>
        <p:spPr>
          <a:xfrm>
            <a:off x="3921318" y="1450858"/>
            <a:ext cx="26776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EA72CC2F-9303-57D2-F06F-063D752D6D86}"/>
              </a:ext>
            </a:extLst>
          </p:cNvPr>
          <p:cNvCxnSpPr>
            <a:cxnSpLocks/>
          </p:cNvCxnSpPr>
          <p:nvPr/>
        </p:nvCxnSpPr>
        <p:spPr>
          <a:xfrm>
            <a:off x="7620000" y="1085098"/>
            <a:ext cx="655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550CA2D6-C7AA-3060-D186-64116B6D64A9}"/>
              </a:ext>
            </a:extLst>
          </p:cNvPr>
          <p:cNvCxnSpPr>
            <a:cxnSpLocks/>
          </p:cNvCxnSpPr>
          <p:nvPr/>
        </p:nvCxnSpPr>
        <p:spPr>
          <a:xfrm>
            <a:off x="5902518" y="6495298"/>
            <a:ext cx="23728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6ABB6495-AD15-8561-B757-3AD0681AFB2D}"/>
              </a:ext>
            </a:extLst>
          </p:cNvPr>
          <p:cNvCxnSpPr>
            <a:cxnSpLocks/>
          </p:cNvCxnSpPr>
          <p:nvPr/>
        </p:nvCxnSpPr>
        <p:spPr>
          <a:xfrm>
            <a:off x="3972339" y="6736080"/>
            <a:ext cx="424732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36473691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5566F1E-2FB5-5F5F-D601-E2F20EF5604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2C87F88-093B-A4B4-2339-EC96205747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49356" y="57160"/>
            <a:ext cx="4893287" cy="6800840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7F064983-033A-1D8D-2690-C5311C61389F}"/>
              </a:ext>
            </a:extLst>
          </p:cNvPr>
          <p:cNvSpPr/>
          <p:nvPr/>
        </p:nvSpPr>
        <p:spPr>
          <a:xfrm>
            <a:off x="3833446" y="5732586"/>
            <a:ext cx="298940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D73B2A8A-1EEB-6B95-587B-7D48085FA2F3}"/>
              </a:ext>
            </a:extLst>
          </p:cNvPr>
          <p:cNvCxnSpPr>
            <a:cxnSpLocks/>
          </p:cNvCxnSpPr>
          <p:nvPr/>
        </p:nvCxnSpPr>
        <p:spPr>
          <a:xfrm>
            <a:off x="5856798" y="2197618"/>
            <a:ext cx="237280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A12A018-30C6-B628-C738-A31CC63F6E80}"/>
              </a:ext>
            </a:extLst>
          </p:cNvPr>
          <p:cNvCxnSpPr>
            <a:cxnSpLocks/>
          </p:cNvCxnSpPr>
          <p:nvPr/>
        </p:nvCxnSpPr>
        <p:spPr>
          <a:xfrm>
            <a:off x="3833446" y="2548138"/>
            <a:ext cx="451807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50978CE3-3E97-798E-1793-D74E830FA86E}"/>
              </a:ext>
            </a:extLst>
          </p:cNvPr>
          <p:cNvCxnSpPr>
            <a:cxnSpLocks/>
          </p:cNvCxnSpPr>
          <p:nvPr/>
        </p:nvCxnSpPr>
        <p:spPr>
          <a:xfrm>
            <a:off x="3838084" y="2883418"/>
            <a:ext cx="109967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3EDA5798-52AA-2B5A-C049-5A691FF809A2}"/>
              </a:ext>
            </a:extLst>
          </p:cNvPr>
          <p:cNvCxnSpPr>
            <a:cxnSpLocks/>
          </p:cNvCxnSpPr>
          <p:nvPr/>
        </p:nvCxnSpPr>
        <p:spPr>
          <a:xfrm>
            <a:off x="5166360" y="5732586"/>
            <a:ext cx="31851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A5B9F75-576E-C086-3FD0-627C3691CC2D}"/>
              </a:ext>
            </a:extLst>
          </p:cNvPr>
          <p:cNvCxnSpPr>
            <a:cxnSpLocks/>
          </p:cNvCxnSpPr>
          <p:nvPr/>
        </p:nvCxnSpPr>
        <p:spPr>
          <a:xfrm>
            <a:off x="6797040" y="4300026"/>
            <a:ext cx="15544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6E5A43B-25B1-575D-4463-D5F815EA50BE}"/>
              </a:ext>
            </a:extLst>
          </p:cNvPr>
          <p:cNvCxnSpPr>
            <a:cxnSpLocks/>
          </p:cNvCxnSpPr>
          <p:nvPr/>
        </p:nvCxnSpPr>
        <p:spPr>
          <a:xfrm>
            <a:off x="3845118" y="4696266"/>
            <a:ext cx="2738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9BC94120-E51F-7F66-66ED-3BED7DC851F9}"/>
              </a:ext>
            </a:extLst>
          </p:cNvPr>
          <p:cNvSpPr/>
          <p:nvPr/>
        </p:nvSpPr>
        <p:spPr>
          <a:xfrm>
            <a:off x="4132386" y="5732586"/>
            <a:ext cx="2451294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0A908819-0064-E28D-E874-9D017B93B291}"/>
              </a:ext>
            </a:extLst>
          </p:cNvPr>
          <p:cNvSpPr/>
          <p:nvPr/>
        </p:nvSpPr>
        <p:spPr>
          <a:xfrm>
            <a:off x="3869786" y="6509114"/>
            <a:ext cx="1296574" cy="25979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503135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E89AC2E-D44C-0B12-D66A-38AA6A899A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64441C0-4ABD-22F7-B15E-E3E52F7183D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81399" y="85724"/>
            <a:ext cx="5029201" cy="6772276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DBCE4A20-5263-AF4D-3951-5873E7E5B097}"/>
              </a:ext>
            </a:extLst>
          </p:cNvPr>
          <p:cNvCxnSpPr>
            <a:cxnSpLocks/>
          </p:cNvCxnSpPr>
          <p:nvPr/>
        </p:nvCxnSpPr>
        <p:spPr>
          <a:xfrm>
            <a:off x="6812280" y="962466"/>
            <a:ext cx="1584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D0F8459E-309A-9C2F-9225-78BD5E9A2F07}"/>
              </a:ext>
            </a:extLst>
          </p:cNvPr>
          <p:cNvCxnSpPr>
            <a:cxnSpLocks/>
          </p:cNvCxnSpPr>
          <p:nvPr/>
        </p:nvCxnSpPr>
        <p:spPr>
          <a:xfrm>
            <a:off x="3733800" y="1282506"/>
            <a:ext cx="46634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C2E3F0E6-731B-6BE4-F518-FAB21F7821E5}"/>
              </a:ext>
            </a:extLst>
          </p:cNvPr>
          <p:cNvCxnSpPr>
            <a:cxnSpLocks/>
          </p:cNvCxnSpPr>
          <p:nvPr/>
        </p:nvCxnSpPr>
        <p:spPr>
          <a:xfrm>
            <a:off x="3764280" y="164826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E29DE26-2912-626E-1F08-C4EEAC74C065}"/>
              </a:ext>
            </a:extLst>
          </p:cNvPr>
          <p:cNvCxnSpPr>
            <a:cxnSpLocks/>
          </p:cNvCxnSpPr>
          <p:nvPr/>
        </p:nvCxnSpPr>
        <p:spPr>
          <a:xfrm>
            <a:off x="3764280" y="205974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5EFA5B5C-84B3-3109-A560-DF39C4BA3248}"/>
              </a:ext>
            </a:extLst>
          </p:cNvPr>
          <p:cNvCxnSpPr>
            <a:cxnSpLocks/>
          </p:cNvCxnSpPr>
          <p:nvPr/>
        </p:nvCxnSpPr>
        <p:spPr>
          <a:xfrm>
            <a:off x="3733800" y="242550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806619C7-6696-5240-FD1E-23CAE839C8F4}"/>
              </a:ext>
            </a:extLst>
          </p:cNvPr>
          <p:cNvSpPr/>
          <p:nvPr/>
        </p:nvSpPr>
        <p:spPr>
          <a:xfrm>
            <a:off x="3581398" y="2791265"/>
            <a:ext cx="1722121" cy="30245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55E4A81-372C-DBBA-5C94-9D98E662AE93}"/>
              </a:ext>
            </a:extLst>
          </p:cNvPr>
          <p:cNvSpPr/>
          <p:nvPr/>
        </p:nvSpPr>
        <p:spPr>
          <a:xfrm>
            <a:off x="7711441" y="2457155"/>
            <a:ext cx="792480" cy="33410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43F366F5-E614-BCB0-2F4D-E632825AFDD1}"/>
              </a:ext>
            </a:extLst>
          </p:cNvPr>
          <p:cNvCxnSpPr>
            <a:cxnSpLocks/>
          </p:cNvCxnSpPr>
          <p:nvPr/>
        </p:nvCxnSpPr>
        <p:spPr>
          <a:xfrm>
            <a:off x="3779520" y="3446586"/>
            <a:ext cx="46329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4643C25-5187-E400-E894-00E683E080B2}"/>
              </a:ext>
            </a:extLst>
          </p:cNvPr>
          <p:cNvCxnSpPr>
            <a:cxnSpLocks/>
          </p:cNvCxnSpPr>
          <p:nvPr/>
        </p:nvCxnSpPr>
        <p:spPr>
          <a:xfrm>
            <a:off x="6187441" y="3093716"/>
            <a:ext cx="217931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C6A09767-4224-700B-A1FD-C9BB35B8B3E7}"/>
              </a:ext>
            </a:extLst>
          </p:cNvPr>
          <p:cNvCxnSpPr>
            <a:cxnSpLocks/>
          </p:cNvCxnSpPr>
          <p:nvPr/>
        </p:nvCxnSpPr>
        <p:spPr>
          <a:xfrm>
            <a:off x="4693920" y="3827586"/>
            <a:ext cx="37033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E9673E0-DACD-5846-D574-845EC6916AA9}"/>
              </a:ext>
            </a:extLst>
          </p:cNvPr>
          <p:cNvCxnSpPr>
            <a:cxnSpLocks/>
          </p:cNvCxnSpPr>
          <p:nvPr/>
        </p:nvCxnSpPr>
        <p:spPr>
          <a:xfrm>
            <a:off x="5120640" y="4985826"/>
            <a:ext cx="32461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8EE2CB93-761A-DD21-33DC-EA1285F3FC3A}"/>
              </a:ext>
            </a:extLst>
          </p:cNvPr>
          <p:cNvSpPr/>
          <p:nvPr/>
        </p:nvSpPr>
        <p:spPr>
          <a:xfrm>
            <a:off x="4823459" y="3906131"/>
            <a:ext cx="1882141" cy="30245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382C5E73-BE71-183B-B9F9-E2DD2E2E47A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12217" y="6461779"/>
            <a:ext cx="2142293" cy="2901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98716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A8E86-2E03-3EBC-27C2-1B8C55C4B79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BB49B08-1E6B-E3AA-A902-35F631A21B4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473960" y="40640"/>
            <a:ext cx="10515600" cy="975359"/>
          </a:xfrm>
        </p:spPr>
        <p:txBody>
          <a:bodyPr/>
          <a:lstStyle/>
          <a:p>
            <a:pPr algn="ctr"/>
            <a:r>
              <a:rPr lang="es-MX" dirty="0"/>
              <a:t>La razón según la RAE</a:t>
            </a:r>
            <a:endParaRPr lang="es-PE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D7225818-AC38-8C11-01A3-D5C37454678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725487"/>
            <a:ext cx="4657725" cy="255270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93C0876-2B19-F541-84FE-D3582615049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2245" y="3484563"/>
            <a:ext cx="4572000" cy="264795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A8F6A88E-C11D-E992-0117-F97650648D6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567487" y="51117"/>
            <a:ext cx="4657725" cy="2781300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B79645E8-10D6-B6C1-D365-92FFDC88CE89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662737" y="2903538"/>
            <a:ext cx="4562475" cy="3228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7840386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99FBC5-7B22-E7AD-D40C-24FCA8953E4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D6E90FE0-8D48-45BB-919E-84ED166AF0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77735" y="47564"/>
            <a:ext cx="4194663" cy="681043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B8DDBBF-CEA7-3C26-29EC-0F37F112CD9D}"/>
              </a:ext>
            </a:extLst>
          </p:cNvPr>
          <p:cNvSpPr/>
          <p:nvPr/>
        </p:nvSpPr>
        <p:spPr>
          <a:xfrm>
            <a:off x="7315200" y="4290647"/>
            <a:ext cx="298940" cy="3868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5E5C6BFC-F5D0-2E51-1C1F-A65C801AD8F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577734" y="47565"/>
            <a:ext cx="3280265" cy="272476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12433D8-B217-FA36-399F-EB5EB13C5A76}"/>
              </a:ext>
            </a:extLst>
          </p:cNvPr>
          <p:cNvCxnSpPr>
            <a:cxnSpLocks/>
          </p:cNvCxnSpPr>
          <p:nvPr/>
        </p:nvCxnSpPr>
        <p:spPr>
          <a:xfrm>
            <a:off x="4069080" y="977706"/>
            <a:ext cx="3545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E3A402A6-68BB-78B8-CD78-F0E6741DE97A}"/>
              </a:ext>
            </a:extLst>
          </p:cNvPr>
          <p:cNvCxnSpPr>
            <a:cxnSpLocks/>
          </p:cNvCxnSpPr>
          <p:nvPr/>
        </p:nvCxnSpPr>
        <p:spPr>
          <a:xfrm>
            <a:off x="3770140" y="1282506"/>
            <a:ext cx="18381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AEE04D3-1631-5E17-1618-A49397852A4F}"/>
              </a:ext>
            </a:extLst>
          </p:cNvPr>
          <p:cNvCxnSpPr>
            <a:cxnSpLocks/>
          </p:cNvCxnSpPr>
          <p:nvPr/>
        </p:nvCxnSpPr>
        <p:spPr>
          <a:xfrm>
            <a:off x="3770140" y="3096066"/>
            <a:ext cx="35450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A85C500-067F-D92A-8670-C96FF71C82A7}"/>
              </a:ext>
            </a:extLst>
          </p:cNvPr>
          <p:cNvCxnSpPr>
            <a:cxnSpLocks/>
          </p:cNvCxnSpPr>
          <p:nvPr/>
        </p:nvCxnSpPr>
        <p:spPr>
          <a:xfrm>
            <a:off x="3770140" y="3429000"/>
            <a:ext cx="32250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26473688-E64A-C564-94DF-E97D0DE31C15}"/>
              </a:ext>
            </a:extLst>
          </p:cNvPr>
          <p:cNvCxnSpPr>
            <a:cxnSpLocks/>
          </p:cNvCxnSpPr>
          <p:nvPr/>
        </p:nvCxnSpPr>
        <p:spPr>
          <a:xfrm>
            <a:off x="7315200" y="2819400"/>
            <a:ext cx="2989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334659C-DF86-AF14-15C7-7490BB6FCB67}"/>
              </a:ext>
            </a:extLst>
          </p:cNvPr>
          <p:cNvSpPr/>
          <p:nvPr/>
        </p:nvSpPr>
        <p:spPr>
          <a:xfrm>
            <a:off x="3620670" y="4563207"/>
            <a:ext cx="1484730" cy="34641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5D0E382D-4EC0-142D-5D99-35C37694B1CC}"/>
              </a:ext>
            </a:extLst>
          </p:cNvPr>
          <p:cNvCxnSpPr>
            <a:cxnSpLocks/>
          </p:cNvCxnSpPr>
          <p:nvPr/>
        </p:nvCxnSpPr>
        <p:spPr>
          <a:xfrm>
            <a:off x="4389120" y="5501640"/>
            <a:ext cx="227076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4271B9DB-018D-1031-8630-34CF4BE51796}"/>
              </a:ext>
            </a:extLst>
          </p:cNvPr>
          <p:cNvCxnSpPr>
            <a:cxnSpLocks/>
          </p:cNvCxnSpPr>
          <p:nvPr/>
        </p:nvCxnSpPr>
        <p:spPr>
          <a:xfrm>
            <a:off x="5722619" y="5196840"/>
            <a:ext cx="189152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EB185E20-4CD6-BFC7-4066-65B876FA9327}"/>
              </a:ext>
            </a:extLst>
          </p:cNvPr>
          <p:cNvCxnSpPr>
            <a:cxnSpLocks/>
          </p:cNvCxnSpPr>
          <p:nvPr/>
        </p:nvCxnSpPr>
        <p:spPr>
          <a:xfrm>
            <a:off x="4861560" y="5806440"/>
            <a:ext cx="27525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108A5527-9F94-B1F5-A00E-2E4C89728762}"/>
              </a:ext>
            </a:extLst>
          </p:cNvPr>
          <p:cNvCxnSpPr>
            <a:cxnSpLocks/>
          </p:cNvCxnSpPr>
          <p:nvPr/>
        </p:nvCxnSpPr>
        <p:spPr>
          <a:xfrm>
            <a:off x="3729110" y="6080760"/>
            <a:ext cx="14887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AAA53CB-743B-27D9-D3E1-3F4A37FFBDB1}"/>
              </a:ext>
            </a:extLst>
          </p:cNvPr>
          <p:cNvCxnSpPr>
            <a:cxnSpLocks/>
          </p:cNvCxnSpPr>
          <p:nvPr/>
        </p:nvCxnSpPr>
        <p:spPr>
          <a:xfrm>
            <a:off x="4562620" y="6400800"/>
            <a:ext cx="27525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46CE78F4-ADBA-B0CE-9F62-900860B111A9}"/>
              </a:ext>
            </a:extLst>
          </p:cNvPr>
          <p:cNvSpPr/>
          <p:nvPr/>
        </p:nvSpPr>
        <p:spPr>
          <a:xfrm>
            <a:off x="3646754" y="6400800"/>
            <a:ext cx="2251125" cy="34641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35350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0CD4B9-FF7D-0383-8492-E20C7A11EEE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EC647FE1-3400-9D65-4082-52C5DEDF5C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65546" y="0"/>
            <a:ext cx="5094777" cy="6841558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F14E0A6B-5261-18CF-E4F7-4A96C1D4EA39}"/>
              </a:ext>
            </a:extLst>
          </p:cNvPr>
          <p:cNvSpPr/>
          <p:nvPr/>
        </p:nvSpPr>
        <p:spPr>
          <a:xfrm>
            <a:off x="3376246" y="4097217"/>
            <a:ext cx="351692" cy="4571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7CB8A173-B58B-6396-C82C-F3E62DC0E0B6}"/>
              </a:ext>
            </a:extLst>
          </p:cNvPr>
          <p:cNvCxnSpPr>
            <a:cxnSpLocks/>
          </p:cNvCxnSpPr>
          <p:nvPr/>
        </p:nvCxnSpPr>
        <p:spPr>
          <a:xfrm>
            <a:off x="5107743" y="457200"/>
            <a:ext cx="275258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C486808-6BA0-2434-4DC0-3092013676AF}"/>
              </a:ext>
            </a:extLst>
          </p:cNvPr>
          <p:cNvCxnSpPr>
            <a:cxnSpLocks/>
          </p:cNvCxnSpPr>
          <p:nvPr/>
        </p:nvCxnSpPr>
        <p:spPr>
          <a:xfrm>
            <a:off x="2977660" y="792480"/>
            <a:ext cx="48826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F2A226F9-7B57-14F9-60B4-69F3979055D2}"/>
              </a:ext>
            </a:extLst>
          </p:cNvPr>
          <p:cNvCxnSpPr>
            <a:cxnSpLocks/>
          </p:cNvCxnSpPr>
          <p:nvPr/>
        </p:nvCxnSpPr>
        <p:spPr>
          <a:xfrm>
            <a:off x="2977660" y="1143000"/>
            <a:ext cx="48826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833CB2B-6B6F-AC4B-F9C9-9A015BB5F390}"/>
              </a:ext>
            </a:extLst>
          </p:cNvPr>
          <p:cNvCxnSpPr>
            <a:cxnSpLocks/>
          </p:cNvCxnSpPr>
          <p:nvPr/>
        </p:nvCxnSpPr>
        <p:spPr>
          <a:xfrm>
            <a:off x="5107743" y="1524000"/>
            <a:ext cx="25884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319A7445-1142-51FA-BBFE-3353134FCC98}"/>
              </a:ext>
            </a:extLst>
          </p:cNvPr>
          <p:cNvCxnSpPr>
            <a:cxnSpLocks/>
          </p:cNvCxnSpPr>
          <p:nvPr/>
        </p:nvCxnSpPr>
        <p:spPr>
          <a:xfrm>
            <a:off x="2977660" y="1524000"/>
            <a:ext cx="25322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D463E0B7-2992-1115-DF70-9F72F2DDACCC}"/>
              </a:ext>
            </a:extLst>
          </p:cNvPr>
          <p:cNvCxnSpPr>
            <a:cxnSpLocks/>
          </p:cNvCxnSpPr>
          <p:nvPr/>
        </p:nvCxnSpPr>
        <p:spPr>
          <a:xfrm>
            <a:off x="2977660" y="1874520"/>
            <a:ext cx="47185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A55892-39B9-E91E-8CB6-827EE2AC45D9}"/>
              </a:ext>
            </a:extLst>
          </p:cNvPr>
          <p:cNvCxnSpPr>
            <a:cxnSpLocks/>
          </p:cNvCxnSpPr>
          <p:nvPr/>
        </p:nvCxnSpPr>
        <p:spPr>
          <a:xfrm>
            <a:off x="2977660" y="2240280"/>
            <a:ext cx="7502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29D00FE6-3B64-41C2-58FB-93BD17B5BE25}"/>
              </a:ext>
            </a:extLst>
          </p:cNvPr>
          <p:cNvSpPr/>
          <p:nvPr/>
        </p:nvSpPr>
        <p:spPr>
          <a:xfrm>
            <a:off x="3764206" y="1874520"/>
            <a:ext cx="2651834" cy="457198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3008282E-70B1-7517-7862-2DFDC8D269FE}"/>
              </a:ext>
            </a:extLst>
          </p:cNvPr>
          <p:cNvCxnSpPr>
            <a:cxnSpLocks/>
          </p:cNvCxnSpPr>
          <p:nvPr/>
        </p:nvCxnSpPr>
        <p:spPr>
          <a:xfrm>
            <a:off x="2977660" y="3063240"/>
            <a:ext cx="21300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5CD1217E-F70B-301C-B73E-B7E9FDCE9AB7}"/>
              </a:ext>
            </a:extLst>
          </p:cNvPr>
          <p:cNvCxnSpPr>
            <a:cxnSpLocks/>
          </p:cNvCxnSpPr>
          <p:nvPr/>
        </p:nvCxnSpPr>
        <p:spPr>
          <a:xfrm>
            <a:off x="3764206" y="3429000"/>
            <a:ext cx="393199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7A3361C0-999E-5868-1EC6-BA89DE43892E}"/>
              </a:ext>
            </a:extLst>
          </p:cNvPr>
          <p:cNvCxnSpPr>
            <a:cxnSpLocks/>
          </p:cNvCxnSpPr>
          <p:nvPr/>
        </p:nvCxnSpPr>
        <p:spPr>
          <a:xfrm>
            <a:off x="2977660" y="4097217"/>
            <a:ext cx="47185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F2AF00A0-8A9E-08CE-2B9F-627D6D171805}"/>
              </a:ext>
            </a:extLst>
          </p:cNvPr>
          <p:cNvSpPr/>
          <p:nvPr/>
        </p:nvSpPr>
        <p:spPr>
          <a:xfrm>
            <a:off x="5013886" y="4552071"/>
            <a:ext cx="1920314" cy="36810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B69299C6-C856-3801-5DDA-A695F3739A85}"/>
              </a:ext>
            </a:extLst>
          </p:cNvPr>
          <p:cNvCxnSpPr>
            <a:cxnSpLocks/>
          </p:cNvCxnSpPr>
          <p:nvPr/>
        </p:nvCxnSpPr>
        <p:spPr>
          <a:xfrm>
            <a:off x="3764206" y="4552072"/>
            <a:ext cx="19203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732C822F-D417-B70A-3829-8234F42586ED}"/>
              </a:ext>
            </a:extLst>
          </p:cNvPr>
          <p:cNvCxnSpPr>
            <a:cxnSpLocks/>
          </p:cNvCxnSpPr>
          <p:nvPr/>
        </p:nvCxnSpPr>
        <p:spPr>
          <a:xfrm>
            <a:off x="5300237" y="5294019"/>
            <a:ext cx="239596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43A2E695-AF08-F04C-3AE7-64B8E98B19B5}"/>
              </a:ext>
            </a:extLst>
          </p:cNvPr>
          <p:cNvCxnSpPr>
            <a:cxnSpLocks/>
          </p:cNvCxnSpPr>
          <p:nvPr/>
        </p:nvCxnSpPr>
        <p:spPr>
          <a:xfrm>
            <a:off x="2804049" y="5654967"/>
            <a:ext cx="249618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Connector 29">
            <a:extLst>
              <a:ext uri="{FF2B5EF4-FFF2-40B4-BE49-F238E27FC236}">
                <a16:creationId xmlns:a16="http://schemas.microsoft.com/office/drawing/2014/main" id="{BCCD8143-73B2-E383-4C76-04E8540EC7E9}"/>
              </a:ext>
            </a:extLst>
          </p:cNvPr>
          <p:cNvCxnSpPr>
            <a:cxnSpLocks/>
          </p:cNvCxnSpPr>
          <p:nvPr/>
        </p:nvCxnSpPr>
        <p:spPr>
          <a:xfrm>
            <a:off x="2804049" y="6781525"/>
            <a:ext cx="192031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E226C026-C76F-82D1-C58A-0CDA40FF13D8}"/>
              </a:ext>
            </a:extLst>
          </p:cNvPr>
          <p:cNvCxnSpPr>
            <a:cxnSpLocks/>
          </p:cNvCxnSpPr>
          <p:nvPr/>
        </p:nvCxnSpPr>
        <p:spPr>
          <a:xfrm>
            <a:off x="6096000" y="6412957"/>
            <a:ext cx="1600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3" name="Picture 32">
            <a:extLst>
              <a:ext uri="{FF2B5EF4-FFF2-40B4-BE49-F238E27FC236}">
                <a16:creationId xmlns:a16="http://schemas.microsoft.com/office/drawing/2014/main" id="{C3360B80-C9BB-EE89-A4E3-77ECAE0FCC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43900" y="6490821"/>
            <a:ext cx="5357753" cy="367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36956934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B85491E-7F2A-B0EF-4CB9-86D336A9EA9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2D35AC-F091-1CF6-6BF4-20558669DE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083294" y="0"/>
            <a:ext cx="4025411" cy="6740223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E89558D-D544-8A77-8AE0-3637FBB477DA}"/>
              </a:ext>
            </a:extLst>
          </p:cNvPr>
          <p:cNvSpPr/>
          <p:nvPr/>
        </p:nvSpPr>
        <p:spPr>
          <a:xfrm>
            <a:off x="4083293" y="1776047"/>
            <a:ext cx="471121" cy="386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212AC5E1-F287-2299-2B20-7DC5112F9AB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11260" y="0"/>
            <a:ext cx="4657315" cy="311207"/>
          </a:xfrm>
          <a:prstGeom prst="rect">
            <a:avLst/>
          </a:prstGeom>
        </p:spPr>
      </p:pic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D8854DE-673F-F7A3-8872-656BD4DC5F74}"/>
              </a:ext>
            </a:extLst>
          </p:cNvPr>
          <p:cNvCxnSpPr>
            <a:cxnSpLocks/>
          </p:cNvCxnSpPr>
          <p:nvPr/>
        </p:nvCxnSpPr>
        <p:spPr>
          <a:xfrm>
            <a:off x="4175686" y="609325"/>
            <a:ext cx="274247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1BACAAB-CF89-11BC-6032-528380CDE831}"/>
              </a:ext>
            </a:extLst>
          </p:cNvPr>
          <p:cNvSpPr/>
          <p:nvPr/>
        </p:nvSpPr>
        <p:spPr>
          <a:xfrm>
            <a:off x="4554414" y="1776047"/>
            <a:ext cx="1882481" cy="386861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C505F02-10D1-EA99-0037-1476A9D3E521}"/>
              </a:ext>
            </a:extLst>
          </p:cNvPr>
          <p:cNvCxnSpPr>
            <a:cxnSpLocks/>
          </p:cNvCxnSpPr>
          <p:nvPr/>
        </p:nvCxnSpPr>
        <p:spPr>
          <a:xfrm>
            <a:off x="4175686" y="3336483"/>
            <a:ext cx="21649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489C0148-6AF4-4D50-DC1E-F12659666564}"/>
              </a:ext>
            </a:extLst>
          </p:cNvPr>
          <p:cNvCxnSpPr>
            <a:cxnSpLocks/>
          </p:cNvCxnSpPr>
          <p:nvPr/>
        </p:nvCxnSpPr>
        <p:spPr>
          <a:xfrm>
            <a:off x="5699107" y="4840430"/>
            <a:ext cx="22417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BCDA5A5-B20F-42FA-BA78-75419781734C}"/>
              </a:ext>
            </a:extLst>
          </p:cNvPr>
          <p:cNvCxnSpPr>
            <a:cxnSpLocks/>
          </p:cNvCxnSpPr>
          <p:nvPr/>
        </p:nvCxnSpPr>
        <p:spPr>
          <a:xfrm>
            <a:off x="4083293" y="5113146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5343A5E-BBC5-AD9B-0578-E181BDFD47B6}"/>
              </a:ext>
            </a:extLst>
          </p:cNvPr>
          <p:cNvCxnSpPr>
            <a:cxnSpLocks/>
          </p:cNvCxnSpPr>
          <p:nvPr/>
        </p:nvCxnSpPr>
        <p:spPr>
          <a:xfrm>
            <a:off x="4083293" y="5433989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09DB0CE1-BCEB-572D-0288-5F95F3E52C69}"/>
              </a:ext>
            </a:extLst>
          </p:cNvPr>
          <p:cNvCxnSpPr>
            <a:cxnSpLocks/>
          </p:cNvCxnSpPr>
          <p:nvPr/>
        </p:nvCxnSpPr>
        <p:spPr>
          <a:xfrm>
            <a:off x="4167225" y="5754832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D318BBC-7F2C-455F-6DF9-613D7FDD17BC}"/>
              </a:ext>
            </a:extLst>
          </p:cNvPr>
          <p:cNvCxnSpPr>
            <a:cxnSpLocks/>
          </p:cNvCxnSpPr>
          <p:nvPr/>
        </p:nvCxnSpPr>
        <p:spPr>
          <a:xfrm>
            <a:off x="4167225" y="6043589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B8F95AE-D368-6D02-2C26-827C2C349A56}"/>
              </a:ext>
            </a:extLst>
          </p:cNvPr>
          <p:cNvCxnSpPr>
            <a:cxnSpLocks/>
          </p:cNvCxnSpPr>
          <p:nvPr/>
        </p:nvCxnSpPr>
        <p:spPr>
          <a:xfrm>
            <a:off x="4083293" y="6344378"/>
            <a:ext cx="385754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447B3FD-A701-4070-D635-49B7B8C46BEA}"/>
              </a:ext>
            </a:extLst>
          </p:cNvPr>
          <p:cNvCxnSpPr>
            <a:cxnSpLocks/>
          </p:cNvCxnSpPr>
          <p:nvPr/>
        </p:nvCxnSpPr>
        <p:spPr>
          <a:xfrm>
            <a:off x="4175686" y="6609073"/>
            <a:ext cx="92570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21048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A6B1DAD-54B4-A039-63C4-631E248308C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6D942D00-8D0E-34BF-8E07-CF144447C96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64510" y="-1"/>
            <a:ext cx="4472721" cy="6770859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153EA110-356F-071C-1792-A64E6C4E814B}"/>
              </a:ext>
            </a:extLst>
          </p:cNvPr>
          <p:cNvSpPr/>
          <p:nvPr/>
        </p:nvSpPr>
        <p:spPr>
          <a:xfrm>
            <a:off x="6945923" y="2022232"/>
            <a:ext cx="386862" cy="36927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2C02A1A-3AD5-3705-5382-54F8D1AFB497}"/>
              </a:ext>
            </a:extLst>
          </p:cNvPr>
          <p:cNvSpPr/>
          <p:nvPr/>
        </p:nvSpPr>
        <p:spPr>
          <a:xfrm>
            <a:off x="3464169" y="5468816"/>
            <a:ext cx="509954" cy="404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0C1E8704-86A1-0CE2-D83B-42B34E13F05F}"/>
              </a:ext>
            </a:extLst>
          </p:cNvPr>
          <p:cNvCxnSpPr>
            <a:cxnSpLocks/>
          </p:cNvCxnSpPr>
          <p:nvPr/>
        </p:nvCxnSpPr>
        <p:spPr>
          <a:xfrm>
            <a:off x="4822773" y="1692168"/>
            <a:ext cx="27691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B442D93-8D82-996C-7EDC-9DB4080C84DA}"/>
              </a:ext>
            </a:extLst>
          </p:cNvPr>
          <p:cNvCxnSpPr>
            <a:cxnSpLocks/>
          </p:cNvCxnSpPr>
          <p:nvPr/>
        </p:nvCxnSpPr>
        <p:spPr>
          <a:xfrm>
            <a:off x="3464169" y="2022232"/>
            <a:ext cx="412775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A3E73DD-4AE4-C863-AB5A-42CB9EBEF851}"/>
              </a:ext>
            </a:extLst>
          </p:cNvPr>
          <p:cNvCxnSpPr>
            <a:cxnSpLocks/>
          </p:cNvCxnSpPr>
          <p:nvPr/>
        </p:nvCxnSpPr>
        <p:spPr>
          <a:xfrm>
            <a:off x="3464168" y="2294948"/>
            <a:ext cx="34817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Rectangle 10">
            <a:extLst>
              <a:ext uri="{FF2B5EF4-FFF2-40B4-BE49-F238E27FC236}">
                <a16:creationId xmlns:a16="http://schemas.microsoft.com/office/drawing/2014/main" id="{1C90CAD2-70FB-A2C1-BB2A-9E34C59D0B46}"/>
              </a:ext>
            </a:extLst>
          </p:cNvPr>
          <p:cNvSpPr/>
          <p:nvPr/>
        </p:nvSpPr>
        <p:spPr>
          <a:xfrm>
            <a:off x="3464168" y="2391508"/>
            <a:ext cx="2631831" cy="330047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0CB5343-36CC-6F8A-DB0C-2D580AB82780}"/>
              </a:ext>
            </a:extLst>
          </p:cNvPr>
          <p:cNvCxnSpPr>
            <a:cxnSpLocks/>
          </p:cNvCxnSpPr>
          <p:nvPr/>
        </p:nvCxnSpPr>
        <p:spPr>
          <a:xfrm>
            <a:off x="6095999" y="2690398"/>
            <a:ext cx="149592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29247DB7-78BB-7026-D722-36CC3E0F27FD}"/>
              </a:ext>
            </a:extLst>
          </p:cNvPr>
          <p:cNvCxnSpPr>
            <a:cxnSpLocks/>
          </p:cNvCxnSpPr>
          <p:nvPr/>
        </p:nvCxnSpPr>
        <p:spPr>
          <a:xfrm>
            <a:off x="3464168" y="3000800"/>
            <a:ext cx="41277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A6DEA154-7A84-9D15-A6A4-BB729C6FF05D}"/>
              </a:ext>
            </a:extLst>
          </p:cNvPr>
          <p:cNvCxnSpPr>
            <a:cxnSpLocks/>
          </p:cNvCxnSpPr>
          <p:nvPr/>
        </p:nvCxnSpPr>
        <p:spPr>
          <a:xfrm>
            <a:off x="3464168" y="3285548"/>
            <a:ext cx="41277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7EB1A09-2BDC-5792-B1C1-20491B9C3E54}"/>
              </a:ext>
            </a:extLst>
          </p:cNvPr>
          <p:cNvCxnSpPr>
            <a:cxnSpLocks/>
          </p:cNvCxnSpPr>
          <p:nvPr/>
        </p:nvCxnSpPr>
        <p:spPr>
          <a:xfrm>
            <a:off x="3464168" y="3586337"/>
            <a:ext cx="412775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CF6CB1C-D321-3466-FA91-984D64BE4BFB}"/>
              </a:ext>
            </a:extLst>
          </p:cNvPr>
          <p:cNvCxnSpPr>
            <a:cxnSpLocks/>
          </p:cNvCxnSpPr>
          <p:nvPr/>
        </p:nvCxnSpPr>
        <p:spPr>
          <a:xfrm>
            <a:off x="3572143" y="4861684"/>
            <a:ext cx="252385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931DC5B-293D-99CE-7146-EF3A2E593B81}"/>
              </a:ext>
            </a:extLst>
          </p:cNvPr>
          <p:cNvCxnSpPr>
            <a:cxnSpLocks/>
          </p:cNvCxnSpPr>
          <p:nvPr/>
        </p:nvCxnSpPr>
        <p:spPr>
          <a:xfrm>
            <a:off x="4723474" y="5468816"/>
            <a:ext cx="201421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220EA45C-99F3-14C4-AC6A-59B404EBC0D6}"/>
              </a:ext>
            </a:extLst>
          </p:cNvPr>
          <p:cNvSpPr/>
          <p:nvPr/>
        </p:nvSpPr>
        <p:spPr>
          <a:xfrm>
            <a:off x="3918804" y="5481002"/>
            <a:ext cx="3027117" cy="404446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AEA1D790-8A79-BE10-DEC2-F8AA23A109EA}"/>
              </a:ext>
            </a:extLst>
          </p:cNvPr>
          <p:cNvCxnSpPr>
            <a:cxnSpLocks/>
          </p:cNvCxnSpPr>
          <p:nvPr/>
        </p:nvCxnSpPr>
        <p:spPr>
          <a:xfrm>
            <a:off x="4302059" y="6157084"/>
            <a:ext cx="162950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8868064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79E53C3-95D3-E780-02B1-92B0F75136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D042644-197C-BDB6-2A06-E7524D566BC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9003" y="0"/>
            <a:ext cx="5176105" cy="6777552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00A60DFC-8910-F2B3-65B6-E683886C365F}"/>
              </a:ext>
            </a:extLst>
          </p:cNvPr>
          <p:cNvCxnSpPr>
            <a:cxnSpLocks/>
          </p:cNvCxnSpPr>
          <p:nvPr/>
        </p:nvCxnSpPr>
        <p:spPr>
          <a:xfrm>
            <a:off x="5232501" y="1889884"/>
            <a:ext cx="29128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A7D2B1F3-22CA-99BA-0432-4300D4A3AF79}"/>
              </a:ext>
            </a:extLst>
          </p:cNvPr>
          <p:cNvCxnSpPr>
            <a:cxnSpLocks/>
          </p:cNvCxnSpPr>
          <p:nvPr/>
        </p:nvCxnSpPr>
        <p:spPr>
          <a:xfrm>
            <a:off x="3387659" y="2234789"/>
            <a:ext cx="467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04CC74A0-84A0-ADFC-9BB2-D9617FEEBB31}"/>
              </a:ext>
            </a:extLst>
          </p:cNvPr>
          <p:cNvCxnSpPr>
            <a:cxnSpLocks/>
          </p:cNvCxnSpPr>
          <p:nvPr/>
        </p:nvCxnSpPr>
        <p:spPr>
          <a:xfrm>
            <a:off x="3471880" y="2579695"/>
            <a:ext cx="46734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6365EB8-5498-6821-916B-4BCB0E9F18FB}"/>
              </a:ext>
            </a:extLst>
          </p:cNvPr>
          <p:cNvCxnSpPr>
            <a:cxnSpLocks/>
          </p:cNvCxnSpPr>
          <p:nvPr/>
        </p:nvCxnSpPr>
        <p:spPr>
          <a:xfrm>
            <a:off x="3471880" y="2924600"/>
            <a:ext cx="135278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412248B-095D-349E-7025-2A03AC41F28C}"/>
              </a:ext>
            </a:extLst>
          </p:cNvPr>
          <p:cNvCxnSpPr>
            <a:cxnSpLocks/>
          </p:cNvCxnSpPr>
          <p:nvPr/>
        </p:nvCxnSpPr>
        <p:spPr>
          <a:xfrm>
            <a:off x="4971817" y="5134400"/>
            <a:ext cx="31735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BE70990-67D2-49D9-8164-89FFBD897C28}"/>
              </a:ext>
            </a:extLst>
          </p:cNvPr>
          <p:cNvCxnSpPr>
            <a:cxnSpLocks/>
          </p:cNvCxnSpPr>
          <p:nvPr/>
        </p:nvCxnSpPr>
        <p:spPr>
          <a:xfrm>
            <a:off x="3385036" y="5515400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34298046-A737-F3B0-FFA3-C908FAA59AB6}"/>
              </a:ext>
            </a:extLst>
          </p:cNvPr>
          <p:cNvCxnSpPr>
            <a:cxnSpLocks/>
          </p:cNvCxnSpPr>
          <p:nvPr/>
        </p:nvCxnSpPr>
        <p:spPr>
          <a:xfrm>
            <a:off x="3385036" y="5860305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3B292D97-CE98-45F9-C0FE-E8C892E6B026}"/>
              </a:ext>
            </a:extLst>
          </p:cNvPr>
          <p:cNvCxnSpPr>
            <a:cxnSpLocks/>
          </p:cNvCxnSpPr>
          <p:nvPr/>
        </p:nvCxnSpPr>
        <p:spPr>
          <a:xfrm>
            <a:off x="3385036" y="6253336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B3BBF948-A1BD-0BB7-8B41-55766A7564BF}"/>
              </a:ext>
            </a:extLst>
          </p:cNvPr>
          <p:cNvCxnSpPr>
            <a:cxnSpLocks/>
          </p:cNvCxnSpPr>
          <p:nvPr/>
        </p:nvCxnSpPr>
        <p:spPr>
          <a:xfrm>
            <a:off x="3509362" y="6598242"/>
            <a:ext cx="476034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" name="Picture 17">
            <a:extLst>
              <a:ext uri="{FF2B5EF4-FFF2-40B4-BE49-F238E27FC236}">
                <a16:creationId xmlns:a16="http://schemas.microsoft.com/office/drawing/2014/main" id="{C3B1BC6F-28A5-8CEF-6A4E-6427821A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269705" y="6133194"/>
            <a:ext cx="704618" cy="465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5761420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0CCF8B1-D63F-8D22-5580-A5C11D49077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2626BD2F-3BCF-E35E-0402-CB8A1EA64AC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47670" y="0"/>
            <a:ext cx="3914775" cy="677557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8A0E902-08FC-FDEA-7AF6-CDC3522A1A93}"/>
              </a:ext>
            </a:extLst>
          </p:cNvPr>
          <p:cNvSpPr/>
          <p:nvPr/>
        </p:nvSpPr>
        <p:spPr>
          <a:xfrm>
            <a:off x="6418384" y="4695092"/>
            <a:ext cx="369278" cy="40444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986A2C8-356F-0FFE-422D-64F45646C559}"/>
              </a:ext>
            </a:extLst>
          </p:cNvPr>
          <p:cNvCxnSpPr>
            <a:cxnSpLocks/>
          </p:cNvCxnSpPr>
          <p:nvPr/>
        </p:nvCxnSpPr>
        <p:spPr>
          <a:xfrm>
            <a:off x="4088883" y="418021"/>
            <a:ext cx="269877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DA64D309-74B2-C0C7-08D1-681490628C15}"/>
              </a:ext>
            </a:extLst>
          </p:cNvPr>
          <p:cNvCxnSpPr>
            <a:cxnSpLocks/>
          </p:cNvCxnSpPr>
          <p:nvPr/>
        </p:nvCxnSpPr>
        <p:spPr>
          <a:xfrm>
            <a:off x="5438272" y="943400"/>
            <a:ext cx="156410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EB8743D2-4848-CD14-4B5A-CC70FDCACCEC}"/>
              </a:ext>
            </a:extLst>
          </p:cNvPr>
          <p:cNvCxnSpPr>
            <a:cxnSpLocks/>
          </p:cNvCxnSpPr>
          <p:nvPr/>
        </p:nvCxnSpPr>
        <p:spPr>
          <a:xfrm>
            <a:off x="3569367" y="1228147"/>
            <a:ext cx="369307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312AD30F-EEF2-5E52-2A49-AA8B0413607E}"/>
              </a:ext>
            </a:extLst>
          </p:cNvPr>
          <p:cNvCxnSpPr>
            <a:cxnSpLocks/>
          </p:cNvCxnSpPr>
          <p:nvPr/>
        </p:nvCxnSpPr>
        <p:spPr>
          <a:xfrm>
            <a:off x="3591733" y="1500863"/>
            <a:ext cx="233983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3ADDFA0-B796-A525-A547-B5DB202C8FAF}"/>
              </a:ext>
            </a:extLst>
          </p:cNvPr>
          <p:cNvCxnSpPr>
            <a:cxnSpLocks/>
          </p:cNvCxnSpPr>
          <p:nvPr/>
        </p:nvCxnSpPr>
        <p:spPr>
          <a:xfrm>
            <a:off x="4720388" y="5072389"/>
            <a:ext cx="169799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Rectangle 15">
            <a:extLst>
              <a:ext uri="{FF2B5EF4-FFF2-40B4-BE49-F238E27FC236}">
                <a16:creationId xmlns:a16="http://schemas.microsoft.com/office/drawing/2014/main" id="{CD49370B-EF2D-0640-9064-E74C08425133}"/>
              </a:ext>
            </a:extLst>
          </p:cNvPr>
          <p:cNvSpPr/>
          <p:nvPr/>
        </p:nvSpPr>
        <p:spPr>
          <a:xfrm>
            <a:off x="4166470" y="5099537"/>
            <a:ext cx="1271801" cy="24556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C082993-3B9B-EC53-5E91-53C5F361A1A5}"/>
              </a:ext>
            </a:extLst>
          </p:cNvPr>
          <p:cNvCxnSpPr>
            <a:cxnSpLocks/>
          </p:cNvCxnSpPr>
          <p:nvPr/>
        </p:nvCxnSpPr>
        <p:spPr>
          <a:xfrm>
            <a:off x="5618746" y="5621831"/>
            <a:ext cx="138363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18DEA54C-6489-C451-C5D4-6CCB62959C0C}"/>
              </a:ext>
            </a:extLst>
          </p:cNvPr>
          <p:cNvCxnSpPr>
            <a:cxnSpLocks/>
          </p:cNvCxnSpPr>
          <p:nvPr/>
        </p:nvCxnSpPr>
        <p:spPr>
          <a:xfrm>
            <a:off x="3591733" y="5906578"/>
            <a:ext cx="34106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184EEF3F-8FDD-44EF-B796-98FCA97C8BC2}"/>
              </a:ext>
            </a:extLst>
          </p:cNvPr>
          <p:cNvCxnSpPr>
            <a:cxnSpLocks/>
          </p:cNvCxnSpPr>
          <p:nvPr/>
        </p:nvCxnSpPr>
        <p:spPr>
          <a:xfrm>
            <a:off x="3591733" y="6167262"/>
            <a:ext cx="202701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3" name="Picture 22">
            <a:extLst>
              <a:ext uri="{FF2B5EF4-FFF2-40B4-BE49-F238E27FC236}">
                <a16:creationId xmlns:a16="http://schemas.microsoft.com/office/drawing/2014/main" id="{ED9A25F4-AD69-1E05-5957-1143BEF38A1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057618" y="6427946"/>
            <a:ext cx="2027013" cy="3112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649483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D570600-383B-53EA-08D8-9F6BFCD338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1A890BF-8AAF-AC3B-E50B-86396CE6D6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82203" y="158262"/>
            <a:ext cx="6827594" cy="6287558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E1F9E996-6FA8-1274-A653-51C0923E1F1E}"/>
              </a:ext>
            </a:extLst>
          </p:cNvPr>
          <p:cNvCxnSpPr>
            <a:cxnSpLocks/>
          </p:cNvCxnSpPr>
          <p:nvPr/>
        </p:nvCxnSpPr>
        <p:spPr>
          <a:xfrm>
            <a:off x="3577696" y="1414788"/>
            <a:ext cx="332843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76BCAA42-1813-95C9-3E6E-C6D329EFC088}"/>
              </a:ext>
            </a:extLst>
          </p:cNvPr>
          <p:cNvCxnSpPr>
            <a:cxnSpLocks/>
          </p:cNvCxnSpPr>
          <p:nvPr/>
        </p:nvCxnSpPr>
        <p:spPr>
          <a:xfrm>
            <a:off x="8349916" y="941546"/>
            <a:ext cx="8502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62088129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0E05151-E04C-E815-EF98-EE8397DDE5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6ED9CAB-C5F4-D307-9D02-C59232E572F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634533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82AC940A-75EF-3A48-23D0-E818EFFE8A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230" y="298938"/>
            <a:ext cx="10731540" cy="3851031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8901576D-9D10-B559-3F5F-291D05E50A0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204188" y="3866416"/>
            <a:ext cx="4152020" cy="100452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3B3C294E-7DB3-AB5E-1DFC-B721F39A2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70592" y="5554542"/>
            <a:ext cx="10619211" cy="1004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17806741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3" name="Picture 32">
            <a:extLst>
              <a:ext uri="{FF2B5EF4-FFF2-40B4-BE49-F238E27FC236}">
                <a16:creationId xmlns:a16="http://schemas.microsoft.com/office/drawing/2014/main" id="{D9ABC69E-4DE7-BF10-DC98-C9A641BDA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1"/>
            <a:ext cx="12192000" cy="701021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300059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73F8E007-F63B-1939-7817-EE85927A76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548" y="87922"/>
            <a:ext cx="1400706" cy="105507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33C1B04C-0FED-5755-7121-B55E24158DB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86976" y="342898"/>
            <a:ext cx="5218047" cy="1600201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2E77890B-B65B-22AF-33DF-2F58F0F4BA3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404003" y="1717799"/>
            <a:ext cx="5301020" cy="4797303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94CFEDA2-06D7-3E02-0FB5-BAC87F2A487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0" y="6037386"/>
            <a:ext cx="1099038" cy="732692"/>
          </a:xfrm>
          <a:prstGeom prst="rect">
            <a:avLst/>
          </a:prstGeom>
        </p:spPr>
      </p:pic>
      <p:cxnSp>
        <p:nvCxnSpPr>
          <p:cNvPr id="3" name="Straight Connector 2">
            <a:extLst>
              <a:ext uri="{FF2B5EF4-FFF2-40B4-BE49-F238E27FC236}">
                <a16:creationId xmlns:a16="http://schemas.microsoft.com/office/drawing/2014/main" id="{95260783-1A3B-8AF7-2F15-5744A9868134}"/>
              </a:ext>
            </a:extLst>
          </p:cNvPr>
          <p:cNvCxnSpPr>
            <a:cxnSpLocks/>
          </p:cNvCxnSpPr>
          <p:nvPr/>
        </p:nvCxnSpPr>
        <p:spPr>
          <a:xfrm>
            <a:off x="4396154" y="1717799"/>
            <a:ext cx="16998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Rectangle 5">
            <a:extLst>
              <a:ext uri="{FF2B5EF4-FFF2-40B4-BE49-F238E27FC236}">
                <a16:creationId xmlns:a16="http://schemas.microsoft.com/office/drawing/2014/main" id="{D9C58789-C027-86BB-E7AB-76132864E553}"/>
              </a:ext>
            </a:extLst>
          </p:cNvPr>
          <p:cNvSpPr/>
          <p:nvPr/>
        </p:nvSpPr>
        <p:spPr>
          <a:xfrm>
            <a:off x="3657600" y="545122"/>
            <a:ext cx="1019908" cy="439615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73B48990-EF60-C52E-2719-BC76475BF076}"/>
              </a:ext>
            </a:extLst>
          </p:cNvPr>
          <p:cNvCxnSpPr>
            <a:cxnSpLocks/>
          </p:cNvCxnSpPr>
          <p:nvPr/>
        </p:nvCxnSpPr>
        <p:spPr>
          <a:xfrm>
            <a:off x="4396154" y="2274645"/>
            <a:ext cx="41148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0870D280-A15B-D5FD-420A-FDB9F37B10FC}"/>
              </a:ext>
            </a:extLst>
          </p:cNvPr>
          <p:cNvCxnSpPr>
            <a:cxnSpLocks/>
          </p:cNvCxnSpPr>
          <p:nvPr/>
        </p:nvCxnSpPr>
        <p:spPr>
          <a:xfrm>
            <a:off x="3657600" y="2602892"/>
            <a:ext cx="307730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Rectangle 13">
            <a:extLst>
              <a:ext uri="{FF2B5EF4-FFF2-40B4-BE49-F238E27FC236}">
                <a16:creationId xmlns:a16="http://schemas.microsoft.com/office/drawing/2014/main" id="{0BE88E4C-A762-65E0-1518-D0DA74283D7C}"/>
              </a:ext>
            </a:extLst>
          </p:cNvPr>
          <p:cNvSpPr/>
          <p:nvPr/>
        </p:nvSpPr>
        <p:spPr>
          <a:xfrm>
            <a:off x="6224953" y="3403904"/>
            <a:ext cx="386861" cy="4471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BEF7878B-081F-038F-1FDE-6A32CBF8779A}"/>
              </a:ext>
            </a:extLst>
          </p:cNvPr>
          <p:cNvCxnSpPr>
            <a:cxnSpLocks/>
          </p:cNvCxnSpPr>
          <p:nvPr/>
        </p:nvCxnSpPr>
        <p:spPr>
          <a:xfrm>
            <a:off x="5586685" y="4167922"/>
            <a:ext cx="29242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E2CC3195-7EFB-37B9-12BC-AAA7FB0AAE66}"/>
              </a:ext>
            </a:extLst>
          </p:cNvPr>
          <p:cNvCxnSpPr>
            <a:cxnSpLocks/>
          </p:cNvCxnSpPr>
          <p:nvPr/>
        </p:nvCxnSpPr>
        <p:spPr>
          <a:xfrm>
            <a:off x="3657600" y="4566506"/>
            <a:ext cx="158784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76926183-8BE5-ACA9-612C-7CA8E211F17F}"/>
              </a:ext>
            </a:extLst>
          </p:cNvPr>
          <p:cNvCxnSpPr>
            <a:cxnSpLocks/>
          </p:cNvCxnSpPr>
          <p:nvPr/>
        </p:nvCxnSpPr>
        <p:spPr>
          <a:xfrm>
            <a:off x="5780754" y="4953369"/>
            <a:ext cx="273020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A77A162-3D14-DFF1-3D1D-8C0B90C2C8E1}"/>
              </a:ext>
            </a:extLst>
          </p:cNvPr>
          <p:cNvCxnSpPr>
            <a:cxnSpLocks/>
          </p:cNvCxnSpPr>
          <p:nvPr/>
        </p:nvCxnSpPr>
        <p:spPr>
          <a:xfrm>
            <a:off x="3657600" y="5334369"/>
            <a:ext cx="11781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83C203A-5CD3-B8B0-A228-BF1A0E884DA0}"/>
              </a:ext>
            </a:extLst>
          </p:cNvPr>
          <p:cNvCxnSpPr>
            <a:cxnSpLocks/>
          </p:cNvCxnSpPr>
          <p:nvPr/>
        </p:nvCxnSpPr>
        <p:spPr>
          <a:xfrm>
            <a:off x="4221585" y="5721231"/>
            <a:ext cx="428936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66D64FC-0D50-C0BC-DC16-A420D368C89A}"/>
              </a:ext>
            </a:extLst>
          </p:cNvPr>
          <p:cNvCxnSpPr>
            <a:cxnSpLocks/>
          </p:cNvCxnSpPr>
          <p:nvPr/>
        </p:nvCxnSpPr>
        <p:spPr>
          <a:xfrm flipV="1">
            <a:off x="3793693" y="6037386"/>
            <a:ext cx="4911330" cy="3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FBF80142-1901-3353-560C-554DA089B4D8}"/>
              </a:ext>
            </a:extLst>
          </p:cNvPr>
          <p:cNvCxnSpPr>
            <a:cxnSpLocks/>
          </p:cNvCxnSpPr>
          <p:nvPr/>
        </p:nvCxnSpPr>
        <p:spPr>
          <a:xfrm>
            <a:off x="3769288" y="6454294"/>
            <a:ext cx="2842526" cy="3479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0" name="Picture 29">
            <a:extLst>
              <a:ext uri="{FF2B5EF4-FFF2-40B4-BE49-F238E27FC236}">
                <a16:creationId xmlns:a16="http://schemas.microsoft.com/office/drawing/2014/main" id="{6BE173B5-0ACC-0AFA-341C-07C5A63A4F3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734908" y="6107353"/>
            <a:ext cx="2812799" cy="3469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5113510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E71401A-5B13-A1F0-4D0E-D9D0590BE9C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36C4DD06-17D4-9C34-9194-D034CEEBBB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50576" y="140677"/>
            <a:ext cx="5870331" cy="6522590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22E020EC-8E8B-5887-37CF-3E46DED54BBE}"/>
              </a:ext>
            </a:extLst>
          </p:cNvPr>
          <p:cNvCxnSpPr>
            <a:cxnSpLocks/>
          </p:cNvCxnSpPr>
          <p:nvPr/>
        </p:nvCxnSpPr>
        <p:spPr>
          <a:xfrm>
            <a:off x="6730324" y="568939"/>
            <a:ext cx="211473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B89EE358-A820-FF1D-51D7-20D4ED43C413}"/>
              </a:ext>
            </a:extLst>
          </p:cNvPr>
          <p:cNvCxnSpPr>
            <a:cxnSpLocks/>
          </p:cNvCxnSpPr>
          <p:nvPr/>
        </p:nvCxnSpPr>
        <p:spPr>
          <a:xfrm flipV="1">
            <a:off x="3150576" y="988596"/>
            <a:ext cx="981809" cy="8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4A39C029-477F-FE64-792F-B34E6B17507C}"/>
              </a:ext>
            </a:extLst>
          </p:cNvPr>
          <p:cNvCxnSpPr>
            <a:cxnSpLocks/>
          </p:cNvCxnSpPr>
          <p:nvPr/>
        </p:nvCxnSpPr>
        <p:spPr>
          <a:xfrm flipV="1">
            <a:off x="4434252" y="2265515"/>
            <a:ext cx="4147040" cy="369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677D57E-1CCC-61CA-AF00-C91C6187A133}"/>
              </a:ext>
            </a:extLst>
          </p:cNvPr>
          <p:cNvCxnSpPr>
            <a:cxnSpLocks/>
          </p:cNvCxnSpPr>
          <p:nvPr/>
        </p:nvCxnSpPr>
        <p:spPr>
          <a:xfrm flipV="1">
            <a:off x="3326421" y="1416859"/>
            <a:ext cx="4147041" cy="89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16281195-456D-0D45-23DB-39C3CEBDF188}"/>
              </a:ext>
            </a:extLst>
          </p:cNvPr>
          <p:cNvCxnSpPr>
            <a:cxnSpLocks/>
          </p:cNvCxnSpPr>
          <p:nvPr/>
        </p:nvCxnSpPr>
        <p:spPr>
          <a:xfrm flipV="1">
            <a:off x="3326422" y="2702016"/>
            <a:ext cx="5694485" cy="65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00436417-3D7D-41A6-0E25-CD23EE2E704A}"/>
              </a:ext>
            </a:extLst>
          </p:cNvPr>
          <p:cNvCxnSpPr>
            <a:cxnSpLocks/>
          </p:cNvCxnSpPr>
          <p:nvPr/>
        </p:nvCxnSpPr>
        <p:spPr>
          <a:xfrm flipV="1">
            <a:off x="3326421" y="3138148"/>
            <a:ext cx="5694485" cy="6543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Rectangle 14">
            <a:extLst>
              <a:ext uri="{FF2B5EF4-FFF2-40B4-BE49-F238E27FC236}">
                <a16:creationId xmlns:a16="http://schemas.microsoft.com/office/drawing/2014/main" id="{F7A134D1-1BDE-8D48-7F2C-7CB0CDC37243}"/>
              </a:ext>
            </a:extLst>
          </p:cNvPr>
          <p:cNvSpPr/>
          <p:nvPr/>
        </p:nvSpPr>
        <p:spPr>
          <a:xfrm>
            <a:off x="3206258" y="3236249"/>
            <a:ext cx="1981203" cy="418173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7E4E3E0-D48F-1956-B185-E07DEF237035}"/>
              </a:ext>
            </a:extLst>
          </p:cNvPr>
          <p:cNvCxnSpPr>
            <a:cxnSpLocks/>
          </p:cNvCxnSpPr>
          <p:nvPr/>
        </p:nvCxnSpPr>
        <p:spPr>
          <a:xfrm>
            <a:off x="3326421" y="4076979"/>
            <a:ext cx="3707425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9457C832-CDB5-BEC1-F990-DB826D24439B}"/>
              </a:ext>
            </a:extLst>
          </p:cNvPr>
          <p:cNvCxnSpPr>
            <a:cxnSpLocks/>
          </p:cNvCxnSpPr>
          <p:nvPr/>
        </p:nvCxnSpPr>
        <p:spPr>
          <a:xfrm flipV="1">
            <a:off x="6507772" y="3554876"/>
            <a:ext cx="2392971" cy="1940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" name="Rectangle 19">
            <a:extLst>
              <a:ext uri="{FF2B5EF4-FFF2-40B4-BE49-F238E27FC236}">
                <a16:creationId xmlns:a16="http://schemas.microsoft.com/office/drawing/2014/main" id="{313D5A9F-29F8-0AB3-65B2-82626746CD10}"/>
              </a:ext>
            </a:extLst>
          </p:cNvPr>
          <p:cNvSpPr/>
          <p:nvPr/>
        </p:nvSpPr>
        <p:spPr>
          <a:xfrm>
            <a:off x="7215550" y="3654423"/>
            <a:ext cx="1685194" cy="418172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E5226EA0-8060-E311-2206-AFBA7F1DA862}"/>
              </a:ext>
            </a:extLst>
          </p:cNvPr>
          <p:cNvCxnSpPr>
            <a:cxnSpLocks/>
          </p:cNvCxnSpPr>
          <p:nvPr/>
        </p:nvCxnSpPr>
        <p:spPr>
          <a:xfrm>
            <a:off x="3326421" y="4457979"/>
            <a:ext cx="551864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15F9197-304B-3F02-07A1-9AFDE897E02A}"/>
              </a:ext>
            </a:extLst>
          </p:cNvPr>
          <p:cNvCxnSpPr>
            <a:cxnSpLocks/>
          </p:cNvCxnSpPr>
          <p:nvPr/>
        </p:nvCxnSpPr>
        <p:spPr>
          <a:xfrm>
            <a:off x="3326421" y="4926902"/>
            <a:ext cx="318135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A717729F-05E7-E209-7320-01DB7F6FD21B}"/>
              </a:ext>
            </a:extLst>
          </p:cNvPr>
          <p:cNvCxnSpPr>
            <a:cxnSpLocks/>
          </p:cNvCxnSpPr>
          <p:nvPr/>
        </p:nvCxnSpPr>
        <p:spPr>
          <a:xfrm>
            <a:off x="5641727" y="5788548"/>
            <a:ext cx="30802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9BE9399E-052F-722A-415B-E360AA491371}"/>
              </a:ext>
            </a:extLst>
          </p:cNvPr>
          <p:cNvCxnSpPr>
            <a:cxnSpLocks/>
          </p:cNvCxnSpPr>
          <p:nvPr/>
        </p:nvCxnSpPr>
        <p:spPr>
          <a:xfrm>
            <a:off x="3427530" y="6239886"/>
            <a:ext cx="308024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8" name="Picture 27">
            <a:extLst>
              <a:ext uri="{FF2B5EF4-FFF2-40B4-BE49-F238E27FC236}">
                <a16:creationId xmlns:a16="http://schemas.microsoft.com/office/drawing/2014/main" id="{CBCE01EF-A6A8-A79B-742E-B8E724C5661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06258" y="130543"/>
            <a:ext cx="3524066" cy="4346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25574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4ABDD18-AC04-9986-D22B-6AC1233F03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090DB14A-DA78-8446-F703-4F4C66F9387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59685" y="273027"/>
            <a:ext cx="6672629" cy="6311946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56E93D28-98B0-A995-D81B-ABDC92A27271}"/>
              </a:ext>
            </a:extLst>
          </p:cNvPr>
          <p:cNvSpPr/>
          <p:nvPr/>
        </p:nvSpPr>
        <p:spPr>
          <a:xfrm>
            <a:off x="4431322" y="1680612"/>
            <a:ext cx="457201" cy="5702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5B594F9E-21F7-7E34-3C71-BE4CBA073A72}"/>
              </a:ext>
            </a:extLst>
          </p:cNvPr>
          <p:cNvSpPr/>
          <p:nvPr/>
        </p:nvSpPr>
        <p:spPr>
          <a:xfrm>
            <a:off x="4888523" y="1680612"/>
            <a:ext cx="2708031" cy="570219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4B958736-08DE-46F9-7C5E-89D8C1D6A305}"/>
              </a:ext>
            </a:extLst>
          </p:cNvPr>
          <p:cNvCxnSpPr>
            <a:cxnSpLocks/>
          </p:cNvCxnSpPr>
          <p:nvPr/>
        </p:nvCxnSpPr>
        <p:spPr>
          <a:xfrm>
            <a:off x="4117730" y="2697108"/>
            <a:ext cx="49735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D923940-591F-10F0-DB92-47D1006232B2}"/>
              </a:ext>
            </a:extLst>
          </p:cNvPr>
          <p:cNvCxnSpPr>
            <a:cxnSpLocks/>
          </p:cNvCxnSpPr>
          <p:nvPr/>
        </p:nvCxnSpPr>
        <p:spPr>
          <a:xfrm>
            <a:off x="3056792" y="3148447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863E955-F23A-BEB1-A646-145D4261BACA}"/>
              </a:ext>
            </a:extLst>
          </p:cNvPr>
          <p:cNvCxnSpPr>
            <a:cxnSpLocks/>
          </p:cNvCxnSpPr>
          <p:nvPr/>
        </p:nvCxnSpPr>
        <p:spPr>
          <a:xfrm>
            <a:off x="3056792" y="3617370"/>
            <a:ext cx="411773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0D68D270-8DAF-F15E-7483-922002BDECF9}"/>
              </a:ext>
            </a:extLst>
          </p:cNvPr>
          <p:cNvCxnSpPr>
            <a:cxnSpLocks/>
          </p:cNvCxnSpPr>
          <p:nvPr/>
        </p:nvCxnSpPr>
        <p:spPr>
          <a:xfrm>
            <a:off x="3056792" y="4109739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77DFB777-74BC-66CE-BCC9-E5472C25ADBC}"/>
              </a:ext>
            </a:extLst>
          </p:cNvPr>
          <p:cNvCxnSpPr>
            <a:cxnSpLocks/>
          </p:cNvCxnSpPr>
          <p:nvPr/>
        </p:nvCxnSpPr>
        <p:spPr>
          <a:xfrm>
            <a:off x="3056792" y="4561077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AAA397B6-3040-F9EA-3054-2ADF41F0E3A1}"/>
              </a:ext>
            </a:extLst>
          </p:cNvPr>
          <p:cNvCxnSpPr>
            <a:cxnSpLocks/>
          </p:cNvCxnSpPr>
          <p:nvPr/>
        </p:nvCxnSpPr>
        <p:spPr>
          <a:xfrm>
            <a:off x="3078772" y="5047584"/>
            <a:ext cx="1352550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63A578CC-B8C1-35E5-CFD0-0DEB116FCBE4}"/>
              </a:ext>
            </a:extLst>
          </p:cNvPr>
          <p:cNvCxnSpPr>
            <a:cxnSpLocks/>
          </p:cNvCxnSpPr>
          <p:nvPr/>
        </p:nvCxnSpPr>
        <p:spPr>
          <a:xfrm>
            <a:off x="3056792" y="6462681"/>
            <a:ext cx="603445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0878304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F9F3D7-3EFE-5EB9-4DB1-EADB307C6A7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5499B8BC-F161-B82A-B3EF-F0C8A889932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73556" y="65140"/>
            <a:ext cx="7444887" cy="6727719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C4008D9B-20F2-2EF7-763F-27F4F093196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54415" y="6170368"/>
            <a:ext cx="5046785" cy="622491"/>
          </a:xfrm>
          <a:prstGeom prst="rect">
            <a:avLst/>
          </a:prstGeom>
        </p:spPr>
      </p:pic>
      <p:cxnSp>
        <p:nvCxnSpPr>
          <p:cNvPr id="2" name="Straight Connector 1">
            <a:extLst>
              <a:ext uri="{FF2B5EF4-FFF2-40B4-BE49-F238E27FC236}">
                <a16:creationId xmlns:a16="http://schemas.microsoft.com/office/drawing/2014/main" id="{AB234F5B-AD29-5814-837B-D5EF05CAA40C}"/>
              </a:ext>
            </a:extLst>
          </p:cNvPr>
          <p:cNvCxnSpPr>
            <a:cxnSpLocks/>
          </p:cNvCxnSpPr>
          <p:nvPr/>
        </p:nvCxnSpPr>
        <p:spPr>
          <a:xfrm>
            <a:off x="2546838" y="710046"/>
            <a:ext cx="501454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76D38CE3-FA37-334D-C097-74A7F628952D}"/>
              </a:ext>
            </a:extLst>
          </p:cNvPr>
          <p:cNvCxnSpPr>
            <a:cxnSpLocks/>
          </p:cNvCxnSpPr>
          <p:nvPr/>
        </p:nvCxnSpPr>
        <p:spPr>
          <a:xfrm>
            <a:off x="2546838" y="2925707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FEAFF8A7-54E1-61B1-3822-2A9C4F03AD23}"/>
              </a:ext>
            </a:extLst>
          </p:cNvPr>
          <p:cNvCxnSpPr>
            <a:cxnSpLocks/>
          </p:cNvCxnSpPr>
          <p:nvPr/>
        </p:nvCxnSpPr>
        <p:spPr>
          <a:xfrm>
            <a:off x="6910754" y="2374722"/>
            <a:ext cx="26904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2CC1ACAD-A1C1-FD45-7721-713D499938C4}"/>
              </a:ext>
            </a:extLst>
          </p:cNvPr>
          <p:cNvCxnSpPr>
            <a:cxnSpLocks/>
          </p:cNvCxnSpPr>
          <p:nvPr/>
        </p:nvCxnSpPr>
        <p:spPr>
          <a:xfrm>
            <a:off x="2546838" y="3429000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E1EDD9FF-34E0-2596-52B8-6813207F823B}"/>
              </a:ext>
            </a:extLst>
          </p:cNvPr>
          <p:cNvCxnSpPr>
            <a:cxnSpLocks/>
          </p:cNvCxnSpPr>
          <p:nvPr/>
        </p:nvCxnSpPr>
        <p:spPr>
          <a:xfrm>
            <a:off x="2546838" y="3985847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245D3B5D-750D-4E62-374F-B1FEBE3458FA}"/>
              </a:ext>
            </a:extLst>
          </p:cNvPr>
          <p:cNvCxnSpPr>
            <a:cxnSpLocks/>
          </p:cNvCxnSpPr>
          <p:nvPr/>
        </p:nvCxnSpPr>
        <p:spPr>
          <a:xfrm>
            <a:off x="2546838" y="4542693"/>
            <a:ext cx="32209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C4FE8CAD-EC8F-5219-23BF-7ECE52CE81B4}"/>
              </a:ext>
            </a:extLst>
          </p:cNvPr>
          <p:cNvCxnSpPr>
            <a:cxnSpLocks/>
          </p:cNvCxnSpPr>
          <p:nvPr/>
        </p:nvCxnSpPr>
        <p:spPr>
          <a:xfrm>
            <a:off x="2546838" y="5122986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D547E0B2-F77B-B59E-A69C-FAF9BE5C59A1}"/>
              </a:ext>
            </a:extLst>
          </p:cNvPr>
          <p:cNvCxnSpPr>
            <a:cxnSpLocks/>
          </p:cNvCxnSpPr>
          <p:nvPr/>
        </p:nvCxnSpPr>
        <p:spPr>
          <a:xfrm>
            <a:off x="6095999" y="4577863"/>
            <a:ext cx="322091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87A4EF6-BCA2-C274-C176-4A42E68A0D57}"/>
              </a:ext>
            </a:extLst>
          </p:cNvPr>
          <p:cNvCxnSpPr>
            <a:cxnSpLocks/>
          </p:cNvCxnSpPr>
          <p:nvPr/>
        </p:nvCxnSpPr>
        <p:spPr>
          <a:xfrm>
            <a:off x="2546838" y="5679832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15B77F96-F185-B4A6-1784-E2D5F9A445C3}"/>
              </a:ext>
            </a:extLst>
          </p:cNvPr>
          <p:cNvCxnSpPr>
            <a:cxnSpLocks/>
          </p:cNvCxnSpPr>
          <p:nvPr/>
        </p:nvCxnSpPr>
        <p:spPr>
          <a:xfrm>
            <a:off x="2568818" y="6170368"/>
            <a:ext cx="705436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7204596-211D-6666-B03F-9C715028E2C5}"/>
              </a:ext>
            </a:extLst>
          </p:cNvPr>
          <p:cNvCxnSpPr>
            <a:cxnSpLocks/>
          </p:cNvCxnSpPr>
          <p:nvPr/>
        </p:nvCxnSpPr>
        <p:spPr>
          <a:xfrm>
            <a:off x="2568818" y="6785165"/>
            <a:ext cx="198559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2538166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44F561-A1B4-25C6-B237-EC5A90429F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174593C2-79E8-DC2A-E3B4-913DF3B6C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194355" y="159541"/>
            <a:ext cx="5803289" cy="6538917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8EB960A-4201-CE8E-B1FA-56296DCDED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89385" y="102909"/>
            <a:ext cx="1758461" cy="479982"/>
          </a:xfrm>
          <a:prstGeom prst="rect">
            <a:avLst/>
          </a:prstGeom>
        </p:spPr>
      </p:pic>
      <p:sp>
        <p:nvSpPr>
          <p:cNvPr id="2" name="Rectangle 1">
            <a:extLst>
              <a:ext uri="{FF2B5EF4-FFF2-40B4-BE49-F238E27FC236}">
                <a16:creationId xmlns:a16="http://schemas.microsoft.com/office/drawing/2014/main" id="{6C404BE3-860D-E430-8C85-0E1C37C0C058}"/>
              </a:ext>
            </a:extLst>
          </p:cNvPr>
          <p:cNvSpPr/>
          <p:nvPr/>
        </p:nvSpPr>
        <p:spPr>
          <a:xfrm>
            <a:off x="4747846" y="0"/>
            <a:ext cx="457201" cy="685800"/>
          </a:xfrm>
          <a:prstGeom prst="rect">
            <a:avLst/>
          </a:prstGeom>
          <a:noFill/>
          <a:ln w="7620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6961320-80DB-41FD-93F4-E30A9C21BAC7}"/>
              </a:ext>
            </a:extLst>
          </p:cNvPr>
          <p:cNvCxnSpPr>
            <a:cxnSpLocks/>
          </p:cNvCxnSpPr>
          <p:nvPr/>
        </p:nvCxnSpPr>
        <p:spPr>
          <a:xfrm>
            <a:off x="3194355" y="965322"/>
            <a:ext cx="2010692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E01800F-810A-EBAB-4B28-D2A5BB01BAAA}"/>
              </a:ext>
            </a:extLst>
          </p:cNvPr>
          <p:cNvCxnSpPr>
            <a:cxnSpLocks/>
          </p:cNvCxnSpPr>
          <p:nvPr/>
        </p:nvCxnSpPr>
        <p:spPr>
          <a:xfrm>
            <a:off x="6388893" y="449507"/>
            <a:ext cx="2473753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D1ADBBD7-2276-5CDD-023D-40DA05479874}"/>
              </a:ext>
            </a:extLst>
          </p:cNvPr>
          <p:cNvCxnSpPr>
            <a:cxnSpLocks/>
          </p:cNvCxnSpPr>
          <p:nvPr/>
        </p:nvCxnSpPr>
        <p:spPr>
          <a:xfrm>
            <a:off x="3194355" y="1856276"/>
            <a:ext cx="56682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CB46FC0A-32FB-A47C-FACD-8BDE8C28CAEC}"/>
              </a:ext>
            </a:extLst>
          </p:cNvPr>
          <p:cNvCxnSpPr>
            <a:cxnSpLocks/>
          </p:cNvCxnSpPr>
          <p:nvPr/>
        </p:nvCxnSpPr>
        <p:spPr>
          <a:xfrm>
            <a:off x="3194355" y="1410799"/>
            <a:ext cx="56682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C7C5554E-78D9-7EF4-45A1-9C3416BA901C}"/>
              </a:ext>
            </a:extLst>
          </p:cNvPr>
          <p:cNvCxnSpPr>
            <a:cxnSpLocks/>
          </p:cNvCxnSpPr>
          <p:nvPr/>
        </p:nvCxnSpPr>
        <p:spPr>
          <a:xfrm>
            <a:off x="5205047" y="2325199"/>
            <a:ext cx="3657599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E8CE8FB9-6BE9-A3FE-B9CF-0BBE13B38404}"/>
              </a:ext>
            </a:extLst>
          </p:cNvPr>
          <p:cNvCxnSpPr>
            <a:cxnSpLocks/>
          </p:cNvCxnSpPr>
          <p:nvPr/>
        </p:nvCxnSpPr>
        <p:spPr>
          <a:xfrm>
            <a:off x="4267200" y="2741368"/>
            <a:ext cx="4595446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B9262D17-4C98-7787-BBE8-A883DC2FD2B7}"/>
              </a:ext>
            </a:extLst>
          </p:cNvPr>
          <p:cNvCxnSpPr>
            <a:cxnSpLocks/>
          </p:cNvCxnSpPr>
          <p:nvPr/>
        </p:nvCxnSpPr>
        <p:spPr>
          <a:xfrm>
            <a:off x="3194355" y="3157537"/>
            <a:ext cx="4243937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231A49E5-3044-30ED-ED96-22B0A0AAF516}"/>
              </a:ext>
            </a:extLst>
          </p:cNvPr>
          <p:cNvCxnSpPr>
            <a:cxnSpLocks/>
          </p:cNvCxnSpPr>
          <p:nvPr/>
        </p:nvCxnSpPr>
        <p:spPr>
          <a:xfrm>
            <a:off x="4747846" y="5338030"/>
            <a:ext cx="4249798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86C6DC1E-9A44-93E7-F3A3-7AF5C7EEED09}"/>
              </a:ext>
            </a:extLst>
          </p:cNvPr>
          <p:cNvCxnSpPr>
            <a:cxnSpLocks/>
          </p:cNvCxnSpPr>
          <p:nvPr/>
        </p:nvCxnSpPr>
        <p:spPr>
          <a:xfrm>
            <a:off x="3194355" y="5824537"/>
            <a:ext cx="5668291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ECF5DD49-5A4C-F8F5-0DA0-3ED5F57FE86C}"/>
              </a:ext>
            </a:extLst>
          </p:cNvPr>
          <p:cNvCxnSpPr>
            <a:cxnSpLocks/>
          </p:cNvCxnSpPr>
          <p:nvPr/>
        </p:nvCxnSpPr>
        <p:spPr>
          <a:xfrm>
            <a:off x="3261854" y="6205537"/>
            <a:ext cx="5266684" cy="0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020447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noFill/>
        <a:ln w="76200">
          <a:solidFill>
            <a:srgbClr val="FF0000"/>
          </a:solidFill>
        </a:ln>
      </a:spPr>
      <a:bodyPr rtlCol="0" anchor="ctr"/>
      <a:lstStyle>
        <a:defPPr algn="ctr">
          <a:defRPr/>
        </a:defPPr>
      </a:lstStyle>
      <a:style>
        <a:lnRef idx="2">
          <a:schemeClr val="accent1">
            <a:shade val="15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57150">
          <a:solidFill>
            <a:srgbClr val="FF0000"/>
          </a:solidFill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676</TotalTime>
  <Words>13</Words>
  <Application>Microsoft Office PowerPoint</Application>
  <PresentationFormat>Widescreen</PresentationFormat>
  <Paragraphs>3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1" baseType="lpstr">
      <vt:lpstr>Arial</vt:lpstr>
      <vt:lpstr>Calibri</vt:lpstr>
      <vt:lpstr>Calibri Light</vt:lpstr>
      <vt:lpstr>Office Theme</vt:lpstr>
      <vt:lpstr>PowerPoint Presentation</vt:lpstr>
      <vt:lpstr>La razón según la RAE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F. Garcìa Alcalà</dc:creator>
  <cp:lastModifiedBy>F. Garcìa Alcalà</cp:lastModifiedBy>
  <cp:revision>42</cp:revision>
  <dcterms:created xsi:type="dcterms:W3CDTF">2025-03-05T04:30:03Z</dcterms:created>
  <dcterms:modified xsi:type="dcterms:W3CDTF">2025-03-21T18:49:06Z</dcterms:modified>
</cp:coreProperties>
</file>