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6" r:id="rId4"/>
    <p:sldId id="300" r:id="rId5"/>
    <p:sldId id="304" r:id="rId6"/>
    <p:sldId id="299" r:id="rId7"/>
    <p:sldId id="305" r:id="rId8"/>
    <p:sldId id="306" r:id="rId9"/>
    <p:sldId id="307" r:id="rId10"/>
    <p:sldId id="308" r:id="rId11"/>
    <p:sldId id="261" r:id="rId12"/>
    <p:sldId id="310" r:id="rId13"/>
    <p:sldId id="309" r:id="rId14"/>
    <p:sldId id="269" r:id="rId15"/>
    <p:sldId id="274" r:id="rId16"/>
    <p:sldId id="297" r:id="rId1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CCFF66"/>
    <a:srgbClr val="339966"/>
    <a:srgbClr val="808000"/>
    <a:srgbClr val="6666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7FA12-D958-4D3D-96E7-73D446198B8C}" v="28" dt="2024-09-02T20:12:32.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Inca Mendoza Loyola" userId="980b2577-cf23-4a04-ad01-e0bd4bba48ac" providerId="ADAL" clId="{48F7FA12-D958-4D3D-96E7-73D446198B8C}"/>
    <pc:docChg chg="undo custSel addSld delSld modSld">
      <pc:chgData name="Cesar Inca Mendoza Loyola" userId="980b2577-cf23-4a04-ad01-e0bd4bba48ac" providerId="ADAL" clId="{48F7FA12-D958-4D3D-96E7-73D446198B8C}" dt="2024-09-02T21:45:52.327" v="1170" actId="113"/>
      <pc:docMkLst>
        <pc:docMk/>
      </pc:docMkLst>
      <pc:sldChg chg="delSp modSp mod">
        <pc:chgData name="Cesar Inca Mendoza Loyola" userId="980b2577-cf23-4a04-ad01-e0bd4bba48ac" providerId="ADAL" clId="{48F7FA12-D958-4D3D-96E7-73D446198B8C}" dt="2024-09-02T19:24:38.335" v="159" actId="1076"/>
        <pc:sldMkLst>
          <pc:docMk/>
          <pc:sldMk cId="0" sldId="256"/>
        </pc:sldMkLst>
        <pc:spChg chg="mod">
          <ac:chgData name="Cesar Inca Mendoza Loyola" userId="980b2577-cf23-4a04-ad01-e0bd4bba48ac" providerId="ADAL" clId="{48F7FA12-D958-4D3D-96E7-73D446198B8C}" dt="2024-09-02T19:24:02.694" v="101" actId="6549"/>
          <ac:spMkLst>
            <pc:docMk/>
            <pc:sldMk cId="0" sldId="256"/>
            <ac:spMk id="2" creationId="{00000000-0000-0000-0000-000000000000}"/>
          </ac:spMkLst>
        </pc:spChg>
        <pc:spChg chg="mod">
          <ac:chgData name="Cesar Inca Mendoza Loyola" userId="980b2577-cf23-4a04-ad01-e0bd4bba48ac" providerId="ADAL" clId="{48F7FA12-D958-4D3D-96E7-73D446198B8C}" dt="2024-09-02T19:24:20.975" v="144" actId="20577"/>
          <ac:spMkLst>
            <pc:docMk/>
            <pc:sldMk cId="0" sldId="256"/>
            <ac:spMk id="3" creationId="{00000000-0000-0000-0000-000000000000}"/>
          </ac:spMkLst>
        </pc:spChg>
        <pc:picChg chg="del">
          <ac:chgData name="Cesar Inca Mendoza Loyola" userId="980b2577-cf23-4a04-ad01-e0bd4bba48ac" providerId="ADAL" clId="{48F7FA12-D958-4D3D-96E7-73D446198B8C}" dt="2024-09-02T19:23:36.320" v="1" actId="21"/>
          <ac:picMkLst>
            <pc:docMk/>
            <pc:sldMk cId="0" sldId="256"/>
            <ac:picMk id="5" creationId="{00000000-0000-0000-0000-000000000000}"/>
          </ac:picMkLst>
        </pc:picChg>
        <pc:picChg chg="del">
          <ac:chgData name="Cesar Inca Mendoza Loyola" userId="980b2577-cf23-4a04-ad01-e0bd4bba48ac" providerId="ADAL" clId="{48F7FA12-D958-4D3D-96E7-73D446198B8C}" dt="2024-09-02T19:23:32.961" v="0" actId="21"/>
          <ac:picMkLst>
            <pc:docMk/>
            <pc:sldMk cId="0" sldId="256"/>
            <ac:picMk id="7" creationId="{69848ED9-397D-4CFB-980A-D7CFB251290C}"/>
          </ac:picMkLst>
        </pc:picChg>
        <pc:picChg chg="mod">
          <ac:chgData name="Cesar Inca Mendoza Loyola" userId="980b2577-cf23-4a04-ad01-e0bd4bba48ac" providerId="ADAL" clId="{48F7FA12-D958-4D3D-96E7-73D446198B8C}" dt="2024-09-02T19:24:38.335" v="159" actId="1076"/>
          <ac:picMkLst>
            <pc:docMk/>
            <pc:sldMk cId="0" sldId="256"/>
            <ac:picMk id="1026" creationId="{00000000-0000-0000-0000-000000000000}"/>
          </ac:picMkLst>
        </pc:picChg>
      </pc:sldChg>
      <pc:sldChg chg="modSp mod">
        <pc:chgData name="Cesar Inca Mendoza Loyola" userId="980b2577-cf23-4a04-ad01-e0bd4bba48ac" providerId="ADAL" clId="{48F7FA12-D958-4D3D-96E7-73D446198B8C}" dt="2024-09-02T20:09:54.232" v="902" actId="1076"/>
        <pc:sldMkLst>
          <pc:docMk/>
          <pc:sldMk cId="0" sldId="260"/>
        </pc:sldMkLst>
        <pc:spChg chg="mod">
          <ac:chgData name="Cesar Inca Mendoza Loyola" userId="980b2577-cf23-4a04-ad01-e0bd4bba48ac" providerId="ADAL" clId="{48F7FA12-D958-4D3D-96E7-73D446198B8C}" dt="2024-09-02T20:09:50.203" v="901" actId="255"/>
          <ac:spMkLst>
            <pc:docMk/>
            <pc:sldMk cId="0" sldId="260"/>
            <ac:spMk id="3" creationId="{00000000-0000-0000-0000-000000000000}"/>
          </ac:spMkLst>
        </pc:spChg>
        <pc:picChg chg="mod">
          <ac:chgData name="Cesar Inca Mendoza Loyola" userId="980b2577-cf23-4a04-ad01-e0bd4bba48ac" providerId="ADAL" clId="{48F7FA12-D958-4D3D-96E7-73D446198B8C}" dt="2024-09-02T20:09:54.232" v="902" actId="1076"/>
          <ac:picMkLst>
            <pc:docMk/>
            <pc:sldMk cId="0" sldId="260"/>
            <ac:picMk id="5" creationId="{00000000-0000-0000-0000-000000000000}"/>
          </ac:picMkLst>
        </pc:picChg>
      </pc:sldChg>
      <pc:sldChg chg="del">
        <pc:chgData name="Cesar Inca Mendoza Loyola" userId="980b2577-cf23-4a04-ad01-e0bd4bba48ac" providerId="ADAL" clId="{48F7FA12-D958-4D3D-96E7-73D446198B8C}" dt="2024-09-02T19:24:56.519" v="160" actId="2696"/>
        <pc:sldMkLst>
          <pc:docMk/>
          <pc:sldMk cId="317012734" sldId="261"/>
        </pc:sldMkLst>
      </pc:sldChg>
      <pc:sldChg chg="modSp mod">
        <pc:chgData name="Cesar Inca Mendoza Loyola" userId="980b2577-cf23-4a04-ad01-e0bd4bba48ac" providerId="ADAL" clId="{48F7FA12-D958-4D3D-96E7-73D446198B8C}" dt="2024-09-02T20:14:17.977" v="1168" actId="255"/>
        <pc:sldMkLst>
          <pc:docMk/>
          <pc:sldMk cId="3661486162" sldId="261"/>
        </pc:sldMkLst>
        <pc:spChg chg="mod">
          <ac:chgData name="Cesar Inca Mendoza Loyola" userId="980b2577-cf23-4a04-ad01-e0bd4bba48ac" providerId="ADAL" clId="{48F7FA12-D958-4D3D-96E7-73D446198B8C}" dt="2024-09-02T20:13:50.682" v="1128" actId="20577"/>
          <ac:spMkLst>
            <pc:docMk/>
            <pc:sldMk cId="3661486162" sldId="261"/>
            <ac:spMk id="2" creationId="{00000000-0000-0000-0000-000000000000}"/>
          </ac:spMkLst>
        </pc:spChg>
        <pc:spChg chg="mod">
          <ac:chgData name="Cesar Inca Mendoza Loyola" userId="980b2577-cf23-4a04-ad01-e0bd4bba48ac" providerId="ADAL" clId="{48F7FA12-D958-4D3D-96E7-73D446198B8C}" dt="2024-09-02T20:14:17.977" v="1168" actId="255"/>
          <ac:spMkLst>
            <pc:docMk/>
            <pc:sldMk cId="3661486162" sldId="261"/>
            <ac:spMk id="3" creationId="{00000000-0000-0000-0000-000000000000}"/>
          </ac:spMkLst>
        </pc:spChg>
      </pc:sldChg>
      <pc:sldChg chg="modSp mod">
        <pc:chgData name="Cesar Inca Mendoza Loyola" userId="980b2577-cf23-4a04-ad01-e0bd4bba48ac" providerId="ADAL" clId="{48F7FA12-D958-4D3D-96E7-73D446198B8C}" dt="2024-09-02T19:51:21.530" v="894" actId="207"/>
        <pc:sldMkLst>
          <pc:docMk/>
          <pc:sldMk cId="317012734" sldId="266"/>
        </pc:sldMkLst>
        <pc:spChg chg="mod">
          <ac:chgData name="Cesar Inca Mendoza Loyola" userId="980b2577-cf23-4a04-ad01-e0bd4bba48ac" providerId="ADAL" clId="{48F7FA12-D958-4D3D-96E7-73D446198B8C}" dt="2024-09-02T19:51:21.530" v="894" actId="207"/>
          <ac:spMkLst>
            <pc:docMk/>
            <pc:sldMk cId="317012734" sldId="266"/>
            <ac:spMk id="3" creationId="{00000000-0000-0000-0000-000000000000}"/>
          </ac:spMkLst>
        </pc:spChg>
      </pc:sldChg>
      <pc:sldChg chg="modSp mod">
        <pc:chgData name="Cesar Inca Mendoza Loyola" userId="980b2577-cf23-4a04-ad01-e0bd4bba48ac" providerId="ADAL" clId="{48F7FA12-D958-4D3D-96E7-73D446198B8C}" dt="2024-09-02T19:52:01.239" v="900" actId="6549"/>
        <pc:sldMkLst>
          <pc:docMk/>
          <pc:sldMk cId="0" sldId="269"/>
        </pc:sldMkLst>
        <pc:spChg chg="mod">
          <ac:chgData name="Cesar Inca Mendoza Loyola" userId="980b2577-cf23-4a04-ad01-e0bd4bba48ac" providerId="ADAL" clId="{48F7FA12-D958-4D3D-96E7-73D446198B8C}" dt="2024-09-02T19:52:01.239" v="900" actId="6549"/>
          <ac:spMkLst>
            <pc:docMk/>
            <pc:sldMk cId="0" sldId="269"/>
            <ac:spMk id="2" creationId="{00000000-0000-0000-0000-000000000000}"/>
          </ac:spMkLst>
        </pc:spChg>
        <pc:spChg chg="mod">
          <ac:chgData name="Cesar Inca Mendoza Loyola" userId="980b2577-cf23-4a04-ad01-e0bd4bba48ac" providerId="ADAL" clId="{48F7FA12-D958-4D3D-96E7-73D446198B8C}" dt="2024-09-02T19:51:49.698" v="896" actId="255"/>
          <ac:spMkLst>
            <pc:docMk/>
            <pc:sldMk cId="0" sldId="269"/>
            <ac:spMk id="3" creationId="{00000000-0000-0000-0000-000000000000}"/>
          </ac:spMkLst>
        </pc:spChg>
      </pc:sldChg>
      <pc:sldChg chg="modSp mod">
        <pc:chgData name="Cesar Inca Mendoza Loyola" userId="980b2577-cf23-4a04-ad01-e0bd4bba48ac" providerId="ADAL" clId="{48F7FA12-D958-4D3D-96E7-73D446198B8C}" dt="2024-09-02T21:45:52.327" v="1170" actId="113"/>
        <pc:sldMkLst>
          <pc:docMk/>
          <pc:sldMk cId="2081078681" sldId="274"/>
        </pc:sldMkLst>
        <pc:spChg chg="mod">
          <ac:chgData name="Cesar Inca Mendoza Loyola" userId="980b2577-cf23-4a04-ad01-e0bd4bba48ac" providerId="ADAL" clId="{48F7FA12-D958-4D3D-96E7-73D446198B8C}" dt="2024-09-02T21:45:52.327" v="1170" actId="113"/>
          <ac:spMkLst>
            <pc:docMk/>
            <pc:sldMk cId="2081078681" sldId="274"/>
            <ac:spMk id="2" creationId="{00000000-0000-0000-0000-000000000000}"/>
          </ac:spMkLst>
        </pc:spChg>
      </pc:sldChg>
      <pc:sldChg chg="del">
        <pc:chgData name="Cesar Inca Mendoza Loyola" userId="980b2577-cf23-4a04-ad01-e0bd4bba48ac" providerId="ADAL" clId="{48F7FA12-D958-4D3D-96E7-73D446198B8C}" dt="2024-09-02T19:28:20.502" v="364" actId="2696"/>
        <pc:sldMkLst>
          <pc:docMk/>
          <pc:sldMk cId="2291273698" sldId="295"/>
        </pc:sldMkLst>
      </pc:sldChg>
      <pc:sldChg chg="modSp mod">
        <pc:chgData name="Cesar Inca Mendoza Loyola" userId="980b2577-cf23-4a04-ad01-e0bd4bba48ac" providerId="ADAL" clId="{48F7FA12-D958-4D3D-96E7-73D446198B8C}" dt="2024-09-02T19:28:08.723" v="363" actId="20577"/>
        <pc:sldMkLst>
          <pc:docMk/>
          <pc:sldMk cId="3590700750" sldId="297"/>
        </pc:sldMkLst>
        <pc:spChg chg="mod">
          <ac:chgData name="Cesar Inca Mendoza Loyola" userId="980b2577-cf23-4a04-ad01-e0bd4bba48ac" providerId="ADAL" clId="{48F7FA12-D958-4D3D-96E7-73D446198B8C}" dt="2024-09-02T19:28:08.723" v="363" actId="20577"/>
          <ac:spMkLst>
            <pc:docMk/>
            <pc:sldMk cId="3590700750" sldId="297"/>
            <ac:spMk id="3" creationId="{00000000-0000-0000-0000-000000000000}"/>
          </ac:spMkLst>
        </pc:spChg>
      </pc:sldChg>
      <pc:sldChg chg="del">
        <pc:chgData name="Cesar Inca Mendoza Loyola" userId="980b2577-cf23-4a04-ad01-e0bd4bba48ac" providerId="ADAL" clId="{48F7FA12-D958-4D3D-96E7-73D446198B8C}" dt="2024-09-02T19:51:26.834" v="895" actId="47"/>
        <pc:sldMkLst>
          <pc:docMk/>
          <pc:sldMk cId="1593020103" sldId="298"/>
        </pc:sldMkLst>
      </pc:sldChg>
      <pc:sldChg chg="del">
        <pc:chgData name="Cesar Inca Mendoza Loyola" userId="980b2577-cf23-4a04-ad01-e0bd4bba48ac" providerId="ADAL" clId="{48F7FA12-D958-4D3D-96E7-73D446198B8C}" dt="2024-09-02T20:11:23.579" v="928" actId="2696"/>
        <pc:sldMkLst>
          <pc:docMk/>
          <pc:sldMk cId="1593020103" sldId="299"/>
        </pc:sldMkLst>
      </pc:sldChg>
      <pc:sldChg chg="del">
        <pc:chgData name="Cesar Inca Mendoza Loyola" userId="980b2577-cf23-4a04-ad01-e0bd4bba48ac" providerId="ADAL" clId="{48F7FA12-D958-4D3D-96E7-73D446198B8C}" dt="2024-09-02T19:51:26.834" v="895" actId="47"/>
        <pc:sldMkLst>
          <pc:docMk/>
          <pc:sldMk cId="2753838884" sldId="301"/>
        </pc:sldMkLst>
      </pc:sldChg>
      <pc:sldChg chg="del">
        <pc:chgData name="Cesar Inca Mendoza Loyola" userId="980b2577-cf23-4a04-ad01-e0bd4bba48ac" providerId="ADAL" clId="{48F7FA12-D958-4D3D-96E7-73D446198B8C}" dt="2024-09-02T19:51:26.834" v="895" actId="47"/>
        <pc:sldMkLst>
          <pc:docMk/>
          <pc:sldMk cId="1438700688" sldId="303"/>
        </pc:sldMkLst>
      </pc:sldChg>
      <pc:sldChg chg="modSp mod">
        <pc:chgData name="Cesar Inca Mendoza Loyola" userId="980b2577-cf23-4a04-ad01-e0bd4bba48ac" providerId="ADAL" clId="{48F7FA12-D958-4D3D-96E7-73D446198B8C}" dt="2024-09-02T19:39:47.336" v="442" actId="207"/>
        <pc:sldMkLst>
          <pc:docMk/>
          <pc:sldMk cId="1572955903" sldId="304"/>
        </pc:sldMkLst>
        <pc:spChg chg="mod">
          <ac:chgData name="Cesar Inca Mendoza Loyola" userId="980b2577-cf23-4a04-ad01-e0bd4bba48ac" providerId="ADAL" clId="{48F7FA12-D958-4D3D-96E7-73D446198B8C}" dt="2024-09-02T19:39:47.336" v="442" actId="207"/>
          <ac:spMkLst>
            <pc:docMk/>
            <pc:sldMk cId="1572955903" sldId="304"/>
            <ac:spMk id="3" creationId="{00000000-0000-0000-0000-000000000000}"/>
          </ac:spMkLst>
        </pc:spChg>
      </pc:sldChg>
      <pc:sldChg chg="modSp mod">
        <pc:chgData name="Cesar Inca Mendoza Loyola" userId="980b2577-cf23-4a04-ad01-e0bd4bba48ac" providerId="ADAL" clId="{48F7FA12-D958-4D3D-96E7-73D446198B8C}" dt="2024-09-02T19:38:20.647" v="436" actId="6549"/>
        <pc:sldMkLst>
          <pc:docMk/>
          <pc:sldMk cId="2625228042" sldId="305"/>
        </pc:sldMkLst>
        <pc:spChg chg="mod">
          <ac:chgData name="Cesar Inca Mendoza Loyola" userId="980b2577-cf23-4a04-ad01-e0bd4bba48ac" providerId="ADAL" clId="{48F7FA12-D958-4D3D-96E7-73D446198B8C}" dt="2024-09-02T19:38:20.647" v="436" actId="6549"/>
          <ac:spMkLst>
            <pc:docMk/>
            <pc:sldMk cId="2625228042" sldId="305"/>
            <ac:spMk id="3" creationId="{00000000-0000-0000-0000-000000000000}"/>
          </ac:spMkLst>
        </pc:spChg>
      </pc:sldChg>
      <pc:sldChg chg="modSp mod">
        <pc:chgData name="Cesar Inca Mendoza Loyola" userId="980b2577-cf23-4a04-ad01-e0bd4bba48ac" providerId="ADAL" clId="{48F7FA12-D958-4D3D-96E7-73D446198B8C}" dt="2024-09-02T19:44:42.554" v="725" actId="207"/>
        <pc:sldMkLst>
          <pc:docMk/>
          <pc:sldMk cId="2879895587" sldId="306"/>
        </pc:sldMkLst>
        <pc:spChg chg="mod">
          <ac:chgData name="Cesar Inca Mendoza Loyola" userId="980b2577-cf23-4a04-ad01-e0bd4bba48ac" providerId="ADAL" clId="{48F7FA12-D958-4D3D-96E7-73D446198B8C}" dt="2024-09-02T19:44:42.554" v="725" actId="207"/>
          <ac:spMkLst>
            <pc:docMk/>
            <pc:sldMk cId="2879895587" sldId="306"/>
            <ac:spMk id="3" creationId="{00000000-0000-0000-0000-000000000000}"/>
          </ac:spMkLst>
        </pc:spChg>
      </pc:sldChg>
      <pc:sldChg chg="addSp modSp add del mod">
        <pc:chgData name="Cesar Inca Mendoza Loyola" userId="980b2577-cf23-4a04-ad01-e0bd4bba48ac" providerId="ADAL" clId="{48F7FA12-D958-4D3D-96E7-73D446198B8C}" dt="2024-09-02T19:44:15.306" v="723" actId="2696"/>
        <pc:sldMkLst>
          <pc:docMk/>
          <pc:sldMk cId="579154035" sldId="307"/>
        </pc:sldMkLst>
        <pc:spChg chg="mod">
          <ac:chgData name="Cesar Inca Mendoza Loyola" userId="980b2577-cf23-4a04-ad01-e0bd4bba48ac" providerId="ADAL" clId="{48F7FA12-D958-4D3D-96E7-73D446198B8C}" dt="2024-09-02T19:44:12.342" v="722" actId="20577"/>
          <ac:spMkLst>
            <pc:docMk/>
            <pc:sldMk cId="579154035" sldId="307"/>
            <ac:spMk id="3" creationId="{00000000-0000-0000-0000-000000000000}"/>
          </ac:spMkLst>
        </pc:spChg>
        <pc:picChg chg="add">
          <ac:chgData name="Cesar Inca Mendoza Loyola" userId="980b2577-cf23-4a04-ad01-e0bd4bba48ac" providerId="ADAL" clId="{48F7FA12-D958-4D3D-96E7-73D446198B8C}" dt="2024-09-02T19:42:16.148" v="445"/>
          <ac:picMkLst>
            <pc:docMk/>
            <pc:sldMk cId="579154035" sldId="307"/>
            <ac:picMk id="4" creationId="{EC63460B-8658-383A-926F-6D51743B1BA0}"/>
          </ac:picMkLst>
        </pc:picChg>
      </pc:sldChg>
      <pc:sldChg chg="modSp mod">
        <pc:chgData name="Cesar Inca Mendoza Loyola" userId="980b2577-cf23-4a04-ad01-e0bd4bba48ac" providerId="ADAL" clId="{48F7FA12-D958-4D3D-96E7-73D446198B8C}" dt="2024-09-02T20:11:55.238" v="936" actId="20577"/>
        <pc:sldMkLst>
          <pc:docMk/>
          <pc:sldMk cId="1616706605" sldId="307"/>
        </pc:sldMkLst>
        <pc:spChg chg="mod">
          <ac:chgData name="Cesar Inca Mendoza Loyola" userId="980b2577-cf23-4a04-ad01-e0bd4bba48ac" providerId="ADAL" clId="{48F7FA12-D958-4D3D-96E7-73D446198B8C}" dt="2024-09-02T20:11:55.238" v="936" actId="20577"/>
          <ac:spMkLst>
            <pc:docMk/>
            <pc:sldMk cId="1616706605" sldId="307"/>
            <ac:spMk id="3" creationId="{00000000-0000-0000-0000-000000000000}"/>
          </ac:spMkLst>
        </pc:spChg>
      </pc:sldChg>
      <pc:sldChg chg="modSp add mod">
        <pc:chgData name="Cesar Inca Mendoza Loyola" userId="980b2577-cf23-4a04-ad01-e0bd4bba48ac" providerId="ADAL" clId="{48F7FA12-D958-4D3D-96E7-73D446198B8C}" dt="2024-09-02T19:47:59.301" v="872" actId="12"/>
        <pc:sldMkLst>
          <pc:docMk/>
          <pc:sldMk cId="3963458166" sldId="308"/>
        </pc:sldMkLst>
        <pc:spChg chg="mod">
          <ac:chgData name="Cesar Inca Mendoza Loyola" userId="980b2577-cf23-4a04-ad01-e0bd4bba48ac" providerId="ADAL" clId="{48F7FA12-D958-4D3D-96E7-73D446198B8C}" dt="2024-09-02T19:47:59.301" v="872" actId="12"/>
          <ac:spMkLst>
            <pc:docMk/>
            <pc:sldMk cId="3963458166" sldId="30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10" name="9 Marcador de fecha"/>
          <p:cNvSpPr>
            <a:spLocks noGrp="1"/>
          </p:cNvSpPr>
          <p:nvPr>
            <p:ph type="dt" sz="half" idx="10"/>
          </p:nvPr>
        </p:nvSpPr>
        <p:spPr>
          <a:xfrm>
            <a:off x="5562600" y="6509004"/>
            <a:ext cx="3002280" cy="274320"/>
          </a:xfrm>
        </p:spPr>
        <p:txBody>
          <a:bodyPr vert="horz" rtlCol="0"/>
          <a:lstStyle/>
          <a:p>
            <a:fld id="{1203EEEF-2625-42C6-9D84-9384EC9B1B38}" type="datetimeFigureOut">
              <a:rPr lang="es-PE" smtClean="0"/>
              <a:pPr/>
              <a:t>2/09/2024</a:t>
            </a:fld>
            <a:endParaRPr lang="es-PE" dirty="0"/>
          </a:p>
        </p:txBody>
      </p:sp>
      <p:sp>
        <p:nvSpPr>
          <p:cNvPr id="11" name="10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587E376-9F1B-4E2E-86A9-20E3697168EB}" type="slidenum">
              <a:rPr lang="es-PE" smtClean="0"/>
              <a:pPr/>
              <a:t>‹Nº›</a:t>
            </a:fld>
            <a:endParaRPr lang="es-PE" dirty="0"/>
          </a:p>
        </p:txBody>
      </p:sp>
      <p:sp>
        <p:nvSpPr>
          <p:cNvPr id="12" name="11 Marcador de pie de página"/>
          <p:cNvSpPr>
            <a:spLocks noGrp="1"/>
          </p:cNvSpPr>
          <p:nvPr>
            <p:ph type="ftr" sz="quarter" idx="12"/>
          </p:nvPr>
        </p:nvSpPr>
        <p:spPr>
          <a:xfrm>
            <a:off x="1600200" y="6509004"/>
            <a:ext cx="3907464" cy="274320"/>
          </a:xfrm>
        </p:spPr>
        <p:txBody>
          <a:bodyPr vert="horz" rtlCol="0"/>
          <a:lstStyle/>
          <a:p>
            <a:endParaRPr lang="es-P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203EEEF-2625-42C6-9D84-9384EC9B1B38}" type="datetimeFigureOut">
              <a:rPr lang="es-PE" smtClean="0"/>
              <a:pPr/>
              <a:t>2/09/2024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5587E376-9F1B-4E2E-86A9-20E3697168EB}" type="slidenum">
              <a:rPr lang="es-PE" smtClean="0"/>
              <a:pPr/>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lvl1pPr algn="l">
              <a:defRPr/>
            </a:lvl1pPr>
            <a:extLs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203EEEF-2625-42C6-9D84-9384EC9B1B38}" type="datetimeFigureOut">
              <a:rPr lang="es-PE" smtClean="0"/>
              <a:pPr/>
              <a:t>2/09/2024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5587E376-9F1B-4E2E-86A9-20E3697168EB}" type="slidenum">
              <a:rPr lang="es-PE" smtClean="0"/>
              <a:pPr/>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203EEEF-2625-42C6-9D84-9384EC9B1B38}" type="datetimeFigureOut">
              <a:rPr lang="es-PE" smtClean="0"/>
              <a:pPr/>
              <a:t>2/09/2024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5587E376-9F1B-4E2E-86A9-20E3697168EB}" type="slidenum">
              <a:rPr lang="es-PE" smtClean="0"/>
              <a:pPr/>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8" name="7 Marcador de fecha"/>
          <p:cNvSpPr>
            <a:spLocks noGrp="1"/>
          </p:cNvSpPr>
          <p:nvPr>
            <p:ph type="dt" sz="half" idx="10"/>
          </p:nvPr>
        </p:nvSpPr>
        <p:spPr>
          <a:xfrm>
            <a:off x="5562600" y="6513670"/>
            <a:ext cx="3002280" cy="274320"/>
          </a:xfrm>
        </p:spPr>
        <p:txBody>
          <a:bodyPr vert="horz" rtlCol="0"/>
          <a:lstStyle/>
          <a:p>
            <a:fld id="{1203EEEF-2625-42C6-9D84-9384EC9B1B38}" type="datetimeFigureOut">
              <a:rPr lang="es-PE" smtClean="0"/>
              <a:pPr/>
              <a:t>2/09/2024</a:t>
            </a:fld>
            <a:endParaRPr lang="es-PE" dirty="0"/>
          </a:p>
        </p:txBody>
      </p:sp>
      <p:sp>
        <p:nvSpPr>
          <p:cNvPr id="9" name="8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587E376-9F1B-4E2E-86A9-20E3697168EB}" type="slidenum">
              <a:rPr lang="es-PE" smtClean="0"/>
              <a:pPr/>
              <a:t>‹Nº›</a:t>
            </a:fld>
            <a:endParaRPr lang="es-PE" dirty="0"/>
          </a:p>
        </p:txBody>
      </p:sp>
      <p:sp>
        <p:nvSpPr>
          <p:cNvPr id="10" name="9 Marcador de pie de página"/>
          <p:cNvSpPr>
            <a:spLocks noGrp="1"/>
          </p:cNvSpPr>
          <p:nvPr>
            <p:ph type="ftr" sz="quarter" idx="12"/>
          </p:nvPr>
        </p:nvSpPr>
        <p:spPr>
          <a:xfrm>
            <a:off x="1600200" y="6513670"/>
            <a:ext cx="3907464" cy="274320"/>
          </a:xfrm>
        </p:spPr>
        <p:txBody>
          <a:bodyPr vert="horz" rtlCol="0"/>
          <a:lstStyle/>
          <a:p>
            <a:endParaRPr lang="es-P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1203EEEF-2625-42C6-9D84-9384EC9B1B38}" type="datetimeFigureOut">
              <a:rPr lang="es-PE" smtClean="0"/>
              <a:pPr/>
              <a:t>2/09/2024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a:xfrm>
            <a:off x="8641080" y="6514568"/>
            <a:ext cx="464288" cy="274320"/>
          </a:xfrm>
        </p:spPr>
        <p:txBody>
          <a:bodyPr/>
          <a:lstStyle/>
          <a:p>
            <a:fld id="{5587E376-9F1B-4E2E-86A9-20E3697168EB}" type="slidenum">
              <a:rPr lang="es-PE" smtClean="0"/>
              <a:pPr/>
              <a:t>‹Nº›</a:t>
            </a:fld>
            <a:endParaRPr lang="es-PE" dirty="0"/>
          </a:p>
        </p:txBody>
      </p:sp>
      <p:sp>
        <p:nvSpPr>
          <p:cNvPr id="10" name="9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dirty="0"/>
          </a:p>
        </p:txBody>
      </p:sp>
      <p:sp>
        <p:nvSpPr>
          <p:cNvPr id="11" name="10 Rectángulo"/>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dirty="0"/>
          </a:p>
        </p:txBody>
      </p:sp>
      <p:sp>
        <p:nvSpPr>
          <p:cNvPr id="2" name="1 Título"/>
          <p:cNvSpPr>
            <a:spLocks noGrp="1"/>
          </p:cNvSpPr>
          <p:nvPr>
            <p:ph type="title"/>
          </p:nvPr>
        </p:nvSpPr>
        <p:spPr>
          <a:xfrm>
            <a:off x="457200" y="251948"/>
            <a:ext cx="8229600" cy="1143000"/>
          </a:xfrm>
        </p:spPr>
        <p:txBody>
          <a:bodyPr anchor="b"/>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1203EEEF-2625-42C6-9D84-9384EC9B1B38}" type="datetimeFigureOut">
              <a:rPr lang="es-PE" smtClean="0"/>
              <a:pPr/>
              <a:t>2/09/2024</a:t>
            </a:fld>
            <a:endParaRPr lang="es-PE" dirty="0"/>
          </a:p>
        </p:txBody>
      </p:sp>
      <p:sp>
        <p:nvSpPr>
          <p:cNvPr id="8" name="7 Marcador de pie de página"/>
          <p:cNvSpPr>
            <a:spLocks noGrp="1"/>
          </p:cNvSpPr>
          <p:nvPr>
            <p:ph type="ftr" sz="quarter" idx="11"/>
          </p:nvPr>
        </p:nvSpPr>
        <p:spPr/>
        <p:txBody>
          <a:bodyPr/>
          <a:lstStyle/>
          <a:p>
            <a:endParaRPr lang="es-PE" dirty="0"/>
          </a:p>
        </p:txBody>
      </p:sp>
      <p:sp>
        <p:nvSpPr>
          <p:cNvPr id="9" name="8 Marcador de número de diapositiva"/>
          <p:cNvSpPr>
            <a:spLocks noGrp="1"/>
          </p:cNvSpPr>
          <p:nvPr>
            <p:ph type="sldNum" sz="quarter" idx="12"/>
          </p:nvPr>
        </p:nvSpPr>
        <p:spPr>
          <a:xfrm>
            <a:off x="8641080" y="6514568"/>
            <a:ext cx="464288" cy="274320"/>
          </a:xfrm>
        </p:spPr>
        <p:txBody>
          <a:bodyPr/>
          <a:lstStyle/>
          <a:p>
            <a:fld id="{5587E376-9F1B-4E2E-86A9-20E3697168EB}" type="slidenum">
              <a:rPr lang="es-PE" smtClean="0"/>
              <a:pPr/>
              <a:t>‹Nº›</a:t>
            </a:fld>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3218"/>
            <a:ext cx="8229600" cy="11430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1203EEEF-2625-42C6-9D84-9384EC9B1B38}" type="datetimeFigureOut">
              <a:rPr lang="es-PE" smtClean="0"/>
              <a:pPr/>
              <a:t>2/09/2024</a:t>
            </a:fld>
            <a:endParaRPr lang="es-PE" dirty="0"/>
          </a:p>
        </p:txBody>
      </p:sp>
      <p:sp>
        <p:nvSpPr>
          <p:cNvPr id="4" name="3 Marcador de pie de página"/>
          <p:cNvSpPr>
            <a:spLocks noGrp="1"/>
          </p:cNvSpPr>
          <p:nvPr>
            <p:ph type="ftr" sz="quarter" idx="11"/>
          </p:nvPr>
        </p:nvSpPr>
        <p:spPr/>
        <p:txBody>
          <a:bodyPr/>
          <a:lstStyle/>
          <a:p>
            <a:endParaRPr lang="es-PE" dirty="0"/>
          </a:p>
        </p:txBody>
      </p:sp>
      <p:sp>
        <p:nvSpPr>
          <p:cNvPr id="5" name="4 Marcador de número de diapositiva"/>
          <p:cNvSpPr>
            <a:spLocks noGrp="1"/>
          </p:cNvSpPr>
          <p:nvPr>
            <p:ph type="sldNum" sz="quarter" idx="12"/>
          </p:nvPr>
        </p:nvSpPr>
        <p:spPr/>
        <p:txBody>
          <a:bodyPr/>
          <a:lstStyle/>
          <a:p>
            <a:fld id="{5587E376-9F1B-4E2E-86A9-20E3697168EB}" type="slidenum">
              <a:rPr lang="es-PE" smtClean="0"/>
              <a:pPr/>
              <a:t>‹Nº›</a:t>
            </a:fld>
            <a:endParaRPr lang="es-PE" dirty="0"/>
          </a:p>
        </p:txBody>
      </p:sp>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203EEEF-2625-42C6-9D84-9384EC9B1B38}" type="datetimeFigureOut">
              <a:rPr lang="es-PE" smtClean="0"/>
              <a:pPr/>
              <a:t>2/09/2024</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5587E376-9F1B-4E2E-86A9-20E3697168EB}" type="slidenum">
              <a:rPr lang="es-PE" smtClean="0"/>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4963136" y="304800"/>
            <a:ext cx="3931920" cy="762000"/>
          </a:xfrm>
        </p:spPr>
        <p:txBody>
          <a:bodyPr anchor="b"/>
          <a:lstStyle>
            <a:lvl1pPr marL="0" algn="r">
              <a:buNone/>
              <a:defRPr sz="2000" b="1"/>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9" name="8 Marcador de fecha"/>
          <p:cNvSpPr>
            <a:spLocks noGrp="1"/>
          </p:cNvSpPr>
          <p:nvPr>
            <p:ph type="dt" sz="half" idx="10"/>
          </p:nvPr>
        </p:nvSpPr>
        <p:spPr>
          <a:xfrm>
            <a:off x="5562600" y="6513670"/>
            <a:ext cx="3002280" cy="274320"/>
          </a:xfrm>
        </p:spPr>
        <p:txBody>
          <a:bodyPr vert="horz" rtlCol="0"/>
          <a:lstStyle/>
          <a:p>
            <a:fld id="{1203EEEF-2625-42C6-9D84-9384EC9B1B38}" type="datetimeFigureOut">
              <a:rPr lang="es-PE" smtClean="0"/>
              <a:pPr/>
              <a:t>2/09/2024</a:t>
            </a:fld>
            <a:endParaRPr lang="es-PE" dirty="0"/>
          </a:p>
        </p:txBody>
      </p:sp>
      <p:sp>
        <p:nvSpPr>
          <p:cNvPr id="10" name="9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587E376-9F1B-4E2E-86A9-20E3697168EB}" type="slidenum">
              <a:rPr lang="es-PE" smtClean="0"/>
              <a:pPr/>
              <a:t>‹Nº›</a:t>
            </a:fld>
            <a:endParaRPr lang="es-PE" dirty="0"/>
          </a:p>
        </p:txBody>
      </p:sp>
      <p:sp>
        <p:nvSpPr>
          <p:cNvPr id="11" name="10 Marcador de pie de página"/>
          <p:cNvSpPr>
            <a:spLocks noGrp="1"/>
          </p:cNvSpPr>
          <p:nvPr>
            <p:ph type="ftr" sz="quarter" idx="12"/>
          </p:nvPr>
        </p:nvSpPr>
        <p:spPr>
          <a:xfrm>
            <a:off x="1600200" y="6513670"/>
            <a:ext cx="3907464" cy="274320"/>
          </a:xfrm>
        </p:spPr>
        <p:txBody>
          <a:bodyPr vert="horz" rtlCol="0"/>
          <a:lstStyle/>
          <a:p>
            <a:endParaRPr lang="es-PE"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nchor="b"/>
          <a:lstStyle>
            <a:lvl1pPr marL="0" algn="r">
              <a:buNone/>
              <a:defRPr sz="2000" b="1"/>
            </a:lvl1pPr>
            <a:extLst/>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dirty="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6509004"/>
            <a:ext cx="3002280" cy="274320"/>
          </a:xfrm>
        </p:spPr>
        <p:txBody>
          <a:bodyPr vert="horz" rtlCol="0"/>
          <a:lstStyle/>
          <a:p>
            <a:fld id="{1203EEEF-2625-42C6-9D84-9384EC9B1B38}" type="datetimeFigureOut">
              <a:rPr lang="es-PE" smtClean="0"/>
              <a:pPr/>
              <a:t>2/09/2024</a:t>
            </a:fld>
            <a:endParaRPr lang="es-PE" dirty="0"/>
          </a:p>
        </p:txBody>
      </p:sp>
      <p:sp>
        <p:nvSpPr>
          <p:cNvPr id="9" name="8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587E376-9F1B-4E2E-86A9-20E3697168EB}" type="slidenum">
              <a:rPr lang="es-PE" smtClean="0"/>
              <a:pPr/>
              <a:t>‹Nº›</a:t>
            </a:fld>
            <a:endParaRPr lang="es-PE" dirty="0"/>
          </a:p>
        </p:txBody>
      </p:sp>
      <p:sp>
        <p:nvSpPr>
          <p:cNvPr id="10" name="9 Marcador de pie de página"/>
          <p:cNvSpPr>
            <a:spLocks noGrp="1"/>
          </p:cNvSpPr>
          <p:nvPr>
            <p:ph type="ftr" sz="quarter" idx="12"/>
          </p:nvPr>
        </p:nvSpPr>
        <p:spPr>
          <a:xfrm>
            <a:off x="1600200" y="6509004"/>
            <a:ext cx="3907464" cy="274320"/>
          </a:xfrm>
        </p:spPr>
        <p:txBody>
          <a:bodyPr vert="horz" rtlCol="0"/>
          <a:lstStyle/>
          <a:p>
            <a:endParaRPr lang="es-P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2 Marcador de pie de página"/>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PE" dirty="0"/>
          </a:p>
        </p:txBody>
      </p:sp>
      <p:sp>
        <p:nvSpPr>
          <p:cNvPr id="14" name="13 Marcador de fecha"/>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203EEEF-2625-42C6-9D84-9384EC9B1B38}" type="datetimeFigureOut">
              <a:rPr lang="es-PE" smtClean="0"/>
              <a:pPr/>
              <a:t>2/09/2024</a:t>
            </a:fld>
            <a:endParaRPr lang="es-PE" dirty="0"/>
          </a:p>
        </p:txBody>
      </p:sp>
      <p:sp>
        <p:nvSpPr>
          <p:cNvPr id="23" name="22 Marcador de número de diapositiva"/>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5587E376-9F1B-4E2E-86A9-20E3697168EB}" type="slidenum">
              <a:rPr lang="es-PE" smtClean="0"/>
              <a:pPr/>
              <a:t>‹Nº›</a:t>
            </a:fld>
            <a:endParaRPr lang="es-PE" dirty="0"/>
          </a:p>
        </p:txBody>
      </p:sp>
      <p:sp>
        <p:nvSpPr>
          <p:cNvPr id="22" name="21 Marcador de título"/>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4000" b="1" dirty="0"/>
              <a:t>El modelo ético de Kant</a:t>
            </a:r>
            <a:endParaRPr lang="es-PE" sz="4000" b="1" dirty="0"/>
          </a:p>
        </p:txBody>
      </p:sp>
      <p:sp>
        <p:nvSpPr>
          <p:cNvPr id="3" name="2 Subtítulo"/>
          <p:cNvSpPr>
            <a:spLocks noGrp="1"/>
          </p:cNvSpPr>
          <p:nvPr>
            <p:ph type="subTitle" idx="1"/>
          </p:nvPr>
        </p:nvSpPr>
        <p:spPr/>
        <p:txBody>
          <a:bodyPr>
            <a:normAutofit/>
          </a:bodyPr>
          <a:lstStyle/>
          <a:p>
            <a:r>
              <a:rPr lang="es-PE" sz="2400" b="1" dirty="0">
                <a:solidFill>
                  <a:schemeClr val="bg2">
                    <a:lumMod val="20000"/>
                    <a:lumOff val="80000"/>
                  </a:schemeClr>
                </a:solidFill>
              </a:rPr>
              <a:t>El paradigma ético de </a:t>
            </a:r>
          </a:p>
          <a:p>
            <a:r>
              <a:rPr lang="es-PE" sz="2400" b="1" dirty="0">
                <a:solidFill>
                  <a:schemeClr val="bg2">
                    <a:lumMod val="20000"/>
                    <a:lumOff val="80000"/>
                  </a:schemeClr>
                </a:solidFill>
              </a:rPr>
              <a:t>la autonomía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952000"/>
            <a:ext cx="3114843" cy="32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4400" dirty="0"/>
              <a:t>Deber moral y autonomía</a:t>
            </a:r>
          </a:p>
        </p:txBody>
      </p:sp>
      <p:sp>
        <p:nvSpPr>
          <p:cNvPr id="3" name="2 Marcador de contenido"/>
          <p:cNvSpPr>
            <a:spLocks noGrp="1"/>
          </p:cNvSpPr>
          <p:nvPr>
            <p:ph idx="1"/>
          </p:nvPr>
        </p:nvSpPr>
        <p:spPr/>
        <p:txBody>
          <a:bodyPr>
            <a:normAutofit/>
          </a:bodyPr>
          <a:lstStyle/>
          <a:p>
            <a:r>
              <a:rPr lang="es-PE" sz="2300" dirty="0"/>
              <a:t>El enfoque </a:t>
            </a:r>
            <a:r>
              <a:rPr lang="es-ES" sz="2300" dirty="0"/>
              <a:t>heterónomo de la ética es propio de los paradigmas del bien común, cuyos estándares son:</a:t>
            </a:r>
          </a:p>
          <a:p>
            <a:pPr lvl="1">
              <a:buClr>
                <a:schemeClr val="bg2">
                  <a:lumMod val="20000"/>
                  <a:lumOff val="80000"/>
                </a:schemeClr>
              </a:buClr>
              <a:buFont typeface="Wingdings" panose="05000000000000000000" pitchFamily="2" charset="2"/>
              <a:buChar char="Ø"/>
            </a:pPr>
            <a:r>
              <a:rPr lang="es-ES" sz="2000" b="1" dirty="0">
                <a:solidFill>
                  <a:schemeClr val="bg2">
                    <a:lumMod val="20000"/>
                    <a:lumOff val="80000"/>
                  </a:schemeClr>
                </a:solidFill>
              </a:rPr>
              <a:t>El patrón normativo de la conducta personal y social es el respeto y el cultivo del sistema de valores de la propia comunidad.</a:t>
            </a:r>
          </a:p>
          <a:p>
            <a:pPr lvl="1">
              <a:buClr>
                <a:schemeClr val="bg2">
                  <a:lumMod val="20000"/>
                  <a:lumOff val="80000"/>
                </a:schemeClr>
              </a:buClr>
              <a:buFont typeface="Wingdings" panose="05000000000000000000" pitchFamily="2" charset="2"/>
              <a:buChar char="Ø"/>
            </a:pPr>
            <a:r>
              <a:rPr lang="es-ES" sz="2000" b="1" dirty="0">
                <a:solidFill>
                  <a:schemeClr val="bg2">
                    <a:lumMod val="20000"/>
                    <a:lumOff val="80000"/>
                  </a:schemeClr>
                </a:solidFill>
              </a:rPr>
              <a:t>Dicho sistema de valores es un conjunto de creencias mantenidas por la tradición, transmitidas por la educación, y subyacentes a la vida social y al orden legal.</a:t>
            </a:r>
          </a:p>
          <a:p>
            <a:pPr lvl="1">
              <a:buClr>
                <a:schemeClr val="bg2">
                  <a:lumMod val="20000"/>
                  <a:lumOff val="80000"/>
                </a:schemeClr>
              </a:buClr>
              <a:buFont typeface="Wingdings" panose="05000000000000000000" pitchFamily="2" charset="2"/>
              <a:buChar char="Ø"/>
            </a:pPr>
            <a:r>
              <a:rPr lang="es-ES" sz="2000" b="1" dirty="0">
                <a:solidFill>
                  <a:schemeClr val="bg2">
                    <a:lumMod val="20000"/>
                    <a:lumOff val="80000"/>
                  </a:schemeClr>
                </a:solidFill>
              </a:rPr>
              <a:t>El sumo bien de la vida consiste en realizar de modo permanente los ideales de excelencia que la propia comunidad ha establecido para el desempeño de todas nuestras actividades. </a:t>
            </a:r>
          </a:p>
          <a:p>
            <a:endParaRPr lang="es-ES" sz="2300" dirty="0"/>
          </a:p>
          <a:p>
            <a:endParaRPr lang="es-PE" sz="2300" dirty="0"/>
          </a:p>
        </p:txBody>
      </p:sp>
    </p:spTree>
    <p:extLst>
      <p:ext uri="{BB962C8B-B14F-4D97-AF65-F5344CB8AC3E}">
        <p14:creationId xmlns:p14="http://schemas.microsoft.com/office/powerpoint/2010/main" val="396345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PE" sz="2450" dirty="0"/>
              <a:t>L</a:t>
            </a:r>
            <a:r>
              <a:rPr lang="es-MX" sz="2450" dirty="0"/>
              <a:t>os imperativos hipotéticos (del tipo </a:t>
            </a:r>
            <a:r>
              <a:rPr lang="es-MX" sz="2450" i="1" dirty="0"/>
              <a:t>“si sigues este sistema de normas morales, lograrás la felicidad, la plenitud, el placer, etc.”</a:t>
            </a:r>
            <a:r>
              <a:rPr lang="es-MX" sz="2450" dirty="0"/>
              <a:t>) no reflejan la auténtica experiencia moral, porque ésta es sometimiento a un precepto universal y necesario, y esos imperativos no pueden ser ni lo uno ni lo otro, ya sean los de la habilidad (los que se centran en una finalidad pragmática inmediata) ni los de la prudencia (los que se enfocan en los valores sociales predominantes). </a:t>
            </a:r>
            <a:endParaRPr lang="es-PE" sz="2450" dirty="0"/>
          </a:p>
        </p:txBody>
      </p:sp>
      <p:sp>
        <p:nvSpPr>
          <p:cNvPr id="3" name="2 Título"/>
          <p:cNvSpPr>
            <a:spLocks noGrp="1"/>
          </p:cNvSpPr>
          <p:nvPr>
            <p:ph type="title"/>
          </p:nvPr>
        </p:nvSpPr>
        <p:spPr/>
        <p:txBody>
          <a:bodyPr>
            <a:normAutofit/>
          </a:bodyPr>
          <a:lstStyle/>
          <a:p>
            <a:pPr algn="ctr"/>
            <a:r>
              <a:rPr lang="es-PE" sz="4500" dirty="0"/>
              <a:t>Deontología y moralidad</a:t>
            </a:r>
          </a:p>
        </p:txBody>
      </p:sp>
    </p:spTree>
    <p:extLst>
      <p:ext uri="{BB962C8B-B14F-4D97-AF65-F5344CB8AC3E}">
        <p14:creationId xmlns:p14="http://schemas.microsoft.com/office/powerpoint/2010/main" val="366148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MX" sz="2300" dirty="0"/>
              <a:t>Dado que estas éticas materiales extraen su contenido de la experiencia empírica y que ésta nunca puede dar universalidad ni necesidad, dichas éticas únicamente podrían fundamentar mandatos </a:t>
            </a:r>
            <a:r>
              <a:rPr lang="es-MX" sz="2300" i="1" dirty="0"/>
              <a:t>a posteriori</a:t>
            </a:r>
            <a:r>
              <a:rPr lang="es-MX" sz="2300" dirty="0"/>
              <a:t>, particulares y contingentes, pero nunca imperativos universales y necesarios, que son los verdaderos </a:t>
            </a:r>
            <a:r>
              <a:rPr lang="es-MX" sz="2300"/>
              <a:t>preceptos morales. </a:t>
            </a:r>
            <a:endParaRPr lang="es-MX" sz="2300" dirty="0"/>
          </a:p>
          <a:p>
            <a:r>
              <a:rPr lang="es-MX" sz="2300" dirty="0"/>
              <a:t>En las acciones heterónomas el sujeto se tiene que someter a la realidad; en la moralidad rectamente entendida, el sujeto se da la norma de acción </a:t>
            </a:r>
            <a:r>
              <a:rPr lang="es-MX" sz="2300" i="1" dirty="0"/>
              <a:t>a priori</a:t>
            </a:r>
            <a:r>
              <a:rPr lang="es-MX" sz="2300" dirty="0"/>
              <a:t>, y sólo así puede su acción tener real valor moral.</a:t>
            </a:r>
            <a:endParaRPr lang="es-PE" sz="2300" dirty="0"/>
          </a:p>
        </p:txBody>
      </p:sp>
      <p:sp>
        <p:nvSpPr>
          <p:cNvPr id="3" name="2 Título"/>
          <p:cNvSpPr>
            <a:spLocks noGrp="1"/>
          </p:cNvSpPr>
          <p:nvPr>
            <p:ph type="title"/>
          </p:nvPr>
        </p:nvSpPr>
        <p:spPr/>
        <p:txBody>
          <a:bodyPr>
            <a:normAutofit/>
          </a:bodyPr>
          <a:lstStyle/>
          <a:p>
            <a:pPr algn="ctr"/>
            <a:r>
              <a:rPr lang="es-PE" sz="4500" dirty="0"/>
              <a:t>Deontología y moralidad</a:t>
            </a:r>
          </a:p>
        </p:txBody>
      </p:sp>
    </p:spTree>
    <p:extLst>
      <p:ext uri="{BB962C8B-B14F-4D97-AF65-F5344CB8AC3E}">
        <p14:creationId xmlns:p14="http://schemas.microsoft.com/office/powerpoint/2010/main" val="117307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PE" sz="2600" dirty="0"/>
              <a:t>El móvil de la acción moral no puede residir en nuestras inclinaciones, pues ellas son puramente personales y tienen un carácter egoísta.</a:t>
            </a:r>
          </a:p>
          <a:p>
            <a:r>
              <a:rPr lang="es-PE" sz="2600" dirty="0"/>
              <a:t>No es la felicidad la meta que ha de guiar nuestra motivación para realizar acciones moralmente válidas, tampoco lo es la mera obediencia de pautas normativas que convienen a la comunidad sin un recto examen de los motivos de dichas pautas: nuestra motivación es (o debería ser) el hacernos </a:t>
            </a:r>
            <a:r>
              <a:rPr lang="es-PE" sz="2600" i="1" dirty="0"/>
              <a:t>dignos de ser felices</a:t>
            </a:r>
            <a:r>
              <a:rPr lang="es-PE" sz="2600" dirty="0"/>
              <a:t>. </a:t>
            </a:r>
          </a:p>
        </p:txBody>
      </p:sp>
      <p:sp>
        <p:nvSpPr>
          <p:cNvPr id="3" name="2 Título"/>
          <p:cNvSpPr>
            <a:spLocks noGrp="1"/>
          </p:cNvSpPr>
          <p:nvPr>
            <p:ph type="title"/>
          </p:nvPr>
        </p:nvSpPr>
        <p:spPr/>
        <p:txBody>
          <a:bodyPr>
            <a:normAutofit/>
          </a:bodyPr>
          <a:lstStyle/>
          <a:p>
            <a:pPr algn="ctr"/>
            <a:r>
              <a:rPr lang="es-PE" sz="4500" dirty="0"/>
              <a:t>Deontología y moralidad</a:t>
            </a:r>
          </a:p>
        </p:txBody>
      </p:sp>
    </p:spTree>
    <p:extLst>
      <p:ext uri="{BB962C8B-B14F-4D97-AF65-F5344CB8AC3E}">
        <p14:creationId xmlns:p14="http://schemas.microsoft.com/office/powerpoint/2010/main" val="417357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endParaRPr lang="es-PE" sz="2800" dirty="0"/>
          </a:p>
          <a:p>
            <a:r>
              <a:rPr lang="es-PE" sz="2800" dirty="0"/>
              <a:t>La justicia se entiende de acuerdo a:</a:t>
            </a:r>
          </a:p>
          <a:p>
            <a:pPr lvl="1">
              <a:buClr>
                <a:schemeClr val="bg2">
                  <a:lumMod val="40000"/>
                  <a:lumOff val="60000"/>
                </a:schemeClr>
              </a:buClr>
              <a:buFont typeface="Wingdings" panose="05000000000000000000" pitchFamily="2" charset="2"/>
              <a:buChar char="q"/>
            </a:pPr>
            <a:r>
              <a:rPr lang="es-PE" sz="2400" dirty="0"/>
              <a:t> </a:t>
            </a:r>
            <a:r>
              <a:rPr lang="es-PE" sz="2400" dirty="0">
                <a:solidFill>
                  <a:schemeClr val="tx2">
                    <a:lumMod val="90000"/>
                  </a:schemeClr>
                </a:solidFill>
              </a:rPr>
              <a:t>La </a:t>
            </a:r>
            <a:r>
              <a:rPr lang="es-PE" sz="2400" i="1" dirty="0">
                <a:solidFill>
                  <a:schemeClr val="tx2">
                    <a:lumMod val="90000"/>
                  </a:schemeClr>
                </a:solidFill>
              </a:rPr>
              <a:t>libertad</a:t>
            </a:r>
            <a:r>
              <a:rPr lang="es-PE" sz="2400" dirty="0">
                <a:solidFill>
                  <a:schemeClr val="tx2">
                    <a:lumMod val="90000"/>
                  </a:schemeClr>
                </a:solidFill>
              </a:rPr>
              <a:t> de cada miembro de la sociedad en tanto ser humano.</a:t>
            </a:r>
          </a:p>
          <a:p>
            <a:pPr lvl="1">
              <a:buClr>
                <a:schemeClr val="bg2">
                  <a:lumMod val="40000"/>
                  <a:lumOff val="60000"/>
                </a:schemeClr>
              </a:buClr>
              <a:buFont typeface="Wingdings" panose="05000000000000000000" pitchFamily="2" charset="2"/>
              <a:buChar char="q"/>
            </a:pPr>
            <a:r>
              <a:rPr lang="es-PE" sz="2400" dirty="0">
                <a:solidFill>
                  <a:schemeClr val="tx2">
                    <a:lumMod val="90000"/>
                  </a:schemeClr>
                </a:solidFill>
              </a:rPr>
              <a:t> La </a:t>
            </a:r>
            <a:r>
              <a:rPr lang="es-PE" sz="2400" i="1" dirty="0">
                <a:solidFill>
                  <a:schemeClr val="tx2">
                    <a:lumMod val="90000"/>
                  </a:schemeClr>
                </a:solidFill>
              </a:rPr>
              <a:t>igualdad</a:t>
            </a:r>
            <a:r>
              <a:rPr lang="es-PE" sz="2400" dirty="0">
                <a:solidFill>
                  <a:schemeClr val="tx2">
                    <a:lumMod val="90000"/>
                  </a:schemeClr>
                </a:solidFill>
              </a:rPr>
              <a:t> entre seres humanos bajo la ley.</a:t>
            </a:r>
          </a:p>
          <a:p>
            <a:pPr lvl="1">
              <a:buClr>
                <a:schemeClr val="bg2">
                  <a:lumMod val="40000"/>
                  <a:lumOff val="60000"/>
                </a:schemeClr>
              </a:buClr>
              <a:buFont typeface="Wingdings" panose="05000000000000000000" pitchFamily="2" charset="2"/>
              <a:buChar char="q"/>
            </a:pPr>
            <a:r>
              <a:rPr lang="es-PE" sz="2400" dirty="0">
                <a:solidFill>
                  <a:schemeClr val="tx2">
                    <a:lumMod val="90000"/>
                  </a:schemeClr>
                </a:solidFill>
              </a:rPr>
              <a:t> La </a:t>
            </a:r>
            <a:r>
              <a:rPr lang="es-PE" sz="2400" i="1" dirty="0">
                <a:solidFill>
                  <a:schemeClr val="tx2">
                    <a:lumMod val="90000"/>
                  </a:schemeClr>
                </a:solidFill>
              </a:rPr>
              <a:t>independencia</a:t>
            </a:r>
            <a:r>
              <a:rPr lang="es-PE" sz="2400" dirty="0">
                <a:solidFill>
                  <a:schemeClr val="tx2">
                    <a:lumMod val="90000"/>
                  </a:schemeClr>
                </a:solidFill>
              </a:rPr>
              <a:t> de cada miembro de una comunidad en tanto ciudadano.</a:t>
            </a:r>
          </a:p>
        </p:txBody>
      </p:sp>
      <p:sp>
        <p:nvSpPr>
          <p:cNvPr id="3" name="2 Título"/>
          <p:cNvSpPr>
            <a:spLocks noGrp="1"/>
          </p:cNvSpPr>
          <p:nvPr>
            <p:ph type="title"/>
          </p:nvPr>
        </p:nvSpPr>
        <p:spPr/>
        <p:txBody>
          <a:bodyPr>
            <a:normAutofit/>
          </a:bodyPr>
          <a:lstStyle/>
          <a:p>
            <a:pPr algn="ctr"/>
            <a:r>
              <a:rPr lang="es-PE" sz="4400" dirty="0"/>
              <a:t>Justicia, libertad y igualdad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pPr marL="0" indent="0" algn="ctr">
              <a:buNone/>
            </a:pPr>
            <a:endParaRPr lang="es-ES" sz="2500" i="1" dirty="0">
              <a:solidFill>
                <a:schemeClr val="accent1">
                  <a:lumMod val="20000"/>
                  <a:lumOff val="80000"/>
                </a:schemeClr>
              </a:solidFill>
            </a:endParaRPr>
          </a:p>
          <a:p>
            <a:pPr marL="0" indent="0" algn="ctr">
              <a:buNone/>
            </a:pPr>
            <a:r>
              <a:rPr lang="es-ES" b="1" i="1" dirty="0">
                <a:solidFill>
                  <a:schemeClr val="accent1">
                    <a:lumMod val="20000"/>
                    <a:lumOff val="80000"/>
                  </a:schemeClr>
                </a:solidFill>
              </a:rPr>
              <a:t>“El dominio de sí mismo, la reflexión sobria, no son buenas solamente en muchos respectos, sino que hasta parecen constituir una parte del valor interior de la persona; sin embargo, están muy lejos de poder ser definidas como buenas sin restricción. Pues sin los principios de una buena voluntad, pueden llegar a ser harto malas.</a:t>
            </a:r>
          </a:p>
          <a:p>
            <a:pPr marL="0" indent="0" algn="ctr">
              <a:buNone/>
            </a:pPr>
            <a:endParaRPr lang="es-ES" b="1" i="1" dirty="0">
              <a:solidFill>
                <a:schemeClr val="accent1">
                  <a:lumMod val="20000"/>
                  <a:lumOff val="80000"/>
                </a:schemeClr>
              </a:solidFill>
            </a:endParaRPr>
          </a:p>
          <a:p>
            <a:pPr marL="0" indent="0" algn="ctr">
              <a:buNone/>
            </a:pPr>
            <a:r>
              <a:rPr lang="es-ES" b="1" i="1" dirty="0">
                <a:solidFill>
                  <a:schemeClr val="accent1">
                    <a:lumMod val="20000"/>
                    <a:lumOff val="80000"/>
                  </a:schemeClr>
                </a:solidFill>
              </a:rPr>
              <a:t>La buena voluntad no es buena por lo que efectúe o realice, no es buena por su adecuación para alcanzar algún fin que nos hayamos propuesto; es buena sólo por el querer, es decir, es buena en sí misma.” </a:t>
            </a:r>
          </a:p>
          <a:p>
            <a:pPr marL="0" indent="0" algn="ctr">
              <a:buNone/>
            </a:pPr>
            <a:endParaRPr lang="es-ES" b="1" dirty="0">
              <a:solidFill>
                <a:schemeClr val="accent1">
                  <a:lumMod val="40000"/>
                  <a:lumOff val="60000"/>
                </a:schemeClr>
              </a:solidFill>
            </a:endParaRPr>
          </a:p>
          <a:p>
            <a:pPr marL="0" indent="0" algn="ctr">
              <a:buNone/>
            </a:pPr>
            <a:r>
              <a:rPr lang="es-ES" b="1" dirty="0">
                <a:solidFill>
                  <a:schemeClr val="accent1">
                    <a:lumMod val="40000"/>
                    <a:lumOff val="60000"/>
                  </a:schemeClr>
                </a:solidFill>
              </a:rPr>
              <a:t>(Prólogo de la </a:t>
            </a:r>
            <a:r>
              <a:rPr lang="es-ES" b="1" i="1" dirty="0">
                <a:solidFill>
                  <a:schemeClr val="accent1">
                    <a:lumMod val="40000"/>
                    <a:lumOff val="60000"/>
                  </a:schemeClr>
                </a:solidFill>
              </a:rPr>
              <a:t>Fundamentación de la Metafísica de las Costumbres</a:t>
            </a:r>
            <a:r>
              <a:rPr lang="es-ES" b="1" dirty="0">
                <a:solidFill>
                  <a:schemeClr val="accent1">
                    <a:lumMod val="40000"/>
                    <a:lumOff val="60000"/>
                  </a:schemeClr>
                </a:solidFill>
              </a:rPr>
              <a:t>)</a:t>
            </a:r>
          </a:p>
          <a:p>
            <a:pPr marL="0" indent="0" algn="ctr">
              <a:buNone/>
            </a:pPr>
            <a:endParaRPr lang="es-PE" sz="2500" i="1" dirty="0">
              <a:solidFill>
                <a:schemeClr val="tx1">
                  <a:lumMod val="95000"/>
                </a:schemeClr>
              </a:solidFill>
            </a:endParaRPr>
          </a:p>
        </p:txBody>
      </p:sp>
      <p:sp>
        <p:nvSpPr>
          <p:cNvPr id="3" name="2 Título"/>
          <p:cNvSpPr>
            <a:spLocks noGrp="1"/>
          </p:cNvSpPr>
          <p:nvPr>
            <p:ph type="title"/>
          </p:nvPr>
        </p:nvSpPr>
        <p:spPr/>
        <p:txBody>
          <a:bodyPr/>
          <a:lstStyle/>
          <a:p>
            <a:pPr algn="ctr"/>
            <a:r>
              <a:rPr lang="es-PE" dirty="0"/>
              <a:t>La buena voluntad</a:t>
            </a:r>
          </a:p>
        </p:txBody>
      </p:sp>
    </p:spTree>
    <p:extLst>
      <p:ext uri="{BB962C8B-B14F-4D97-AF65-F5344CB8AC3E}">
        <p14:creationId xmlns:p14="http://schemas.microsoft.com/office/powerpoint/2010/main" val="2081078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b="1" dirty="0"/>
              <a:t>Bibliografía </a:t>
            </a:r>
            <a:endParaRPr lang="es-PE" sz="3600" b="1" dirty="0"/>
          </a:p>
        </p:txBody>
      </p:sp>
      <p:sp>
        <p:nvSpPr>
          <p:cNvPr id="3" name="2 Marcador de contenido"/>
          <p:cNvSpPr>
            <a:spLocks noGrp="1"/>
          </p:cNvSpPr>
          <p:nvPr>
            <p:ph idx="1"/>
          </p:nvPr>
        </p:nvSpPr>
        <p:spPr/>
        <p:txBody>
          <a:bodyPr>
            <a:normAutofit/>
          </a:bodyPr>
          <a:lstStyle/>
          <a:p>
            <a:pPr>
              <a:buNone/>
            </a:pPr>
            <a:endParaRPr lang="es-ES" sz="2000" dirty="0">
              <a:solidFill>
                <a:schemeClr val="accent1">
                  <a:lumMod val="20000"/>
                  <a:lumOff val="80000"/>
                </a:schemeClr>
              </a:solidFill>
            </a:endParaRPr>
          </a:p>
          <a:p>
            <a:pPr>
              <a:buNone/>
            </a:pPr>
            <a:r>
              <a:rPr lang="es-ES" sz="2000" dirty="0">
                <a:solidFill>
                  <a:schemeClr val="accent1">
                    <a:lumMod val="20000"/>
                    <a:lumOff val="80000"/>
                  </a:schemeClr>
                </a:solidFill>
              </a:rPr>
              <a:t>ETXEBERRIA, Xabier</a:t>
            </a:r>
          </a:p>
          <a:p>
            <a:pPr>
              <a:buNone/>
            </a:pPr>
            <a:r>
              <a:rPr lang="es-ES" sz="2000" dirty="0">
                <a:solidFill>
                  <a:schemeClr val="accent1">
                    <a:lumMod val="20000"/>
                    <a:lumOff val="80000"/>
                  </a:schemeClr>
                </a:solidFill>
              </a:rPr>
              <a:t>1998   </a:t>
            </a:r>
            <a:r>
              <a:rPr lang="es-ES" sz="2000" i="1" dirty="0">
                <a:solidFill>
                  <a:schemeClr val="accent1">
                    <a:lumMod val="20000"/>
                    <a:lumOff val="80000"/>
                  </a:schemeClr>
                </a:solidFill>
              </a:rPr>
              <a:t>Ética básica</a:t>
            </a:r>
            <a:r>
              <a:rPr lang="es-ES" sz="2000" dirty="0">
                <a:solidFill>
                  <a:schemeClr val="accent1">
                    <a:lumMod val="20000"/>
                    <a:lumOff val="80000"/>
                  </a:schemeClr>
                </a:solidFill>
              </a:rPr>
              <a:t>. Bilbao. Universidad de Deusto. </a:t>
            </a:r>
          </a:p>
          <a:p>
            <a:pPr>
              <a:buNone/>
            </a:pPr>
            <a:endParaRPr lang="es-ES" sz="2000" dirty="0">
              <a:solidFill>
                <a:schemeClr val="accent1">
                  <a:lumMod val="20000"/>
                  <a:lumOff val="80000"/>
                </a:schemeClr>
              </a:solidFill>
            </a:endParaRPr>
          </a:p>
          <a:p>
            <a:pPr>
              <a:buNone/>
            </a:pPr>
            <a:r>
              <a:rPr lang="es-ES" sz="2000" dirty="0">
                <a:solidFill>
                  <a:schemeClr val="accent1">
                    <a:lumMod val="20000"/>
                    <a:lumOff val="80000"/>
                  </a:schemeClr>
                </a:solidFill>
              </a:rPr>
              <a:t>GIUSTI, Miguel</a:t>
            </a:r>
          </a:p>
          <a:p>
            <a:pPr>
              <a:buNone/>
            </a:pPr>
            <a:r>
              <a:rPr lang="es-ES" sz="2000" dirty="0">
                <a:solidFill>
                  <a:schemeClr val="accent1">
                    <a:lumMod val="20000"/>
                    <a:lumOff val="80000"/>
                  </a:schemeClr>
                </a:solidFill>
              </a:rPr>
              <a:t>2008   </a:t>
            </a:r>
            <a:r>
              <a:rPr lang="es-ES" sz="2000" i="1" dirty="0">
                <a:solidFill>
                  <a:schemeClr val="accent1">
                    <a:lumMod val="20000"/>
                    <a:lumOff val="80000"/>
                  </a:schemeClr>
                </a:solidFill>
              </a:rPr>
              <a:t>El soñado bien, el mal presente. Rumores de la ética.</a:t>
            </a:r>
            <a:r>
              <a:rPr lang="es-ES" sz="2000" dirty="0">
                <a:solidFill>
                  <a:schemeClr val="accent1">
                    <a:lumMod val="20000"/>
                    <a:lumOff val="80000"/>
                  </a:schemeClr>
                </a:solidFill>
              </a:rPr>
              <a:t> Lima:</a:t>
            </a:r>
          </a:p>
          <a:p>
            <a:pPr>
              <a:buNone/>
            </a:pPr>
            <a:r>
              <a:rPr lang="es-ES" sz="2000" dirty="0">
                <a:solidFill>
                  <a:schemeClr val="accent1">
                    <a:lumMod val="20000"/>
                    <a:lumOff val="80000"/>
                  </a:schemeClr>
                </a:solidFill>
              </a:rPr>
              <a:t>            PUCP.</a:t>
            </a:r>
          </a:p>
          <a:p>
            <a:pPr>
              <a:buNone/>
            </a:pPr>
            <a:endParaRPr lang="es-ES" sz="2000" dirty="0">
              <a:solidFill>
                <a:schemeClr val="accent1">
                  <a:lumMod val="20000"/>
                  <a:lumOff val="80000"/>
                </a:schemeClr>
              </a:solidFill>
            </a:endParaRPr>
          </a:p>
          <a:p>
            <a:pPr>
              <a:buNone/>
            </a:pPr>
            <a:r>
              <a:rPr lang="es-ES" sz="2000" dirty="0">
                <a:solidFill>
                  <a:schemeClr val="accent1">
                    <a:lumMod val="20000"/>
                    <a:lumOff val="80000"/>
                  </a:schemeClr>
                </a:solidFill>
              </a:rPr>
              <a:t>KANT, Immanuel </a:t>
            </a:r>
          </a:p>
          <a:p>
            <a:pPr>
              <a:buNone/>
            </a:pPr>
            <a:r>
              <a:rPr lang="es-ES" sz="2000" dirty="0">
                <a:solidFill>
                  <a:schemeClr val="accent1">
                    <a:lumMod val="20000"/>
                    <a:lumOff val="80000"/>
                  </a:schemeClr>
                </a:solidFill>
              </a:rPr>
              <a:t>2012   </a:t>
            </a:r>
            <a:r>
              <a:rPr lang="es-ES" sz="2000" i="1" dirty="0">
                <a:solidFill>
                  <a:schemeClr val="accent1">
                    <a:lumMod val="20000"/>
                    <a:lumOff val="80000"/>
                  </a:schemeClr>
                </a:solidFill>
              </a:rPr>
              <a:t>Fundamentación de la metafísica de las costumbres</a:t>
            </a:r>
            <a:r>
              <a:rPr lang="es-ES" sz="2000" dirty="0">
                <a:solidFill>
                  <a:schemeClr val="accent1">
                    <a:lumMod val="20000"/>
                    <a:lumOff val="80000"/>
                  </a:schemeClr>
                </a:solidFill>
              </a:rPr>
              <a:t>. Madrid:</a:t>
            </a:r>
          </a:p>
          <a:p>
            <a:pPr>
              <a:buNone/>
            </a:pPr>
            <a:r>
              <a:rPr lang="es-ES" sz="2000" dirty="0">
                <a:solidFill>
                  <a:schemeClr val="accent1">
                    <a:lumMod val="20000"/>
                    <a:lumOff val="80000"/>
                  </a:schemeClr>
                </a:solidFill>
              </a:rPr>
              <a:t>            Alianza Editorial.</a:t>
            </a:r>
          </a:p>
          <a:p>
            <a:pPr>
              <a:buNone/>
            </a:pPr>
            <a:r>
              <a:rPr lang="es-ES" sz="1900" dirty="0">
                <a:solidFill>
                  <a:schemeClr val="accent1">
                    <a:lumMod val="20000"/>
                    <a:lumOff val="80000"/>
                  </a:schemeClr>
                </a:solidFill>
              </a:rPr>
              <a:t>       </a:t>
            </a:r>
          </a:p>
          <a:p>
            <a:pPr>
              <a:buNone/>
            </a:pPr>
            <a:endParaRPr lang="es-ES" sz="1900" dirty="0">
              <a:solidFill>
                <a:schemeClr val="accent1">
                  <a:lumMod val="20000"/>
                  <a:lumOff val="80000"/>
                </a:schemeClr>
              </a:solidFill>
            </a:endParaRPr>
          </a:p>
          <a:p>
            <a:pPr>
              <a:buNone/>
            </a:pPr>
            <a:endParaRPr lang="es-ES" sz="2000" dirty="0">
              <a:solidFill>
                <a:srgbClr val="FFFFCC"/>
              </a:solidFill>
            </a:endParaRPr>
          </a:p>
          <a:p>
            <a:pPr>
              <a:buNone/>
            </a:pPr>
            <a:endParaRPr lang="es-PE" sz="2200" dirty="0">
              <a:solidFill>
                <a:schemeClr val="accent3">
                  <a:lumMod val="20000"/>
                  <a:lumOff val="80000"/>
                </a:schemeClr>
              </a:solidFill>
            </a:endParaRPr>
          </a:p>
          <a:p>
            <a:pPr>
              <a:buNone/>
            </a:pPr>
            <a:endParaRPr lang="es-ES" sz="2200" dirty="0">
              <a:solidFill>
                <a:schemeClr val="accent3">
                  <a:lumMod val="20000"/>
                  <a:lumOff val="80000"/>
                </a:schemeClr>
              </a:solidFill>
            </a:endParaRPr>
          </a:p>
          <a:p>
            <a:pPr>
              <a:buNone/>
            </a:pPr>
            <a:endParaRPr lang="es-ES" sz="1900" dirty="0">
              <a:solidFill>
                <a:schemeClr val="tx1">
                  <a:lumMod val="85000"/>
                </a:schemeClr>
              </a:solidFill>
            </a:endParaRPr>
          </a:p>
          <a:p>
            <a:pPr>
              <a:buNone/>
            </a:pPr>
            <a:endParaRPr lang="es-ES" sz="1900" dirty="0">
              <a:solidFill>
                <a:schemeClr val="tx1">
                  <a:lumMod val="85000"/>
                </a:schemeClr>
              </a:solidFill>
            </a:endParaRPr>
          </a:p>
          <a:p>
            <a:pPr>
              <a:buNone/>
            </a:pPr>
            <a:endParaRPr lang="es-PE" sz="1900" dirty="0">
              <a:solidFill>
                <a:schemeClr val="tx1">
                  <a:lumMod val="85000"/>
                </a:schemeClr>
              </a:solidFill>
            </a:endParaRPr>
          </a:p>
        </p:txBody>
      </p:sp>
    </p:spTree>
    <p:extLst>
      <p:ext uri="{BB962C8B-B14F-4D97-AF65-F5344CB8AC3E}">
        <p14:creationId xmlns:p14="http://schemas.microsoft.com/office/powerpoint/2010/main" val="359070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ctr"/>
            <a:endParaRPr lang="es-PE" dirty="0"/>
          </a:p>
          <a:p>
            <a:pPr algn="ctr">
              <a:buNone/>
            </a:pPr>
            <a:endParaRPr lang="es-PE" dirty="0"/>
          </a:p>
        </p:txBody>
      </p:sp>
      <p:sp>
        <p:nvSpPr>
          <p:cNvPr id="3" name="2 Título"/>
          <p:cNvSpPr>
            <a:spLocks noGrp="1"/>
          </p:cNvSpPr>
          <p:nvPr>
            <p:ph type="title"/>
          </p:nvPr>
        </p:nvSpPr>
        <p:spPr/>
        <p:txBody>
          <a:bodyPr>
            <a:normAutofit/>
          </a:bodyPr>
          <a:lstStyle/>
          <a:p>
            <a:pPr algn="ctr"/>
            <a:r>
              <a:rPr lang="es-PE" sz="4400" dirty="0"/>
              <a:t>Immanuel Kant  (1724 – 1804) </a:t>
            </a:r>
          </a:p>
        </p:txBody>
      </p:sp>
      <p:pic>
        <p:nvPicPr>
          <p:cNvPr id="5" name="Picture 4" descr="http://blogs.opinionmalaga.com/eladarve/files/2007/11/kant.jpg"/>
          <p:cNvPicPr>
            <a:picLocks noChangeAspect="1" noChangeArrowheads="1"/>
          </p:cNvPicPr>
          <p:nvPr/>
        </p:nvPicPr>
        <p:blipFill>
          <a:blip r:embed="rId2" cstate="print"/>
          <a:srcRect/>
          <a:stretch>
            <a:fillRect/>
          </a:stretch>
        </p:blipFill>
        <p:spPr bwMode="auto">
          <a:xfrm>
            <a:off x="2763840" y="1656202"/>
            <a:ext cx="3616320" cy="460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4000" dirty="0"/>
              <a:t>Tres características de lo ético</a:t>
            </a:r>
          </a:p>
        </p:txBody>
      </p:sp>
      <p:sp>
        <p:nvSpPr>
          <p:cNvPr id="3" name="2 Marcador de contenido"/>
          <p:cNvSpPr>
            <a:spLocks noGrp="1"/>
          </p:cNvSpPr>
          <p:nvPr>
            <p:ph idx="1"/>
          </p:nvPr>
        </p:nvSpPr>
        <p:spPr/>
        <p:txBody>
          <a:bodyPr>
            <a:normAutofit/>
          </a:bodyPr>
          <a:lstStyle/>
          <a:p>
            <a:pPr>
              <a:buNone/>
            </a:pPr>
            <a:endParaRPr lang="es-PE" sz="2300" dirty="0"/>
          </a:p>
          <a:p>
            <a:pPr>
              <a:buClr>
                <a:schemeClr val="accent1">
                  <a:lumMod val="20000"/>
                  <a:lumOff val="80000"/>
                </a:schemeClr>
              </a:buClr>
            </a:pPr>
            <a:r>
              <a:rPr lang="es-PE" sz="2300" dirty="0"/>
              <a:t>No hay sociedad donde no exista una concepción ética de la vida ni una preferencia por una sensibilidad moral a servir de referencia para la formación cívica. </a:t>
            </a:r>
          </a:p>
          <a:p>
            <a:pPr>
              <a:buClr>
                <a:schemeClr val="accent1">
                  <a:lumMod val="20000"/>
                  <a:lumOff val="80000"/>
                </a:schemeClr>
              </a:buClr>
            </a:pPr>
            <a:r>
              <a:rPr lang="es-PE" sz="2300" dirty="0"/>
              <a:t>Eso hace que todas las personas sean, en principio, competentes en cuestiones éticas (o morales). </a:t>
            </a:r>
          </a:p>
          <a:p>
            <a:pPr>
              <a:buClr>
                <a:schemeClr val="accent1">
                  <a:lumMod val="20000"/>
                  <a:lumOff val="80000"/>
                </a:schemeClr>
              </a:buClr>
            </a:pPr>
            <a:r>
              <a:rPr lang="es-PE" sz="2300" dirty="0">
                <a:sym typeface="Symbol"/>
              </a:rPr>
              <a:t>Al ser </a:t>
            </a:r>
            <a:r>
              <a:rPr lang="es-PE" sz="2300" dirty="0"/>
              <a:t>una concepción valorativa de la vida, la ética ocupa un lugar primordial en nuestra reflexión y en nuestra conducta cotidianas, pues siempre nos sirve de pauta de orientación para todas nuestras acciones</a:t>
            </a:r>
            <a:r>
              <a:rPr lang="es-PE" sz="2300" dirty="0">
                <a:sym typeface="Symbol"/>
              </a:rPr>
              <a:t>. </a:t>
            </a:r>
          </a:p>
          <a:p>
            <a:pPr>
              <a:buNone/>
            </a:pPr>
            <a:r>
              <a:rPr lang="es-PE" sz="2300" dirty="0">
                <a:sym typeface="Symbol"/>
              </a:rPr>
              <a:t>         </a:t>
            </a:r>
            <a:endParaRPr lang="es-PE" sz="2000" b="1" dirty="0"/>
          </a:p>
        </p:txBody>
      </p:sp>
    </p:spTree>
    <p:extLst>
      <p:ext uri="{BB962C8B-B14F-4D97-AF65-F5344CB8AC3E}">
        <p14:creationId xmlns:p14="http://schemas.microsoft.com/office/powerpoint/2010/main" val="31701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4000" dirty="0"/>
              <a:t>El paradigma de la autonomía</a:t>
            </a:r>
          </a:p>
        </p:txBody>
      </p:sp>
      <p:sp>
        <p:nvSpPr>
          <p:cNvPr id="3" name="2 Marcador de contenido"/>
          <p:cNvSpPr>
            <a:spLocks noGrp="1"/>
          </p:cNvSpPr>
          <p:nvPr>
            <p:ph idx="1"/>
          </p:nvPr>
        </p:nvSpPr>
        <p:spPr/>
        <p:txBody>
          <a:bodyPr>
            <a:normAutofit/>
          </a:bodyPr>
          <a:lstStyle/>
          <a:p>
            <a:endParaRPr lang="es-PE" sz="2300" dirty="0"/>
          </a:p>
          <a:p>
            <a:r>
              <a:rPr lang="es-PE" sz="2300" dirty="0"/>
              <a:t>El principio de la autonomía surge con el propósito de hacer posible la fundamentación de la conciliación entre la libertad individual y la constitución de un consenso universal en base a un principio general, regulador de todas nuestras relaciones valorativas.</a:t>
            </a:r>
          </a:p>
          <a:p>
            <a:r>
              <a:rPr lang="es-PE" sz="2300" dirty="0"/>
              <a:t>La meta de este principio general consiste en asentar acuerdos para la tolerancia y el consenso en medio de la coexistencia de opiniones plurales. Por eso, en vez de preocuparse por validar un sistema de valores específico,  discrimina entre los sistemas que son compatibles con la coexistencia libre y los que no. </a:t>
            </a:r>
            <a:endParaRPr lang="es-PE" sz="2300" b="1" dirty="0"/>
          </a:p>
        </p:txBody>
      </p:sp>
    </p:spTree>
    <p:extLst>
      <p:ext uri="{BB962C8B-B14F-4D97-AF65-F5344CB8AC3E}">
        <p14:creationId xmlns:p14="http://schemas.microsoft.com/office/powerpoint/2010/main" val="57340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4000" dirty="0"/>
              <a:t>El paradigma de la autonomía</a:t>
            </a:r>
          </a:p>
        </p:txBody>
      </p:sp>
      <p:sp>
        <p:nvSpPr>
          <p:cNvPr id="3" name="2 Marcador de contenido"/>
          <p:cNvSpPr>
            <a:spLocks noGrp="1"/>
          </p:cNvSpPr>
          <p:nvPr>
            <p:ph idx="1"/>
          </p:nvPr>
        </p:nvSpPr>
        <p:spPr/>
        <p:txBody>
          <a:bodyPr>
            <a:normAutofit/>
          </a:bodyPr>
          <a:lstStyle/>
          <a:p>
            <a:endParaRPr lang="es-PE" sz="2400" dirty="0"/>
          </a:p>
          <a:p>
            <a:r>
              <a:rPr lang="es-PE" sz="2400" dirty="0"/>
              <a:t>Este enfoque es formalista y se centra en la validez moral como aquello que se ajusta a una ley de la razón, una norma moral que la persona, en tanto ser racional, se da a sí misma, independientemente del tipo de idiosincrasia en la que esté inmersa. </a:t>
            </a:r>
          </a:p>
          <a:p>
            <a:r>
              <a:rPr lang="es-PE" sz="2400" dirty="0"/>
              <a:t>Por motivo de esta pretensión de neutralidad en nombre de una justicia igualitaria para todos, se expresa en tercera persona: </a:t>
            </a:r>
            <a:r>
              <a:rPr lang="es-PE" sz="2400" i="1" u="sng" dirty="0">
                <a:solidFill>
                  <a:schemeClr val="accent1">
                    <a:lumMod val="20000"/>
                    <a:lumOff val="80000"/>
                  </a:schemeClr>
                </a:solidFill>
              </a:rPr>
              <a:t>lo que se debe hacer</a:t>
            </a:r>
            <a:r>
              <a:rPr lang="es-PE" sz="2400" dirty="0"/>
              <a:t>.</a:t>
            </a:r>
          </a:p>
        </p:txBody>
      </p:sp>
    </p:spTree>
    <p:extLst>
      <p:ext uri="{BB962C8B-B14F-4D97-AF65-F5344CB8AC3E}">
        <p14:creationId xmlns:p14="http://schemas.microsoft.com/office/powerpoint/2010/main" val="157295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4000" dirty="0"/>
              <a:t>El paradigma de la autonomía</a:t>
            </a:r>
          </a:p>
        </p:txBody>
      </p:sp>
      <p:sp>
        <p:nvSpPr>
          <p:cNvPr id="3" name="2 Marcador de contenido"/>
          <p:cNvSpPr>
            <a:spLocks noGrp="1"/>
          </p:cNvSpPr>
          <p:nvPr>
            <p:ph idx="1"/>
          </p:nvPr>
        </p:nvSpPr>
        <p:spPr/>
        <p:txBody>
          <a:bodyPr>
            <a:normAutofit/>
          </a:bodyPr>
          <a:lstStyle/>
          <a:p>
            <a:endParaRPr lang="es-PE" sz="2300" dirty="0"/>
          </a:p>
          <a:p>
            <a:r>
              <a:rPr lang="es-PE" sz="2300" dirty="0"/>
              <a:t>La mejor manera de vivir consiste en construir una sociedad justa para todos los seres humanos en base al principio de la libertad del individuo.</a:t>
            </a:r>
          </a:p>
          <a:p>
            <a:r>
              <a:rPr lang="es-PE" sz="2300" dirty="0"/>
              <a:t>Esta idea de libertad se afirma solamente mediante el respeto de la libertad de todos. </a:t>
            </a:r>
          </a:p>
          <a:p>
            <a:r>
              <a:rPr lang="es-PE" sz="2300" dirty="0"/>
              <a:t>Una sociedad justa para todos los seres humanos sería aquella que estuviera regida en todas sus instancias por el principio de la autonomía y que permitiera que todos los individuos, sea cual fuere su concepción ética, ejerzan su libertad sin perjudicar la de los demás. </a:t>
            </a:r>
            <a:endParaRPr lang="es-PE" sz="2300" b="1" dirty="0"/>
          </a:p>
        </p:txBody>
      </p:sp>
    </p:spTree>
    <p:extLst>
      <p:ext uri="{BB962C8B-B14F-4D97-AF65-F5344CB8AC3E}">
        <p14:creationId xmlns:p14="http://schemas.microsoft.com/office/powerpoint/2010/main" val="410614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4400" dirty="0"/>
              <a:t>Deber moral y autonomía</a:t>
            </a:r>
          </a:p>
        </p:txBody>
      </p:sp>
      <p:sp>
        <p:nvSpPr>
          <p:cNvPr id="3" name="2 Marcador de contenido"/>
          <p:cNvSpPr>
            <a:spLocks noGrp="1"/>
          </p:cNvSpPr>
          <p:nvPr>
            <p:ph idx="1"/>
          </p:nvPr>
        </p:nvSpPr>
        <p:spPr/>
        <p:txBody>
          <a:bodyPr>
            <a:normAutofit/>
          </a:bodyPr>
          <a:lstStyle/>
          <a:p>
            <a:endParaRPr lang="es-PE" sz="2300" dirty="0"/>
          </a:p>
          <a:p>
            <a:r>
              <a:rPr lang="es-PE" sz="2300" dirty="0"/>
              <a:t>El valor moral de una acción deba centrarse en una racionalidad y una sensibilidad vinculadas a cualesquiera convenciones sociales, pues, más bien, quiere ser garante del actuar por</a:t>
            </a:r>
            <a:r>
              <a:rPr lang="es-ES" sz="2300" dirty="0"/>
              <a:t> deber.</a:t>
            </a:r>
          </a:p>
          <a:p>
            <a:r>
              <a:rPr lang="es-ES" sz="2300" dirty="0"/>
              <a:t>Actuar por deber tiene validez moral porque está motivado por una buena voluntad en tanto voluntad libre, voluntad que se da a sí misma la ley moral, la cual es una norma formalista.</a:t>
            </a:r>
          </a:p>
          <a:p>
            <a:r>
              <a:rPr lang="es-ES" sz="2300" dirty="0"/>
              <a:t>El sentido del deber se expresa en la norma llamada imperativo categórico. </a:t>
            </a:r>
            <a:endParaRPr lang="es-PE" sz="2300" dirty="0"/>
          </a:p>
        </p:txBody>
      </p:sp>
    </p:spTree>
    <p:extLst>
      <p:ext uri="{BB962C8B-B14F-4D97-AF65-F5344CB8AC3E}">
        <p14:creationId xmlns:p14="http://schemas.microsoft.com/office/powerpoint/2010/main" val="262522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4000" dirty="0"/>
              <a:t>Deber moral y autonomía</a:t>
            </a:r>
          </a:p>
        </p:txBody>
      </p:sp>
      <p:sp>
        <p:nvSpPr>
          <p:cNvPr id="3" name="2 Marcador de contenido"/>
          <p:cNvSpPr>
            <a:spLocks noGrp="1"/>
          </p:cNvSpPr>
          <p:nvPr>
            <p:ph idx="1"/>
          </p:nvPr>
        </p:nvSpPr>
        <p:spPr/>
        <p:txBody>
          <a:bodyPr>
            <a:normAutofit/>
          </a:bodyPr>
          <a:lstStyle/>
          <a:p>
            <a:endParaRPr lang="es-PE" sz="2300" dirty="0"/>
          </a:p>
          <a:p>
            <a:r>
              <a:rPr lang="es-PE" sz="2300" dirty="0"/>
              <a:t>El imperativo categórico dicta la forma de pensar sobre cómo nos motivamos al actuar. Él se expresa de varias maneras y he aquí dos de ellas: </a:t>
            </a:r>
          </a:p>
          <a:p>
            <a:pPr lvl="1">
              <a:buClr>
                <a:schemeClr val="tx1">
                  <a:lumMod val="75000"/>
                </a:schemeClr>
              </a:buClr>
              <a:buFont typeface="Wingdings" panose="05000000000000000000" pitchFamily="2" charset="2"/>
              <a:buChar char="Ø"/>
            </a:pPr>
            <a:r>
              <a:rPr lang="es-ES" sz="1850" b="1" dirty="0">
                <a:solidFill>
                  <a:schemeClr val="accent6">
                    <a:lumMod val="40000"/>
                    <a:lumOff val="60000"/>
                  </a:schemeClr>
                </a:solidFill>
              </a:rPr>
              <a:t>Obra solo de tal forma que puedas desear que la máxima de tu acción se convierta en una ley universal.</a:t>
            </a:r>
          </a:p>
          <a:p>
            <a:pPr lvl="1">
              <a:buClr>
                <a:schemeClr val="tx1">
                  <a:lumMod val="75000"/>
                </a:schemeClr>
              </a:buClr>
              <a:buFont typeface="Wingdings" panose="05000000000000000000" pitchFamily="2" charset="2"/>
              <a:buChar char="Ø"/>
            </a:pPr>
            <a:r>
              <a:rPr lang="es-ES" sz="1850" b="1" dirty="0">
                <a:solidFill>
                  <a:schemeClr val="accent6">
                    <a:lumMod val="40000"/>
                    <a:lumOff val="60000"/>
                  </a:schemeClr>
                </a:solidFill>
              </a:rPr>
              <a:t>Obra de tal modo que uses a la humanidad, tanto en tu persona como en la de cualquier otro, siempre como un fin en sí mismo y no solo como un medio.</a:t>
            </a:r>
            <a:endParaRPr lang="es-PE" sz="1850" b="1" dirty="0">
              <a:solidFill>
                <a:schemeClr val="accent6">
                  <a:lumMod val="40000"/>
                  <a:lumOff val="60000"/>
                </a:schemeClr>
              </a:solidFill>
            </a:endParaRPr>
          </a:p>
          <a:p>
            <a:r>
              <a:rPr lang="es-ES" sz="2300" dirty="0"/>
              <a:t>La buena voluntad tiene que ser autónoma: es decir, regularse de acuerdo a la razón, pues ella misma es voluntad racional que quiere lo justo.</a:t>
            </a:r>
          </a:p>
          <a:p>
            <a:endParaRPr lang="es-PE" sz="2300" dirty="0"/>
          </a:p>
        </p:txBody>
      </p:sp>
    </p:spTree>
    <p:extLst>
      <p:ext uri="{BB962C8B-B14F-4D97-AF65-F5344CB8AC3E}">
        <p14:creationId xmlns:p14="http://schemas.microsoft.com/office/powerpoint/2010/main" val="287989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4400" dirty="0"/>
              <a:t>Deber moral y autonomía</a:t>
            </a:r>
          </a:p>
        </p:txBody>
      </p:sp>
      <p:sp>
        <p:nvSpPr>
          <p:cNvPr id="3" name="2 Marcador de contenido"/>
          <p:cNvSpPr>
            <a:spLocks noGrp="1"/>
          </p:cNvSpPr>
          <p:nvPr>
            <p:ph idx="1"/>
          </p:nvPr>
        </p:nvSpPr>
        <p:spPr/>
        <p:txBody>
          <a:bodyPr>
            <a:normAutofit/>
          </a:bodyPr>
          <a:lstStyle/>
          <a:p>
            <a:endParaRPr lang="es-PE" sz="2300" dirty="0"/>
          </a:p>
          <a:p>
            <a:r>
              <a:rPr lang="es-PE" sz="2300" dirty="0"/>
              <a:t>El sentido del deber no puede </a:t>
            </a:r>
            <a:r>
              <a:rPr lang="es-ES" sz="2300" dirty="0"/>
              <a:t>ser heterónomo, esto es, no puede dejarse mandar por las inclinaciones, sean éstas estrictamente derivadas de los deseos personales, sean éstas emanadas de lo que nuestra sociedad específica espera de un integrante funcional de la misma.</a:t>
            </a:r>
          </a:p>
          <a:p>
            <a:r>
              <a:rPr lang="es-ES" sz="2300" dirty="0"/>
              <a:t>El imperativo categórico es una regla formal que nos dice cuál es el esquema bajo el cual debemos pensar en las acciones que debemos realizar: no puede comprometerse con normas sociales específicas porque éstas son lo contrario de autónomas, son heterónomas.</a:t>
            </a:r>
          </a:p>
          <a:p>
            <a:endParaRPr lang="es-PE" sz="2300" dirty="0"/>
          </a:p>
        </p:txBody>
      </p:sp>
    </p:spTree>
    <p:extLst>
      <p:ext uri="{BB962C8B-B14F-4D97-AF65-F5344CB8AC3E}">
        <p14:creationId xmlns:p14="http://schemas.microsoft.com/office/powerpoint/2010/main" val="1616706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874</TotalTime>
  <Words>1298</Words>
  <Application>Microsoft Office PowerPoint</Application>
  <PresentationFormat>Presentación en pantalla (4:3)</PresentationFormat>
  <Paragraphs>82</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Rockwell</vt:lpstr>
      <vt:lpstr>Symbol</vt:lpstr>
      <vt:lpstr>Wingdings</vt:lpstr>
      <vt:lpstr>Wingdings 2</vt:lpstr>
      <vt:lpstr>Fundición</vt:lpstr>
      <vt:lpstr>El modelo ético de Kant</vt:lpstr>
      <vt:lpstr>Immanuel Kant  (1724 – 1804) </vt:lpstr>
      <vt:lpstr>Tres características de lo ético</vt:lpstr>
      <vt:lpstr>El paradigma de la autonomía</vt:lpstr>
      <vt:lpstr>El paradigma de la autonomía</vt:lpstr>
      <vt:lpstr>El paradigma de la autonomía</vt:lpstr>
      <vt:lpstr>Deber moral y autonomía</vt:lpstr>
      <vt:lpstr>Deber moral y autonomía</vt:lpstr>
      <vt:lpstr>Deber moral y autonomía</vt:lpstr>
      <vt:lpstr>Deber moral y autonomía</vt:lpstr>
      <vt:lpstr>Deontología y moralidad</vt:lpstr>
      <vt:lpstr>Deontología y moralidad</vt:lpstr>
      <vt:lpstr>Deontología y moralidad</vt:lpstr>
      <vt:lpstr>Justicia, libertad y igualdad  </vt:lpstr>
      <vt:lpstr>La buena voluntad</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dimensión ética de  la racionalidad tecnológica</dc:title>
  <dc:creator>Cesar</dc:creator>
  <cp:lastModifiedBy>Rosa Elvira Vargas Della Casa</cp:lastModifiedBy>
  <cp:revision>74</cp:revision>
  <dcterms:created xsi:type="dcterms:W3CDTF">2016-07-27T15:09:51Z</dcterms:created>
  <dcterms:modified xsi:type="dcterms:W3CDTF">2024-09-03T01:10:28Z</dcterms:modified>
</cp:coreProperties>
</file>