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313" r:id="rId5"/>
    <p:sldId id="314" r:id="rId6"/>
    <p:sldId id="315" r:id="rId7"/>
    <p:sldId id="312" r:id="rId8"/>
    <p:sldId id="267" r:id="rId9"/>
    <p:sldId id="270" r:id="rId10"/>
    <p:sldId id="261" r:id="rId11"/>
    <p:sldId id="262" r:id="rId12"/>
    <p:sldId id="309" r:id="rId13"/>
    <p:sldId id="311" r:id="rId14"/>
    <p:sldId id="271" r:id="rId15"/>
    <p:sldId id="272" r:id="rId16"/>
    <p:sldId id="273" r:id="rId17"/>
    <p:sldId id="316" r:id="rId18"/>
    <p:sldId id="259" r:id="rId19"/>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FF5050"/>
    <a:srgbClr val="FFFFCC"/>
    <a:srgbClr val="FFFF99"/>
    <a:srgbClr val="CCFF66"/>
    <a:srgbClr val="339966"/>
    <a:srgbClr val="808000"/>
    <a:srgbClr val="666633"/>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F7FA12-D958-4D3D-96E7-73D446198B8C}" v="22" dt="2024-09-02T19:50:12.358"/>
    <p1510:client id="{4BC982C8-FC0E-4A6A-ABD4-5F92D0EA57EE}" v="30" dt="2024-09-02T21:15:56.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1" autoAdjust="0"/>
    <p:restoredTop sz="94660"/>
  </p:normalViewPr>
  <p:slideViewPr>
    <p:cSldViewPr>
      <p:cViewPr varScale="1">
        <p:scale>
          <a:sx n="62" d="100"/>
          <a:sy n="62" d="100"/>
        </p:scale>
        <p:origin x="28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Inca Mendoza Loyola" userId="980b2577-cf23-4a04-ad01-e0bd4bba48ac" providerId="ADAL" clId="{48F7FA12-D958-4D3D-96E7-73D446198B8C}"/>
    <pc:docChg chg="undo custSel addSld delSld modSld">
      <pc:chgData name="Cesar Inca Mendoza Loyola" userId="980b2577-cf23-4a04-ad01-e0bd4bba48ac" providerId="ADAL" clId="{48F7FA12-D958-4D3D-96E7-73D446198B8C}" dt="2024-09-02T19:52:01.239" v="900" actId="6549"/>
      <pc:docMkLst>
        <pc:docMk/>
      </pc:docMkLst>
      <pc:sldChg chg="delSp modSp mod">
        <pc:chgData name="Cesar Inca Mendoza Loyola" userId="980b2577-cf23-4a04-ad01-e0bd4bba48ac" providerId="ADAL" clId="{48F7FA12-D958-4D3D-96E7-73D446198B8C}" dt="2024-09-02T19:24:38.335" v="159" actId="1076"/>
        <pc:sldMkLst>
          <pc:docMk/>
          <pc:sldMk cId="0" sldId="256"/>
        </pc:sldMkLst>
        <pc:spChg chg="mod">
          <ac:chgData name="Cesar Inca Mendoza Loyola" userId="980b2577-cf23-4a04-ad01-e0bd4bba48ac" providerId="ADAL" clId="{48F7FA12-D958-4D3D-96E7-73D446198B8C}" dt="2024-09-02T19:24:02.694" v="101" actId="6549"/>
          <ac:spMkLst>
            <pc:docMk/>
            <pc:sldMk cId="0" sldId="256"/>
            <ac:spMk id="2" creationId="{00000000-0000-0000-0000-000000000000}"/>
          </ac:spMkLst>
        </pc:spChg>
        <pc:spChg chg="mod">
          <ac:chgData name="Cesar Inca Mendoza Loyola" userId="980b2577-cf23-4a04-ad01-e0bd4bba48ac" providerId="ADAL" clId="{48F7FA12-D958-4D3D-96E7-73D446198B8C}" dt="2024-09-02T19:24:20.975" v="144" actId="20577"/>
          <ac:spMkLst>
            <pc:docMk/>
            <pc:sldMk cId="0" sldId="256"/>
            <ac:spMk id="3" creationId="{00000000-0000-0000-0000-000000000000}"/>
          </ac:spMkLst>
        </pc:spChg>
        <pc:picChg chg="del">
          <ac:chgData name="Cesar Inca Mendoza Loyola" userId="980b2577-cf23-4a04-ad01-e0bd4bba48ac" providerId="ADAL" clId="{48F7FA12-D958-4D3D-96E7-73D446198B8C}" dt="2024-09-02T19:23:36.320" v="1" actId="21"/>
          <ac:picMkLst>
            <pc:docMk/>
            <pc:sldMk cId="0" sldId="256"/>
            <ac:picMk id="5" creationId="{00000000-0000-0000-0000-000000000000}"/>
          </ac:picMkLst>
        </pc:picChg>
        <pc:picChg chg="del">
          <ac:chgData name="Cesar Inca Mendoza Loyola" userId="980b2577-cf23-4a04-ad01-e0bd4bba48ac" providerId="ADAL" clId="{48F7FA12-D958-4D3D-96E7-73D446198B8C}" dt="2024-09-02T19:23:32.961" v="0" actId="21"/>
          <ac:picMkLst>
            <pc:docMk/>
            <pc:sldMk cId="0" sldId="256"/>
            <ac:picMk id="7" creationId="{69848ED9-397D-4CFB-980A-D7CFB251290C}"/>
          </ac:picMkLst>
        </pc:picChg>
        <pc:picChg chg="mod">
          <ac:chgData name="Cesar Inca Mendoza Loyola" userId="980b2577-cf23-4a04-ad01-e0bd4bba48ac" providerId="ADAL" clId="{48F7FA12-D958-4D3D-96E7-73D446198B8C}" dt="2024-09-02T19:24:38.335" v="159" actId="1076"/>
          <ac:picMkLst>
            <pc:docMk/>
            <pc:sldMk cId="0" sldId="256"/>
            <ac:picMk id="1026" creationId="{00000000-0000-0000-0000-000000000000}"/>
          </ac:picMkLst>
        </pc:picChg>
      </pc:sldChg>
      <pc:sldChg chg="del">
        <pc:chgData name="Cesar Inca Mendoza Loyola" userId="980b2577-cf23-4a04-ad01-e0bd4bba48ac" providerId="ADAL" clId="{48F7FA12-D958-4D3D-96E7-73D446198B8C}" dt="2024-09-02T19:24:56.519" v="160" actId="2696"/>
        <pc:sldMkLst>
          <pc:docMk/>
          <pc:sldMk cId="317012734" sldId="261"/>
        </pc:sldMkLst>
      </pc:sldChg>
      <pc:sldChg chg="modSp mod">
        <pc:chgData name="Cesar Inca Mendoza Loyola" userId="980b2577-cf23-4a04-ad01-e0bd4bba48ac" providerId="ADAL" clId="{48F7FA12-D958-4D3D-96E7-73D446198B8C}" dt="2024-09-02T19:51:21.530" v="894" actId="207"/>
        <pc:sldMkLst>
          <pc:docMk/>
          <pc:sldMk cId="317012734" sldId="266"/>
        </pc:sldMkLst>
        <pc:spChg chg="mod">
          <ac:chgData name="Cesar Inca Mendoza Loyola" userId="980b2577-cf23-4a04-ad01-e0bd4bba48ac" providerId="ADAL" clId="{48F7FA12-D958-4D3D-96E7-73D446198B8C}" dt="2024-09-02T19:51:21.530" v="894" actId="207"/>
          <ac:spMkLst>
            <pc:docMk/>
            <pc:sldMk cId="317012734" sldId="266"/>
            <ac:spMk id="3" creationId="{00000000-0000-0000-0000-000000000000}"/>
          </ac:spMkLst>
        </pc:spChg>
      </pc:sldChg>
      <pc:sldChg chg="modSp mod">
        <pc:chgData name="Cesar Inca Mendoza Loyola" userId="980b2577-cf23-4a04-ad01-e0bd4bba48ac" providerId="ADAL" clId="{48F7FA12-D958-4D3D-96E7-73D446198B8C}" dt="2024-09-02T19:52:01.239" v="900" actId="6549"/>
        <pc:sldMkLst>
          <pc:docMk/>
          <pc:sldMk cId="0" sldId="269"/>
        </pc:sldMkLst>
        <pc:spChg chg="mod">
          <ac:chgData name="Cesar Inca Mendoza Loyola" userId="980b2577-cf23-4a04-ad01-e0bd4bba48ac" providerId="ADAL" clId="{48F7FA12-D958-4D3D-96E7-73D446198B8C}" dt="2024-09-02T19:52:01.239" v="900" actId="6549"/>
          <ac:spMkLst>
            <pc:docMk/>
            <pc:sldMk cId="0" sldId="269"/>
            <ac:spMk id="2" creationId="{00000000-0000-0000-0000-000000000000}"/>
          </ac:spMkLst>
        </pc:spChg>
        <pc:spChg chg="mod">
          <ac:chgData name="Cesar Inca Mendoza Loyola" userId="980b2577-cf23-4a04-ad01-e0bd4bba48ac" providerId="ADAL" clId="{48F7FA12-D958-4D3D-96E7-73D446198B8C}" dt="2024-09-02T19:51:49.698" v="896" actId="255"/>
          <ac:spMkLst>
            <pc:docMk/>
            <pc:sldMk cId="0" sldId="269"/>
            <ac:spMk id="3" creationId="{00000000-0000-0000-0000-000000000000}"/>
          </ac:spMkLst>
        </pc:spChg>
      </pc:sldChg>
      <pc:sldChg chg="modSp mod">
        <pc:chgData name="Cesar Inca Mendoza Loyola" userId="980b2577-cf23-4a04-ad01-e0bd4bba48ac" providerId="ADAL" clId="{48F7FA12-D958-4D3D-96E7-73D446198B8C}" dt="2024-09-02T19:50:24.491" v="893" actId="114"/>
        <pc:sldMkLst>
          <pc:docMk/>
          <pc:sldMk cId="2081078681" sldId="274"/>
        </pc:sldMkLst>
        <pc:spChg chg="mod">
          <ac:chgData name="Cesar Inca Mendoza Loyola" userId="980b2577-cf23-4a04-ad01-e0bd4bba48ac" providerId="ADAL" clId="{48F7FA12-D958-4D3D-96E7-73D446198B8C}" dt="2024-09-02T19:50:24.491" v="893" actId="114"/>
          <ac:spMkLst>
            <pc:docMk/>
            <pc:sldMk cId="2081078681" sldId="274"/>
            <ac:spMk id="2" creationId="{00000000-0000-0000-0000-000000000000}"/>
          </ac:spMkLst>
        </pc:spChg>
      </pc:sldChg>
      <pc:sldChg chg="del">
        <pc:chgData name="Cesar Inca Mendoza Loyola" userId="980b2577-cf23-4a04-ad01-e0bd4bba48ac" providerId="ADAL" clId="{48F7FA12-D958-4D3D-96E7-73D446198B8C}" dt="2024-09-02T19:28:20.502" v="364" actId="2696"/>
        <pc:sldMkLst>
          <pc:docMk/>
          <pc:sldMk cId="2291273698" sldId="295"/>
        </pc:sldMkLst>
      </pc:sldChg>
      <pc:sldChg chg="modSp mod">
        <pc:chgData name="Cesar Inca Mendoza Loyola" userId="980b2577-cf23-4a04-ad01-e0bd4bba48ac" providerId="ADAL" clId="{48F7FA12-D958-4D3D-96E7-73D446198B8C}" dt="2024-09-02T19:28:08.723" v="363" actId="20577"/>
        <pc:sldMkLst>
          <pc:docMk/>
          <pc:sldMk cId="3590700750" sldId="297"/>
        </pc:sldMkLst>
        <pc:spChg chg="mod">
          <ac:chgData name="Cesar Inca Mendoza Loyola" userId="980b2577-cf23-4a04-ad01-e0bd4bba48ac" providerId="ADAL" clId="{48F7FA12-D958-4D3D-96E7-73D446198B8C}" dt="2024-09-02T19:28:08.723" v="363" actId="20577"/>
          <ac:spMkLst>
            <pc:docMk/>
            <pc:sldMk cId="3590700750" sldId="297"/>
            <ac:spMk id="3" creationId="{00000000-0000-0000-0000-000000000000}"/>
          </ac:spMkLst>
        </pc:spChg>
      </pc:sldChg>
      <pc:sldChg chg="del">
        <pc:chgData name="Cesar Inca Mendoza Loyola" userId="980b2577-cf23-4a04-ad01-e0bd4bba48ac" providerId="ADAL" clId="{48F7FA12-D958-4D3D-96E7-73D446198B8C}" dt="2024-09-02T19:51:26.834" v="895" actId="47"/>
        <pc:sldMkLst>
          <pc:docMk/>
          <pc:sldMk cId="1593020103" sldId="298"/>
        </pc:sldMkLst>
      </pc:sldChg>
      <pc:sldChg chg="del">
        <pc:chgData name="Cesar Inca Mendoza Loyola" userId="980b2577-cf23-4a04-ad01-e0bd4bba48ac" providerId="ADAL" clId="{48F7FA12-D958-4D3D-96E7-73D446198B8C}" dt="2024-09-02T19:51:26.834" v="895" actId="47"/>
        <pc:sldMkLst>
          <pc:docMk/>
          <pc:sldMk cId="2753838884" sldId="301"/>
        </pc:sldMkLst>
      </pc:sldChg>
      <pc:sldChg chg="del">
        <pc:chgData name="Cesar Inca Mendoza Loyola" userId="980b2577-cf23-4a04-ad01-e0bd4bba48ac" providerId="ADAL" clId="{48F7FA12-D958-4D3D-96E7-73D446198B8C}" dt="2024-09-02T19:51:26.834" v="895" actId="47"/>
        <pc:sldMkLst>
          <pc:docMk/>
          <pc:sldMk cId="1438700688" sldId="303"/>
        </pc:sldMkLst>
      </pc:sldChg>
      <pc:sldChg chg="modSp mod">
        <pc:chgData name="Cesar Inca Mendoza Loyola" userId="980b2577-cf23-4a04-ad01-e0bd4bba48ac" providerId="ADAL" clId="{48F7FA12-D958-4D3D-96E7-73D446198B8C}" dt="2024-09-02T19:39:47.336" v="442" actId="207"/>
        <pc:sldMkLst>
          <pc:docMk/>
          <pc:sldMk cId="1572955903" sldId="304"/>
        </pc:sldMkLst>
        <pc:spChg chg="mod">
          <ac:chgData name="Cesar Inca Mendoza Loyola" userId="980b2577-cf23-4a04-ad01-e0bd4bba48ac" providerId="ADAL" clId="{48F7FA12-D958-4D3D-96E7-73D446198B8C}" dt="2024-09-02T19:39:47.336" v="442" actId="207"/>
          <ac:spMkLst>
            <pc:docMk/>
            <pc:sldMk cId="1572955903" sldId="304"/>
            <ac:spMk id="3" creationId="{00000000-0000-0000-0000-000000000000}"/>
          </ac:spMkLst>
        </pc:spChg>
      </pc:sldChg>
      <pc:sldChg chg="modSp mod">
        <pc:chgData name="Cesar Inca Mendoza Loyola" userId="980b2577-cf23-4a04-ad01-e0bd4bba48ac" providerId="ADAL" clId="{48F7FA12-D958-4D3D-96E7-73D446198B8C}" dt="2024-09-02T19:38:20.647" v="436" actId="6549"/>
        <pc:sldMkLst>
          <pc:docMk/>
          <pc:sldMk cId="2625228042" sldId="305"/>
        </pc:sldMkLst>
        <pc:spChg chg="mod">
          <ac:chgData name="Cesar Inca Mendoza Loyola" userId="980b2577-cf23-4a04-ad01-e0bd4bba48ac" providerId="ADAL" clId="{48F7FA12-D958-4D3D-96E7-73D446198B8C}" dt="2024-09-02T19:38:20.647" v="436" actId="6549"/>
          <ac:spMkLst>
            <pc:docMk/>
            <pc:sldMk cId="2625228042" sldId="305"/>
            <ac:spMk id="3" creationId="{00000000-0000-0000-0000-000000000000}"/>
          </ac:spMkLst>
        </pc:spChg>
      </pc:sldChg>
      <pc:sldChg chg="modSp mod">
        <pc:chgData name="Cesar Inca Mendoza Loyola" userId="980b2577-cf23-4a04-ad01-e0bd4bba48ac" providerId="ADAL" clId="{48F7FA12-D958-4D3D-96E7-73D446198B8C}" dt="2024-09-02T19:44:42.554" v="725" actId="207"/>
        <pc:sldMkLst>
          <pc:docMk/>
          <pc:sldMk cId="2879895587" sldId="306"/>
        </pc:sldMkLst>
        <pc:spChg chg="mod">
          <ac:chgData name="Cesar Inca Mendoza Loyola" userId="980b2577-cf23-4a04-ad01-e0bd4bba48ac" providerId="ADAL" clId="{48F7FA12-D958-4D3D-96E7-73D446198B8C}" dt="2024-09-02T19:44:42.554" v="725" actId="207"/>
          <ac:spMkLst>
            <pc:docMk/>
            <pc:sldMk cId="2879895587" sldId="306"/>
            <ac:spMk id="3" creationId="{00000000-0000-0000-0000-000000000000}"/>
          </ac:spMkLst>
        </pc:spChg>
      </pc:sldChg>
      <pc:sldChg chg="addSp modSp add del mod">
        <pc:chgData name="Cesar Inca Mendoza Loyola" userId="980b2577-cf23-4a04-ad01-e0bd4bba48ac" providerId="ADAL" clId="{48F7FA12-D958-4D3D-96E7-73D446198B8C}" dt="2024-09-02T19:44:15.306" v="723" actId="2696"/>
        <pc:sldMkLst>
          <pc:docMk/>
          <pc:sldMk cId="579154035" sldId="307"/>
        </pc:sldMkLst>
        <pc:spChg chg="mod">
          <ac:chgData name="Cesar Inca Mendoza Loyola" userId="980b2577-cf23-4a04-ad01-e0bd4bba48ac" providerId="ADAL" clId="{48F7FA12-D958-4D3D-96E7-73D446198B8C}" dt="2024-09-02T19:44:12.342" v="722" actId="20577"/>
          <ac:spMkLst>
            <pc:docMk/>
            <pc:sldMk cId="579154035" sldId="307"/>
            <ac:spMk id="3" creationId="{00000000-0000-0000-0000-000000000000}"/>
          </ac:spMkLst>
        </pc:spChg>
        <pc:picChg chg="add">
          <ac:chgData name="Cesar Inca Mendoza Loyola" userId="980b2577-cf23-4a04-ad01-e0bd4bba48ac" providerId="ADAL" clId="{48F7FA12-D958-4D3D-96E7-73D446198B8C}" dt="2024-09-02T19:42:16.148" v="445"/>
          <ac:picMkLst>
            <pc:docMk/>
            <pc:sldMk cId="579154035" sldId="307"/>
            <ac:picMk id="4" creationId="{EC63460B-8658-383A-926F-6D51743B1BA0}"/>
          </ac:picMkLst>
        </pc:picChg>
      </pc:sldChg>
      <pc:sldChg chg="modSp add mod">
        <pc:chgData name="Cesar Inca Mendoza Loyola" userId="980b2577-cf23-4a04-ad01-e0bd4bba48ac" providerId="ADAL" clId="{48F7FA12-D958-4D3D-96E7-73D446198B8C}" dt="2024-09-02T19:47:59.301" v="872" actId="12"/>
        <pc:sldMkLst>
          <pc:docMk/>
          <pc:sldMk cId="3963458166" sldId="308"/>
        </pc:sldMkLst>
        <pc:spChg chg="mod">
          <ac:chgData name="Cesar Inca Mendoza Loyola" userId="980b2577-cf23-4a04-ad01-e0bd4bba48ac" providerId="ADAL" clId="{48F7FA12-D958-4D3D-96E7-73D446198B8C}" dt="2024-09-02T19:47:59.301" v="872" actId="12"/>
          <ac:spMkLst>
            <pc:docMk/>
            <pc:sldMk cId="3963458166" sldId="308"/>
            <ac:spMk id="3" creationId="{00000000-0000-0000-0000-000000000000}"/>
          </ac:spMkLst>
        </pc:spChg>
      </pc:sldChg>
    </pc:docChg>
  </pc:docChgLst>
  <pc:docChgLst>
    <pc:chgData name="Cesar Inca Mendoza Loyola" userId="980b2577-cf23-4a04-ad01-e0bd4bba48ac" providerId="ADAL" clId="{4BC982C8-FC0E-4A6A-ABD4-5F92D0EA57EE}"/>
    <pc:docChg chg="undo custSel addSld delSld modSld">
      <pc:chgData name="Cesar Inca Mendoza Loyola" userId="980b2577-cf23-4a04-ad01-e0bd4bba48ac" providerId="ADAL" clId="{4BC982C8-FC0E-4A6A-ABD4-5F92D0EA57EE}" dt="2024-09-02T21:46:38.372" v="2296" actId="207"/>
      <pc:docMkLst>
        <pc:docMk/>
      </pc:docMkLst>
      <pc:sldChg chg="addSp delSp modSp mod">
        <pc:chgData name="Cesar Inca Mendoza Loyola" userId="980b2577-cf23-4a04-ad01-e0bd4bba48ac" providerId="ADAL" clId="{4BC982C8-FC0E-4A6A-ABD4-5F92D0EA57EE}" dt="2024-09-02T20:20:55.105" v="113" actId="207"/>
        <pc:sldMkLst>
          <pc:docMk/>
          <pc:sldMk cId="0" sldId="256"/>
        </pc:sldMkLst>
        <pc:spChg chg="mod">
          <ac:chgData name="Cesar Inca Mendoza Loyola" userId="980b2577-cf23-4a04-ad01-e0bd4bba48ac" providerId="ADAL" clId="{4BC982C8-FC0E-4A6A-ABD4-5F92D0EA57EE}" dt="2024-09-02T20:18:19.288" v="7" actId="6549"/>
          <ac:spMkLst>
            <pc:docMk/>
            <pc:sldMk cId="0" sldId="256"/>
            <ac:spMk id="2" creationId="{00000000-0000-0000-0000-000000000000}"/>
          </ac:spMkLst>
        </pc:spChg>
        <pc:spChg chg="mod">
          <ac:chgData name="Cesar Inca Mendoza Loyola" userId="980b2577-cf23-4a04-ad01-e0bd4bba48ac" providerId="ADAL" clId="{4BC982C8-FC0E-4A6A-ABD4-5F92D0EA57EE}" dt="2024-09-02T20:20:55.105" v="113" actId="207"/>
          <ac:spMkLst>
            <pc:docMk/>
            <pc:sldMk cId="0" sldId="256"/>
            <ac:spMk id="3" creationId="{00000000-0000-0000-0000-000000000000}"/>
          </ac:spMkLst>
        </pc:spChg>
        <pc:picChg chg="add mod">
          <ac:chgData name="Cesar Inca Mendoza Loyola" userId="980b2577-cf23-4a04-ad01-e0bd4bba48ac" providerId="ADAL" clId="{4BC982C8-FC0E-4A6A-ABD4-5F92D0EA57EE}" dt="2024-09-02T20:19:29.136" v="110" actId="1076"/>
          <ac:picMkLst>
            <pc:docMk/>
            <pc:sldMk cId="0" sldId="256"/>
            <ac:picMk id="4" creationId="{B782290D-7456-F5CA-55A6-BB6266C8A96F}"/>
          </ac:picMkLst>
        </pc:picChg>
        <pc:picChg chg="del">
          <ac:chgData name="Cesar Inca Mendoza Loyola" userId="980b2577-cf23-4a04-ad01-e0bd4bba48ac" providerId="ADAL" clId="{4BC982C8-FC0E-4A6A-ABD4-5F92D0EA57EE}" dt="2024-09-02T20:18:45.563" v="87" actId="21"/>
          <ac:picMkLst>
            <pc:docMk/>
            <pc:sldMk cId="0" sldId="256"/>
            <ac:picMk id="1026" creationId="{00000000-0000-0000-0000-000000000000}"/>
          </ac:picMkLst>
        </pc:picChg>
      </pc:sldChg>
      <pc:sldChg chg="modSp mod">
        <pc:chgData name="Cesar Inca Mendoza Loyola" userId="980b2577-cf23-4a04-ad01-e0bd4bba48ac" providerId="ADAL" clId="{4BC982C8-FC0E-4A6A-ABD4-5F92D0EA57EE}" dt="2024-09-02T20:30:41.737" v="427" actId="6549"/>
        <pc:sldMkLst>
          <pc:docMk/>
          <pc:sldMk cId="0" sldId="259"/>
        </pc:sldMkLst>
        <pc:spChg chg="mod">
          <ac:chgData name="Cesar Inca Mendoza Loyola" userId="980b2577-cf23-4a04-ad01-e0bd4bba48ac" providerId="ADAL" clId="{4BC982C8-FC0E-4A6A-ABD4-5F92D0EA57EE}" dt="2024-09-02T20:30:41.737" v="427" actId="6549"/>
          <ac:spMkLst>
            <pc:docMk/>
            <pc:sldMk cId="0" sldId="259"/>
            <ac:spMk id="3" creationId="{00000000-0000-0000-0000-000000000000}"/>
          </ac:spMkLst>
        </pc:spChg>
      </pc:sldChg>
      <pc:sldChg chg="modSp mod">
        <pc:chgData name="Cesar Inca Mendoza Loyola" userId="980b2577-cf23-4a04-ad01-e0bd4bba48ac" providerId="ADAL" clId="{4BC982C8-FC0E-4A6A-ABD4-5F92D0EA57EE}" dt="2024-09-02T21:05:20.825" v="1103" actId="20577"/>
        <pc:sldMkLst>
          <pc:docMk/>
          <pc:sldMk cId="0" sldId="260"/>
        </pc:sldMkLst>
        <pc:spChg chg="mod">
          <ac:chgData name="Cesar Inca Mendoza Loyola" userId="980b2577-cf23-4a04-ad01-e0bd4bba48ac" providerId="ADAL" clId="{4BC982C8-FC0E-4A6A-ABD4-5F92D0EA57EE}" dt="2024-09-02T21:05:20.825" v="1103" actId="20577"/>
          <ac:spMkLst>
            <pc:docMk/>
            <pc:sldMk cId="0" sldId="260"/>
            <ac:spMk id="2" creationId="{00000000-0000-0000-0000-000000000000}"/>
          </ac:spMkLst>
        </pc:spChg>
        <pc:spChg chg="mod">
          <ac:chgData name="Cesar Inca Mendoza Loyola" userId="980b2577-cf23-4a04-ad01-e0bd4bba48ac" providerId="ADAL" clId="{4BC982C8-FC0E-4A6A-ABD4-5F92D0EA57EE}" dt="2024-09-02T21:02:35.402" v="940" actId="6549"/>
          <ac:spMkLst>
            <pc:docMk/>
            <pc:sldMk cId="0" sldId="260"/>
            <ac:spMk id="3" creationId="{00000000-0000-0000-0000-000000000000}"/>
          </ac:spMkLst>
        </pc:spChg>
      </pc:sldChg>
      <pc:sldChg chg="modSp mod">
        <pc:chgData name="Cesar Inca Mendoza Loyola" userId="980b2577-cf23-4a04-ad01-e0bd4bba48ac" providerId="ADAL" clId="{4BC982C8-FC0E-4A6A-ABD4-5F92D0EA57EE}" dt="2024-09-02T20:25:17.764" v="185" actId="255"/>
        <pc:sldMkLst>
          <pc:docMk/>
          <pc:sldMk cId="0" sldId="261"/>
        </pc:sldMkLst>
        <pc:spChg chg="mod">
          <ac:chgData name="Cesar Inca Mendoza Loyola" userId="980b2577-cf23-4a04-ad01-e0bd4bba48ac" providerId="ADAL" clId="{4BC982C8-FC0E-4A6A-ABD4-5F92D0EA57EE}" dt="2024-09-02T20:23:53.046" v="160" actId="255"/>
          <ac:spMkLst>
            <pc:docMk/>
            <pc:sldMk cId="0" sldId="261"/>
            <ac:spMk id="2" creationId="{00000000-0000-0000-0000-000000000000}"/>
          </ac:spMkLst>
        </pc:spChg>
        <pc:spChg chg="mod">
          <ac:chgData name="Cesar Inca Mendoza Loyola" userId="980b2577-cf23-4a04-ad01-e0bd4bba48ac" providerId="ADAL" clId="{4BC982C8-FC0E-4A6A-ABD4-5F92D0EA57EE}" dt="2024-09-02T20:25:17.764" v="185" actId="255"/>
          <ac:spMkLst>
            <pc:docMk/>
            <pc:sldMk cId="0" sldId="261"/>
            <ac:spMk id="3" creationId="{00000000-0000-0000-0000-000000000000}"/>
          </ac:spMkLst>
        </pc:spChg>
      </pc:sldChg>
      <pc:sldChg chg="modSp mod">
        <pc:chgData name="Cesar Inca Mendoza Loyola" userId="980b2577-cf23-4a04-ad01-e0bd4bba48ac" providerId="ADAL" clId="{4BC982C8-FC0E-4A6A-ABD4-5F92D0EA57EE}" dt="2024-09-02T20:26:36.599" v="289" actId="6549"/>
        <pc:sldMkLst>
          <pc:docMk/>
          <pc:sldMk cId="0" sldId="262"/>
        </pc:sldMkLst>
        <pc:spChg chg="mod">
          <ac:chgData name="Cesar Inca Mendoza Loyola" userId="980b2577-cf23-4a04-ad01-e0bd4bba48ac" providerId="ADAL" clId="{4BC982C8-FC0E-4A6A-ABD4-5F92D0EA57EE}" dt="2024-09-02T20:23:38.178" v="158" actId="255"/>
          <ac:spMkLst>
            <pc:docMk/>
            <pc:sldMk cId="0" sldId="262"/>
            <ac:spMk id="2" creationId="{00000000-0000-0000-0000-000000000000}"/>
          </ac:spMkLst>
        </pc:spChg>
        <pc:spChg chg="mod">
          <ac:chgData name="Cesar Inca Mendoza Loyola" userId="980b2577-cf23-4a04-ad01-e0bd4bba48ac" providerId="ADAL" clId="{4BC982C8-FC0E-4A6A-ABD4-5F92D0EA57EE}" dt="2024-09-02T20:26:36.599" v="289" actId="6549"/>
          <ac:spMkLst>
            <pc:docMk/>
            <pc:sldMk cId="0" sldId="262"/>
            <ac:spMk id="3" creationId="{00000000-0000-0000-0000-000000000000}"/>
          </ac:spMkLst>
        </pc:spChg>
      </pc:sldChg>
      <pc:sldChg chg="modSp del mod">
        <pc:chgData name="Cesar Inca Mendoza Loyola" userId="980b2577-cf23-4a04-ad01-e0bd4bba48ac" providerId="ADAL" clId="{4BC982C8-FC0E-4A6A-ABD4-5F92D0EA57EE}" dt="2024-09-02T21:12:30.583" v="1391" actId="2696"/>
        <pc:sldMkLst>
          <pc:docMk/>
          <pc:sldMk cId="0" sldId="263"/>
        </pc:sldMkLst>
        <pc:spChg chg="mod">
          <ac:chgData name="Cesar Inca Mendoza Loyola" userId="980b2577-cf23-4a04-ad01-e0bd4bba48ac" providerId="ADAL" clId="{4BC982C8-FC0E-4A6A-ABD4-5F92D0EA57EE}" dt="2024-09-02T21:07:34.423" v="1106" actId="27636"/>
          <ac:spMkLst>
            <pc:docMk/>
            <pc:sldMk cId="0" sldId="263"/>
            <ac:spMk id="2" creationId="{00000000-0000-0000-0000-000000000000}"/>
          </ac:spMkLst>
        </pc:spChg>
      </pc:sldChg>
      <pc:sldChg chg="del">
        <pc:chgData name="Cesar Inca Mendoza Loyola" userId="980b2577-cf23-4a04-ad01-e0bd4bba48ac" providerId="ADAL" clId="{4BC982C8-FC0E-4A6A-ABD4-5F92D0EA57EE}" dt="2024-09-02T20:31:42.092" v="457" actId="2696"/>
        <pc:sldMkLst>
          <pc:docMk/>
          <pc:sldMk cId="317012734" sldId="266"/>
        </pc:sldMkLst>
      </pc:sldChg>
      <pc:sldChg chg="modSp mod">
        <pc:chgData name="Cesar Inca Mendoza Loyola" userId="980b2577-cf23-4a04-ad01-e0bd4bba48ac" providerId="ADAL" clId="{4BC982C8-FC0E-4A6A-ABD4-5F92D0EA57EE}" dt="2024-09-02T20:22:49.588" v="149" actId="6549"/>
        <pc:sldMkLst>
          <pc:docMk/>
          <pc:sldMk cId="4028158570" sldId="267"/>
        </pc:sldMkLst>
        <pc:spChg chg="mod">
          <ac:chgData name="Cesar Inca Mendoza Loyola" userId="980b2577-cf23-4a04-ad01-e0bd4bba48ac" providerId="ADAL" clId="{4BC982C8-FC0E-4A6A-ABD4-5F92D0EA57EE}" dt="2024-09-02T20:21:54.046" v="117" actId="207"/>
          <ac:spMkLst>
            <pc:docMk/>
            <pc:sldMk cId="4028158570" sldId="267"/>
            <ac:spMk id="2" creationId="{00000000-0000-0000-0000-000000000000}"/>
          </ac:spMkLst>
        </pc:spChg>
        <pc:spChg chg="mod">
          <ac:chgData name="Cesar Inca Mendoza Loyola" userId="980b2577-cf23-4a04-ad01-e0bd4bba48ac" providerId="ADAL" clId="{4BC982C8-FC0E-4A6A-ABD4-5F92D0EA57EE}" dt="2024-09-02T20:22:49.588" v="149" actId="6549"/>
          <ac:spMkLst>
            <pc:docMk/>
            <pc:sldMk cId="4028158570" sldId="267"/>
            <ac:spMk id="3" creationId="{00000000-0000-0000-0000-000000000000}"/>
          </ac:spMkLst>
        </pc:spChg>
      </pc:sldChg>
      <pc:sldChg chg="del">
        <pc:chgData name="Cesar Inca Mendoza Loyola" userId="980b2577-cf23-4a04-ad01-e0bd4bba48ac" providerId="ADAL" clId="{4BC982C8-FC0E-4A6A-ABD4-5F92D0EA57EE}" dt="2024-09-02T20:28:34.733" v="422" actId="47"/>
        <pc:sldMkLst>
          <pc:docMk/>
          <pc:sldMk cId="0" sldId="269"/>
        </pc:sldMkLst>
      </pc:sldChg>
      <pc:sldChg chg="modSp mod">
        <pc:chgData name="Cesar Inca Mendoza Loyola" userId="980b2577-cf23-4a04-ad01-e0bd4bba48ac" providerId="ADAL" clId="{4BC982C8-FC0E-4A6A-ABD4-5F92D0EA57EE}" dt="2024-09-02T20:23:13.931" v="156" actId="255"/>
        <pc:sldMkLst>
          <pc:docMk/>
          <pc:sldMk cId="1939142915" sldId="270"/>
        </pc:sldMkLst>
        <pc:spChg chg="mod">
          <ac:chgData name="Cesar Inca Mendoza Loyola" userId="980b2577-cf23-4a04-ad01-e0bd4bba48ac" providerId="ADAL" clId="{4BC982C8-FC0E-4A6A-ABD4-5F92D0EA57EE}" dt="2024-09-02T20:22:00.909" v="118" actId="207"/>
          <ac:spMkLst>
            <pc:docMk/>
            <pc:sldMk cId="1939142915" sldId="270"/>
            <ac:spMk id="2" creationId="{B0D39B00-84C7-458E-B79E-43AA9F31BECC}"/>
          </ac:spMkLst>
        </pc:spChg>
        <pc:spChg chg="mod">
          <ac:chgData name="Cesar Inca Mendoza Loyola" userId="980b2577-cf23-4a04-ad01-e0bd4bba48ac" providerId="ADAL" clId="{4BC982C8-FC0E-4A6A-ABD4-5F92D0EA57EE}" dt="2024-09-02T20:23:13.931" v="156" actId="255"/>
          <ac:spMkLst>
            <pc:docMk/>
            <pc:sldMk cId="1939142915" sldId="270"/>
            <ac:spMk id="3" creationId="{CFF4CD64-A46D-42A1-A03F-ADD4F9724BEF}"/>
          </ac:spMkLst>
        </pc:spChg>
      </pc:sldChg>
      <pc:sldChg chg="modSp mod">
        <pc:chgData name="Cesar Inca Mendoza Loyola" userId="980b2577-cf23-4a04-ad01-e0bd4bba48ac" providerId="ADAL" clId="{4BC982C8-FC0E-4A6A-ABD4-5F92D0EA57EE}" dt="2024-09-02T21:14:30.519" v="1430" actId="20577"/>
        <pc:sldMkLst>
          <pc:docMk/>
          <pc:sldMk cId="3908883456" sldId="271"/>
        </pc:sldMkLst>
        <pc:spChg chg="mod">
          <ac:chgData name="Cesar Inca Mendoza Loyola" userId="980b2577-cf23-4a04-ad01-e0bd4bba48ac" providerId="ADAL" clId="{4BC982C8-FC0E-4A6A-ABD4-5F92D0EA57EE}" dt="2024-09-02T20:32:50.123" v="465" actId="255"/>
          <ac:spMkLst>
            <pc:docMk/>
            <pc:sldMk cId="3908883456" sldId="271"/>
            <ac:spMk id="2" creationId="{00000000-0000-0000-0000-000000000000}"/>
          </ac:spMkLst>
        </pc:spChg>
        <pc:spChg chg="mod">
          <ac:chgData name="Cesar Inca Mendoza Loyola" userId="980b2577-cf23-4a04-ad01-e0bd4bba48ac" providerId="ADAL" clId="{4BC982C8-FC0E-4A6A-ABD4-5F92D0EA57EE}" dt="2024-09-02T21:14:30.519" v="1430" actId="20577"/>
          <ac:spMkLst>
            <pc:docMk/>
            <pc:sldMk cId="3908883456" sldId="271"/>
            <ac:spMk id="3" creationId="{00000000-0000-0000-0000-000000000000}"/>
          </ac:spMkLst>
        </pc:spChg>
      </pc:sldChg>
      <pc:sldChg chg="modSp mod">
        <pc:chgData name="Cesar Inca Mendoza Loyola" userId="980b2577-cf23-4a04-ad01-e0bd4bba48ac" providerId="ADAL" clId="{4BC982C8-FC0E-4A6A-ABD4-5F92D0EA57EE}" dt="2024-09-02T21:14:40.309" v="1431" actId="255"/>
        <pc:sldMkLst>
          <pc:docMk/>
          <pc:sldMk cId="2725031980" sldId="272"/>
        </pc:sldMkLst>
        <pc:spChg chg="mod">
          <ac:chgData name="Cesar Inca Mendoza Loyola" userId="980b2577-cf23-4a04-ad01-e0bd4bba48ac" providerId="ADAL" clId="{4BC982C8-FC0E-4A6A-ABD4-5F92D0EA57EE}" dt="2024-09-02T20:32:57.622" v="466" actId="255"/>
          <ac:spMkLst>
            <pc:docMk/>
            <pc:sldMk cId="2725031980" sldId="272"/>
            <ac:spMk id="2" creationId="{00000000-0000-0000-0000-000000000000}"/>
          </ac:spMkLst>
        </pc:spChg>
        <pc:spChg chg="mod">
          <ac:chgData name="Cesar Inca Mendoza Loyola" userId="980b2577-cf23-4a04-ad01-e0bd4bba48ac" providerId="ADAL" clId="{4BC982C8-FC0E-4A6A-ABD4-5F92D0EA57EE}" dt="2024-09-02T21:14:40.309" v="1431" actId="255"/>
          <ac:spMkLst>
            <pc:docMk/>
            <pc:sldMk cId="2725031980" sldId="272"/>
            <ac:spMk id="3" creationId="{00000000-0000-0000-0000-000000000000}"/>
          </ac:spMkLst>
        </pc:spChg>
      </pc:sldChg>
      <pc:sldChg chg="modSp mod">
        <pc:chgData name="Cesar Inca Mendoza Loyola" userId="980b2577-cf23-4a04-ad01-e0bd4bba48ac" providerId="ADAL" clId="{4BC982C8-FC0E-4A6A-ABD4-5F92D0EA57EE}" dt="2024-09-02T21:14:48.160" v="1432" actId="255"/>
        <pc:sldMkLst>
          <pc:docMk/>
          <pc:sldMk cId="2570264922" sldId="273"/>
        </pc:sldMkLst>
        <pc:spChg chg="mod">
          <ac:chgData name="Cesar Inca Mendoza Loyola" userId="980b2577-cf23-4a04-ad01-e0bd4bba48ac" providerId="ADAL" clId="{4BC982C8-FC0E-4A6A-ABD4-5F92D0EA57EE}" dt="2024-09-02T20:33:02.948" v="467" actId="255"/>
          <ac:spMkLst>
            <pc:docMk/>
            <pc:sldMk cId="2570264922" sldId="273"/>
            <ac:spMk id="2" creationId="{00000000-0000-0000-0000-000000000000}"/>
          </ac:spMkLst>
        </pc:spChg>
        <pc:spChg chg="mod">
          <ac:chgData name="Cesar Inca Mendoza Loyola" userId="980b2577-cf23-4a04-ad01-e0bd4bba48ac" providerId="ADAL" clId="{4BC982C8-FC0E-4A6A-ABD4-5F92D0EA57EE}" dt="2024-09-02T21:14:48.160" v="1432" actId="255"/>
          <ac:spMkLst>
            <pc:docMk/>
            <pc:sldMk cId="2570264922" sldId="273"/>
            <ac:spMk id="3" creationId="{00000000-0000-0000-0000-000000000000}"/>
          </ac:spMkLst>
        </pc:spChg>
      </pc:sldChg>
      <pc:sldChg chg="del">
        <pc:chgData name="Cesar Inca Mendoza Loyola" userId="980b2577-cf23-4a04-ad01-e0bd4bba48ac" providerId="ADAL" clId="{4BC982C8-FC0E-4A6A-ABD4-5F92D0EA57EE}" dt="2024-09-02T20:28:34.733" v="422" actId="47"/>
        <pc:sldMkLst>
          <pc:docMk/>
          <pc:sldMk cId="2081078681" sldId="274"/>
        </pc:sldMkLst>
      </pc:sldChg>
      <pc:sldChg chg="del">
        <pc:chgData name="Cesar Inca Mendoza Loyola" userId="980b2577-cf23-4a04-ad01-e0bd4bba48ac" providerId="ADAL" clId="{4BC982C8-FC0E-4A6A-ABD4-5F92D0EA57EE}" dt="2024-09-02T20:29:59.820" v="423" actId="2696"/>
        <pc:sldMkLst>
          <pc:docMk/>
          <pc:sldMk cId="3590700750" sldId="297"/>
        </pc:sldMkLst>
      </pc:sldChg>
      <pc:sldChg chg="del">
        <pc:chgData name="Cesar Inca Mendoza Loyola" userId="980b2577-cf23-4a04-ad01-e0bd4bba48ac" providerId="ADAL" clId="{4BC982C8-FC0E-4A6A-ABD4-5F92D0EA57EE}" dt="2024-09-02T20:28:34.733" v="422" actId="47"/>
        <pc:sldMkLst>
          <pc:docMk/>
          <pc:sldMk cId="1593020103" sldId="299"/>
        </pc:sldMkLst>
      </pc:sldChg>
      <pc:sldChg chg="del">
        <pc:chgData name="Cesar Inca Mendoza Loyola" userId="980b2577-cf23-4a04-ad01-e0bd4bba48ac" providerId="ADAL" clId="{4BC982C8-FC0E-4A6A-ABD4-5F92D0EA57EE}" dt="2024-09-02T20:28:34.733" v="422" actId="47"/>
        <pc:sldMkLst>
          <pc:docMk/>
          <pc:sldMk cId="573404468" sldId="300"/>
        </pc:sldMkLst>
      </pc:sldChg>
      <pc:sldChg chg="del">
        <pc:chgData name="Cesar Inca Mendoza Loyola" userId="980b2577-cf23-4a04-ad01-e0bd4bba48ac" providerId="ADAL" clId="{4BC982C8-FC0E-4A6A-ABD4-5F92D0EA57EE}" dt="2024-09-02T20:28:34.733" v="422" actId="47"/>
        <pc:sldMkLst>
          <pc:docMk/>
          <pc:sldMk cId="1572955903" sldId="304"/>
        </pc:sldMkLst>
      </pc:sldChg>
      <pc:sldChg chg="del">
        <pc:chgData name="Cesar Inca Mendoza Loyola" userId="980b2577-cf23-4a04-ad01-e0bd4bba48ac" providerId="ADAL" clId="{4BC982C8-FC0E-4A6A-ABD4-5F92D0EA57EE}" dt="2024-09-02T20:28:34.733" v="422" actId="47"/>
        <pc:sldMkLst>
          <pc:docMk/>
          <pc:sldMk cId="2625228042" sldId="305"/>
        </pc:sldMkLst>
      </pc:sldChg>
      <pc:sldChg chg="del">
        <pc:chgData name="Cesar Inca Mendoza Loyola" userId="980b2577-cf23-4a04-ad01-e0bd4bba48ac" providerId="ADAL" clId="{4BC982C8-FC0E-4A6A-ABD4-5F92D0EA57EE}" dt="2024-09-02T20:28:34.733" v="422" actId="47"/>
        <pc:sldMkLst>
          <pc:docMk/>
          <pc:sldMk cId="2879895587" sldId="306"/>
        </pc:sldMkLst>
      </pc:sldChg>
      <pc:sldChg chg="del">
        <pc:chgData name="Cesar Inca Mendoza Loyola" userId="980b2577-cf23-4a04-ad01-e0bd4bba48ac" providerId="ADAL" clId="{4BC982C8-FC0E-4A6A-ABD4-5F92D0EA57EE}" dt="2024-09-02T20:28:34.733" v="422" actId="47"/>
        <pc:sldMkLst>
          <pc:docMk/>
          <pc:sldMk cId="1616706605" sldId="307"/>
        </pc:sldMkLst>
      </pc:sldChg>
      <pc:sldChg chg="del">
        <pc:chgData name="Cesar Inca Mendoza Loyola" userId="980b2577-cf23-4a04-ad01-e0bd4bba48ac" providerId="ADAL" clId="{4BC982C8-FC0E-4A6A-ABD4-5F92D0EA57EE}" dt="2024-09-02T20:28:34.733" v="422" actId="47"/>
        <pc:sldMkLst>
          <pc:docMk/>
          <pc:sldMk cId="3963458166" sldId="308"/>
        </pc:sldMkLst>
      </pc:sldChg>
      <pc:sldChg chg="modSp mod">
        <pc:chgData name="Cesar Inca Mendoza Loyola" userId="980b2577-cf23-4a04-ad01-e0bd4bba48ac" providerId="ADAL" clId="{4BC982C8-FC0E-4A6A-ABD4-5F92D0EA57EE}" dt="2024-09-02T20:27:55.076" v="417" actId="255"/>
        <pc:sldMkLst>
          <pc:docMk/>
          <pc:sldMk cId="1160723238" sldId="309"/>
        </pc:sldMkLst>
        <pc:spChg chg="mod">
          <ac:chgData name="Cesar Inca Mendoza Loyola" userId="980b2577-cf23-4a04-ad01-e0bd4bba48ac" providerId="ADAL" clId="{4BC982C8-FC0E-4A6A-ABD4-5F92D0EA57EE}" dt="2024-09-02T20:27:55.076" v="417" actId="255"/>
          <ac:spMkLst>
            <pc:docMk/>
            <pc:sldMk cId="1160723238" sldId="309"/>
            <ac:spMk id="2" creationId="{00000000-0000-0000-0000-000000000000}"/>
          </ac:spMkLst>
        </pc:spChg>
        <pc:spChg chg="mod">
          <ac:chgData name="Cesar Inca Mendoza Loyola" userId="980b2577-cf23-4a04-ad01-e0bd4bba48ac" providerId="ADAL" clId="{4BC982C8-FC0E-4A6A-ABD4-5F92D0EA57EE}" dt="2024-09-02T20:27:41.494" v="415" actId="6549"/>
          <ac:spMkLst>
            <pc:docMk/>
            <pc:sldMk cId="1160723238" sldId="309"/>
            <ac:spMk id="3" creationId="{00000000-0000-0000-0000-000000000000}"/>
          </ac:spMkLst>
        </pc:spChg>
      </pc:sldChg>
      <pc:sldChg chg="modSp del mod">
        <pc:chgData name="Cesar Inca Mendoza Loyola" userId="980b2577-cf23-4a04-ad01-e0bd4bba48ac" providerId="ADAL" clId="{4BC982C8-FC0E-4A6A-ABD4-5F92D0EA57EE}" dt="2024-09-02T20:36:25.975" v="611" actId="2696"/>
        <pc:sldMkLst>
          <pc:docMk/>
          <pc:sldMk cId="0" sldId="310"/>
        </pc:sldMkLst>
        <pc:spChg chg="mod">
          <ac:chgData name="Cesar Inca Mendoza Loyola" userId="980b2577-cf23-4a04-ad01-e0bd4bba48ac" providerId="ADAL" clId="{4BC982C8-FC0E-4A6A-ABD4-5F92D0EA57EE}" dt="2024-09-02T20:28:07.181" v="419" actId="255"/>
          <ac:spMkLst>
            <pc:docMk/>
            <pc:sldMk cId="0" sldId="310"/>
            <ac:spMk id="2" creationId="{00000000-0000-0000-0000-000000000000}"/>
          </ac:spMkLst>
        </pc:spChg>
        <pc:spChg chg="mod">
          <ac:chgData name="Cesar Inca Mendoza Loyola" userId="980b2577-cf23-4a04-ad01-e0bd4bba48ac" providerId="ADAL" clId="{4BC982C8-FC0E-4A6A-ABD4-5F92D0EA57EE}" dt="2024-09-02T20:33:45.088" v="470" actId="27636"/>
          <ac:spMkLst>
            <pc:docMk/>
            <pc:sldMk cId="0" sldId="310"/>
            <ac:spMk id="3" creationId="{00000000-0000-0000-0000-000000000000}"/>
          </ac:spMkLst>
        </pc:spChg>
      </pc:sldChg>
      <pc:sldChg chg="modSp add mod">
        <pc:chgData name="Cesar Inca Mendoza Loyola" userId="980b2577-cf23-4a04-ad01-e0bd4bba48ac" providerId="ADAL" clId="{4BC982C8-FC0E-4A6A-ABD4-5F92D0EA57EE}" dt="2024-09-02T21:13:52.329" v="1403" actId="255"/>
        <pc:sldMkLst>
          <pc:docMk/>
          <pc:sldMk cId="3959323899" sldId="311"/>
        </pc:sldMkLst>
        <pc:spChg chg="mod">
          <ac:chgData name="Cesar Inca Mendoza Loyola" userId="980b2577-cf23-4a04-ad01-e0bd4bba48ac" providerId="ADAL" clId="{4BC982C8-FC0E-4A6A-ABD4-5F92D0EA57EE}" dt="2024-09-02T20:35:50.080" v="572" actId="207"/>
          <ac:spMkLst>
            <pc:docMk/>
            <pc:sldMk cId="3959323899" sldId="311"/>
            <ac:spMk id="2" creationId="{00000000-0000-0000-0000-000000000000}"/>
          </ac:spMkLst>
        </pc:spChg>
        <pc:spChg chg="mod">
          <ac:chgData name="Cesar Inca Mendoza Loyola" userId="980b2577-cf23-4a04-ad01-e0bd4bba48ac" providerId="ADAL" clId="{4BC982C8-FC0E-4A6A-ABD4-5F92D0EA57EE}" dt="2024-09-02T21:13:52.329" v="1403" actId="255"/>
          <ac:spMkLst>
            <pc:docMk/>
            <pc:sldMk cId="3959323899" sldId="311"/>
            <ac:spMk id="3" creationId="{00000000-0000-0000-0000-000000000000}"/>
          </ac:spMkLst>
        </pc:spChg>
      </pc:sldChg>
      <pc:sldChg chg="add">
        <pc:chgData name="Cesar Inca Mendoza Loyola" userId="980b2577-cf23-4a04-ad01-e0bd4bba48ac" providerId="ADAL" clId="{4BC982C8-FC0E-4A6A-ABD4-5F92D0EA57EE}" dt="2024-09-02T20:59:13.842" v="654" actId="2890"/>
        <pc:sldMkLst>
          <pc:docMk/>
          <pc:sldMk cId="769502675" sldId="312"/>
        </pc:sldMkLst>
      </pc:sldChg>
      <pc:sldChg chg="modSp add mod">
        <pc:chgData name="Cesar Inca Mendoza Loyola" userId="980b2577-cf23-4a04-ad01-e0bd4bba48ac" providerId="ADAL" clId="{4BC982C8-FC0E-4A6A-ABD4-5F92D0EA57EE}" dt="2024-09-02T21:05:12.459" v="1093" actId="20577"/>
        <pc:sldMkLst>
          <pc:docMk/>
          <pc:sldMk cId="417471923" sldId="313"/>
        </pc:sldMkLst>
        <pc:spChg chg="mod">
          <ac:chgData name="Cesar Inca Mendoza Loyola" userId="980b2577-cf23-4a04-ad01-e0bd4bba48ac" providerId="ADAL" clId="{4BC982C8-FC0E-4A6A-ABD4-5F92D0EA57EE}" dt="2024-09-02T21:05:12.459" v="1093" actId="20577"/>
          <ac:spMkLst>
            <pc:docMk/>
            <pc:sldMk cId="417471923" sldId="313"/>
            <ac:spMk id="2" creationId="{00000000-0000-0000-0000-000000000000}"/>
          </ac:spMkLst>
        </pc:spChg>
        <pc:spChg chg="mod">
          <ac:chgData name="Cesar Inca Mendoza Loyola" userId="980b2577-cf23-4a04-ad01-e0bd4bba48ac" providerId="ADAL" clId="{4BC982C8-FC0E-4A6A-ABD4-5F92D0EA57EE}" dt="2024-09-02T21:04:13.808" v="1007" actId="207"/>
          <ac:spMkLst>
            <pc:docMk/>
            <pc:sldMk cId="417471923" sldId="313"/>
            <ac:spMk id="3" creationId="{00000000-0000-0000-0000-000000000000}"/>
          </ac:spMkLst>
        </pc:spChg>
      </pc:sldChg>
      <pc:sldChg chg="modSp mod">
        <pc:chgData name="Cesar Inca Mendoza Loyola" userId="980b2577-cf23-4a04-ad01-e0bd4bba48ac" providerId="ADAL" clId="{4BC982C8-FC0E-4A6A-ABD4-5F92D0EA57EE}" dt="2024-09-02T21:09:22.115" v="1214" actId="114"/>
        <pc:sldMkLst>
          <pc:docMk/>
          <pc:sldMk cId="0" sldId="314"/>
        </pc:sldMkLst>
        <pc:spChg chg="mod">
          <ac:chgData name="Cesar Inca Mendoza Loyola" userId="980b2577-cf23-4a04-ad01-e0bd4bba48ac" providerId="ADAL" clId="{4BC982C8-FC0E-4A6A-ABD4-5F92D0EA57EE}" dt="2024-09-02T21:08:08.854" v="1138" actId="255"/>
          <ac:spMkLst>
            <pc:docMk/>
            <pc:sldMk cId="0" sldId="314"/>
            <ac:spMk id="2" creationId="{00000000-0000-0000-0000-000000000000}"/>
          </ac:spMkLst>
        </pc:spChg>
        <pc:spChg chg="mod">
          <ac:chgData name="Cesar Inca Mendoza Loyola" userId="980b2577-cf23-4a04-ad01-e0bd4bba48ac" providerId="ADAL" clId="{4BC982C8-FC0E-4A6A-ABD4-5F92D0EA57EE}" dt="2024-09-02T21:09:22.115" v="1214" actId="114"/>
          <ac:spMkLst>
            <pc:docMk/>
            <pc:sldMk cId="0" sldId="314"/>
            <ac:spMk id="3" creationId="{00000000-0000-0000-0000-000000000000}"/>
          </ac:spMkLst>
        </pc:spChg>
      </pc:sldChg>
      <pc:sldChg chg="modSp mod">
        <pc:chgData name="Cesar Inca Mendoza Loyola" userId="980b2577-cf23-4a04-ad01-e0bd4bba48ac" providerId="ADAL" clId="{4BC982C8-FC0E-4A6A-ABD4-5F92D0EA57EE}" dt="2024-09-02T21:12:11.678" v="1390" actId="20577"/>
        <pc:sldMkLst>
          <pc:docMk/>
          <pc:sldMk cId="0" sldId="315"/>
        </pc:sldMkLst>
        <pc:spChg chg="mod">
          <ac:chgData name="Cesar Inca Mendoza Loyola" userId="980b2577-cf23-4a04-ad01-e0bd4bba48ac" providerId="ADAL" clId="{4BC982C8-FC0E-4A6A-ABD4-5F92D0EA57EE}" dt="2024-09-02T21:10:09.475" v="1314" actId="27636"/>
          <ac:spMkLst>
            <pc:docMk/>
            <pc:sldMk cId="0" sldId="315"/>
            <ac:spMk id="2" creationId="{00000000-0000-0000-0000-000000000000}"/>
          </ac:spMkLst>
        </pc:spChg>
        <pc:spChg chg="mod">
          <ac:chgData name="Cesar Inca Mendoza Loyola" userId="980b2577-cf23-4a04-ad01-e0bd4bba48ac" providerId="ADAL" clId="{4BC982C8-FC0E-4A6A-ABD4-5F92D0EA57EE}" dt="2024-09-02T21:12:11.678" v="1390" actId="20577"/>
          <ac:spMkLst>
            <pc:docMk/>
            <pc:sldMk cId="0" sldId="315"/>
            <ac:spMk id="3" creationId="{00000000-0000-0000-0000-000000000000}"/>
          </ac:spMkLst>
        </pc:spChg>
      </pc:sldChg>
      <pc:sldChg chg="modSp mod">
        <pc:chgData name="Cesar Inca Mendoza Loyola" userId="980b2577-cf23-4a04-ad01-e0bd4bba48ac" providerId="ADAL" clId="{4BC982C8-FC0E-4A6A-ABD4-5F92D0EA57EE}" dt="2024-09-02T21:46:38.372" v="2296" actId="207"/>
        <pc:sldMkLst>
          <pc:docMk/>
          <pc:sldMk cId="1464505433" sldId="316"/>
        </pc:sldMkLst>
        <pc:spChg chg="mod">
          <ac:chgData name="Cesar Inca Mendoza Loyola" userId="980b2577-cf23-4a04-ad01-e0bd4bba48ac" providerId="ADAL" clId="{4BC982C8-FC0E-4A6A-ABD4-5F92D0EA57EE}" dt="2024-09-02T21:19:07.170" v="1485" actId="6549"/>
          <ac:spMkLst>
            <pc:docMk/>
            <pc:sldMk cId="1464505433" sldId="316"/>
            <ac:spMk id="2" creationId="{00000000-0000-0000-0000-000000000000}"/>
          </ac:spMkLst>
        </pc:spChg>
        <pc:spChg chg="mod">
          <ac:chgData name="Cesar Inca Mendoza Loyola" userId="980b2577-cf23-4a04-ad01-e0bd4bba48ac" providerId="ADAL" clId="{4BC982C8-FC0E-4A6A-ABD4-5F92D0EA57EE}" dt="2024-09-02T21:46:38.372" v="2296" actId="207"/>
          <ac:spMkLst>
            <pc:docMk/>
            <pc:sldMk cId="1464505433" sldId="31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p>
            <a:fld id="{1203EEEF-2625-42C6-9D84-9384EC9B1B38}" type="datetimeFigureOut">
              <a:rPr lang="es-PE" smtClean="0"/>
              <a:pPr/>
              <a:t>6/09/2024</a:t>
            </a:fld>
            <a:endParaRPr lang="es-PE" dirty="0"/>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587E376-9F1B-4E2E-86A9-20E3697168EB}" type="slidenum">
              <a:rPr lang="es-PE" smtClean="0"/>
              <a:pPr/>
              <a:t>‹#›</a:t>
            </a:fld>
            <a:endParaRPr lang="es-PE" dirty="0"/>
          </a:p>
        </p:txBody>
      </p:sp>
      <p:sp>
        <p:nvSpPr>
          <p:cNvPr id="12" name="11 Marcador de pie de página"/>
          <p:cNvSpPr>
            <a:spLocks noGrp="1"/>
          </p:cNvSpPr>
          <p:nvPr>
            <p:ph type="ftr" sz="quarter" idx="12"/>
          </p:nvPr>
        </p:nvSpPr>
        <p:spPr>
          <a:xfrm>
            <a:off x="1600200" y="6509004"/>
            <a:ext cx="3907464" cy="274320"/>
          </a:xfrm>
        </p:spPr>
        <p:txBody>
          <a:bodyPr vert="horz" rtlCol="0"/>
          <a:lstStyle/>
          <a:p>
            <a:endParaRPr lang="es-P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203EEEF-2625-42C6-9D84-9384EC9B1B38}" type="datetimeFigureOut">
              <a:rPr lang="es-PE" smtClean="0"/>
              <a:pPr/>
              <a:t>6/09/2024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587E376-9F1B-4E2E-86A9-20E3697168EB}" type="slidenum">
              <a:rPr lang="es-PE" smtClean="0"/>
              <a:pPr/>
              <a:t>‹#›</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203EEEF-2625-42C6-9D84-9384EC9B1B38}" type="datetimeFigureOut">
              <a:rPr lang="es-PE" smtClean="0"/>
              <a:pPr/>
              <a:t>6/09/2024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587E376-9F1B-4E2E-86A9-20E3697168EB}" type="slidenum">
              <a:rPr lang="es-PE" smtClean="0"/>
              <a:pPr/>
              <a:t>‹#›</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1203EEEF-2625-42C6-9D84-9384EC9B1B38}" type="datetimeFigureOut">
              <a:rPr lang="es-PE" smtClean="0"/>
              <a:pPr/>
              <a:t>6/09/2024</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5587E376-9F1B-4E2E-86A9-20E3697168EB}" type="slidenum">
              <a:rPr lang="es-PE" smtClean="0"/>
              <a:pPr/>
              <a:t>‹#›</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p>
            <a:fld id="{1203EEEF-2625-42C6-9D84-9384EC9B1B38}" type="datetimeFigureOut">
              <a:rPr lang="es-PE" smtClean="0"/>
              <a:pPr/>
              <a:t>6/09/2024</a:t>
            </a:fld>
            <a:endParaRPr lang="es-PE" dirty="0"/>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587E376-9F1B-4E2E-86A9-20E3697168EB}" type="slidenum">
              <a:rPr lang="es-PE" smtClean="0"/>
              <a:pPr/>
              <a:t>‹#›</a:t>
            </a:fld>
            <a:endParaRPr lang="es-PE" dirty="0"/>
          </a:p>
        </p:txBody>
      </p:sp>
      <p:sp>
        <p:nvSpPr>
          <p:cNvPr id="10" name="9 Marcador de pie de página"/>
          <p:cNvSpPr>
            <a:spLocks noGrp="1"/>
          </p:cNvSpPr>
          <p:nvPr>
            <p:ph type="ftr" sz="quarter" idx="12"/>
          </p:nvPr>
        </p:nvSpPr>
        <p:spPr>
          <a:xfrm>
            <a:off x="1600200" y="6513670"/>
            <a:ext cx="3907464" cy="274320"/>
          </a:xfrm>
        </p:spPr>
        <p:txBody>
          <a:bodyPr vert="horz" rtlCol="0"/>
          <a:lstStyle/>
          <a:p>
            <a:endParaRPr lang="es-PE"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1203EEEF-2625-42C6-9D84-9384EC9B1B38}" type="datetimeFigureOut">
              <a:rPr lang="es-PE" smtClean="0"/>
              <a:pPr/>
              <a:t>6/09/2024</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a:xfrm>
            <a:off x="8641080" y="6514568"/>
            <a:ext cx="464288" cy="274320"/>
          </a:xfrm>
        </p:spPr>
        <p:txBody>
          <a:bodyPr/>
          <a:lstStyle/>
          <a:p>
            <a:fld id="{5587E376-9F1B-4E2E-86A9-20E3697168EB}" type="slidenum">
              <a:rPr lang="es-PE" smtClean="0"/>
              <a:pPr/>
              <a:t>‹#›</a:t>
            </a:fld>
            <a:endParaRPr lang="es-PE" dirty="0"/>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dirty="0"/>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dirty="0"/>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1203EEEF-2625-42C6-9D84-9384EC9B1B38}" type="datetimeFigureOut">
              <a:rPr lang="es-PE" smtClean="0"/>
              <a:pPr/>
              <a:t>6/09/2024</a:t>
            </a:fld>
            <a:endParaRPr lang="es-PE" dirty="0"/>
          </a:p>
        </p:txBody>
      </p:sp>
      <p:sp>
        <p:nvSpPr>
          <p:cNvPr id="8" name="7 Marcador de pie de página"/>
          <p:cNvSpPr>
            <a:spLocks noGrp="1"/>
          </p:cNvSpPr>
          <p:nvPr>
            <p:ph type="ftr" sz="quarter" idx="11"/>
          </p:nvPr>
        </p:nvSpPr>
        <p:spPr/>
        <p:txBody>
          <a:bodyPr/>
          <a:lstStyle/>
          <a:p>
            <a:endParaRPr lang="es-PE" dirty="0"/>
          </a:p>
        </p:txBody>
      </p:sp>
      <p:sp>
        <p:nvSpPr>
          <p:cNvPr id="9" name="8 Marcador de número de diapositiva"/>
          <p:cNvSpPr>
            <a:spLocks noGrp="1"/>
          </p:cNvSpPr>
          <p:nvPr>
            <p:ph type="sldNum" sz="quarter" idx="12"/>
          </p:nvPr>
        </p:nvSpPr>
        <p:spPr>
          <a:xfrm>
            <a:off x="8641080" y="6514568"/>
            <a:ext cx="464288" cy="274320"/>
          </a:xfrm>
        </p:spPr>
        <p:txBody>
          <a:bodyPr/>
          <a:lstStyle/>
          <a:p>
            <a:fld id="{5587E376-9F1B-4E2E-86A9-20E3697168EB}" type="slidenum">
              <a:rPr lang="es-PE" smtClean="0"/>
              <a:pPr/>
              <a:t>‹#›</a:t>
            </a:fld>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1203EEEF-2625-42C6-9D84-9384EC9B1B38}" type="datetimeFigureOut">
              <a:rPr lang="es-PE" smtClean="0"/>
              <a:pPr/>
              <a:t>6/09/2024</a:t>
            </a:fld>
            <a:endParaRPr lang="es-PE" dirty="0"/>
          </a:p>
        </p:txBody>
      </p:sp>
      <p:sp>
        <p:nvSpPr>
          <p:cNvPr id="4" name="3 Marcador de pie de página"/>
          <p:cNvSpPr>
            <a:spLocks noGrp="1"/>
          </p:cNvSpPr>
          <p:nvPr>
            <p:ph type="ftr" sz="quarter" idx="11"/>
          </p:nvPr>
        </p:nvSpPr>
        <p:spPr/>
        <p:txBody>
          <a:bodyPr/>
          <a:lstStyle/>
          <a:p>
            <a:endParaRPr lang="es-PE" dirty="0"/>
          </a:p>
        </p:txBody>
      </p:sp>
      <p:sp>
        <p:nvSpPr>
          <p:cNvPr id="5" name="4 Marcador de número de diapositiva"/>
          <p:cNvSpPr>
            <a:spLocks noGrp="1"/>
          </p:cNvSpPr>
          <p:nvPr>
            <p:ph type="sldNum" sz="quarter" idx="12"/>
          </p:nvPr>
        </p:nvSpPr>
        <p:spPr/>
        <p:txBody>
          <a:bodyPr/>
          <a:lstStyle/>
          <a:p>
            <a:fld id="{5587E376-9F1B-4E2E-86A9-20E3697168EB}" type="slidenum">
              <a:rPr lang="es-PE" smtClean="0"/>
              <a:pPr/>
              <a:t>‹#›</a:t>
            </a:fld>
            <a:endParaRPr lang="es-PE" dirty="0"/>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203EEEF-2625-42C6-9D84-9384EC9B1B38}" type="datetimeFigureOut">
              <a:rPr lang="es-PE" smtClean="0"/>
              <a:pPr/>
              <a:t>6/09/2024</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5587E376-9F1B-4E2E-86A9-20E3697168EB}" type="slidenum">
              <a:rPr lang="es-PE" smtClean="0"/>
              <a:pPr/>
              <a:t>‹#›</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p>
            <a:fld id="{1203EEEF-2625-42C6-9D84-9384EC9B1B38}" type="datetimeFigureOut">
              <a:rPr lang="es-PE" smtClean="0"/>
              <a:pPr/>
              <a:t>6/09/2024</a:t>
            </a:fld>
            <a:endParaRPr lang="es-PE" dirty="0"/>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587E376-9F1B-4E2E-86A9-20E3697168EB}" type="slidenum">
              <a:rPr lang="es-PE" smtClean="0"/>
              <a:pPr/>
              <a:t>‹#›</a:t>
            </a:fld>
            <a:endParaRPr lang="es-PE" dirty="0"/>
          </a:p>
        </p:txBody>
      </p:sp>
      <p:sp>
        <p:nvSpPr>
          <p:cNvPr id="11" name="10 Marcador de pie de página"/>
          <p:cNvSpPr>
            <a:spLocks noGrp="1"/>
          </p:cNvSpPr>
          <p:nvPr>
            <p:ph type="ftr" sz="quarter" idx="12"/>
          </p:nvPr>
        </p:nvSpPr>
        <p:spPr>
          <a:xfrm>
            <a:off x="1600200" y="6513670"/>
            <a:ext cx="3907464" cy="274320"/>
          </a:xfrm>
        </p:spPr>
        <p:txBody>
          <a:bodyPr vert="horz" rtlCol="0"/>
          <a:lstStyle/>
          <a:p>
            <a:endParaRPr lang="es-PE"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a:t>Haga clic para modificar el estilo de título del patrón</a:t>
            </a:r>
            <a:endParaRPr kumimoji="0"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dirty="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p>
            <a:fld id="{1203EEEF-2625-42C6-9D84-9384EC9B1B38}" type="datetimeFigureOut">
              <a:rPr lang="es-PE" smtClean="0"/>
              <a:pPr/>
              <a:t>6/09/2024</a:t>
            </a:fld>
            <a:endParaRPr lang="es-PE" dirty="0"/>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587E376-9F1B-4E2E-86A9-20E3697168EB}" type="slidenum">
              <a:rPr lang="es-PE" smtClean="0"/>
              <a:pPr/>
              <a:t>‹#›</a:t>
            </a:fld>
            <a:endParaRPr lang="es-PE" dirty="0"/>
          </a:p>
        </p:txBody>
      </p:sp>
      <p:sp>
        <p:nvSpPr>
          <p:cNvPr id="10" name="9 Marcador de pie de página"/>
          <p:cNvSpPr>
            <a:spLocks noGrp="1"/>
          </p:cNvSpPr>
          <p:nvPr>
            <p:ph type="ftr" sz="quarter" idx="12"/>
          </p:nvPr>
        </p:nvSpPr>
        <p:spPr>
          <a:xfrm>
            <a:off x="1600200" y="6509004"/>
            <a:ext cx="3907464" cy="274320"/>
          </a:xfrm>
        </p:spPr>
        <p:txBody>
          <a:bodyPr vert="horz" rtlCol="0"/>
          <a:lstStyle/>
          <a:p>
            <a:endParaRPr lang="es-P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PE" dirty="0"/>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1203EEEF-2625-42C6-9D84-9384EC9B1B38}" type="datetimeFigureOut">
              <a:rPr lang="es-PE" smtClean="0"/>
              <a:pPr/>
              <a:t>6/09/2024</a:t>
            </a:fld>
            <a:endParaRPr lang="es-PE" dirty="0"/>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587E376-9F1B-4E2E-86A9-20E3697168EB}" type="slidenum">
              <a:rPr lang="es-PE" smtClean="0"/>
              <a:pPr/>
              <a:t>‹#›</a:t>
            </a:fld>
            <a:endParaRPr lang="es-PE" dirty="0"/>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4000" b="1" dirty="0"/>
              <a:t>El modelo ético de Mill</a:t>
            </a:r>
            <a:endParaRPr lang="es-PE" sz="4000" b="1" dirty="0"/>
          </a:p>
        </p:txBody>
      </p:sp>
      <p:sp>
        <p:nvSpPr>
          <p:cNvPr id="3" name="2 Subtítulo"/>
          <p:cNvSpPr>
            <a:spLocks noGrp="1"/>
          </p:cNvSpPr>
          <p:nvPr>
            <p:ph type="subTitle" idx="1"/>
          </p:nvPr>
        </p:nvSpPr>
        <p:spPr/>
        <p:txBody>
          <a:bodyPr>
            <a:normAutofit/>
          </a:bodyPr>
          <a:lstStyle/>
          <a:p>
            <a:r>
              <a:rPr lang="es-PE" sz="2400" b="1" dirty="0">
                <a:solidFill>
                  <a:schemeClr val="tx2">
                    <a:lumMod val="75000"/>
                  </a:schemeClr>
                </a:solidFill>
              </a:rPr>
              <a:t>Libertad y felicidad </a:t>
            </a:r>
          </a:p>
          <a:p>
            <a:r>
              <a:rPr lang="es-PE" sz="2400" b="1" dirty="0">
                <a:solidFill>
                  <a:schemeClr val="tx2">
                    <a:lumMod val="75000"/>
                  </a:schemeClr>
                </a:solidFill>
              </a:rPr>
              <a:t>desde el utilitarismo</a:t>
            </a:r>
          </a:p>
        </p:txBody>
      </p:sp>
      <p:pic>
        <p:nvPicPr>
          <p:cNvPr id="4" name="Picture 2" descr="Premium Photo | A telescope is on a balcony with the moon in the background.">
            <a:extLst>
              <a:ext uri="{FF2B5EF4-FFF2-40B4-BE49-F238E27FC236}">
                <a16:creationId xmlns:a16="http://schemas.microsoft.com/office/drawing/2014/main" id="{B782290D-7456-F5CA-55A6-BB6266C8A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819400"/>
            <a:ext cx="2541958" cy="381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dirty="0">
                <a:solidFill>
                  <a:schemeClr val="tx2">
                    <a:lumMod val="75000"/>
                  </a:schemeClr>
                </a:solidFill>
              </a:rPr>
              <a:t>Libertad y autonomía individual</a:t>
            </a:r>
            <a:endParaRPr lang="es-PE" sz="3600" dirty="0">
              <a:solidFill>
                <a:schemeClr val="tx2">
                  <a:lumMod val="75000"/>
                </a:schemeClr>
              </a:solidFill>
            </a:endParaRPr>
          </a:p>
        </p:txBody>
      </p:sp>
      <p:sp>
        <p:nvSpPr>
          <p:cNvPr id="3" name="2 Marcador de contenido"/>
          <p:cNvSpPr>
            <a:spLocks noGrp="1"/>
          </p:cNvSpPr>
          <p:nvPr>
            <p:ph sz="quarter" idx="1"/>
          </p:nvPr>
        </p:nvSpPr>
        <p:spPr/>
        <p:txBody>
          <a:bodyPr>
            <a:normAutofit fontScale="77500" lnSpcReduction="20000"/>
          </a:bodyPr>
          <a:lstStyle/>
          <a:p>
            <a:r>
              <a:rPr lang="es-MX" sz="3100" dirty="0"/>
              <a:t>Las libertades que dotan de contenido a la autonomía:</a:t>
            </a:r>
          </a:p>
          <a:p>
            <a:pPr lvl="1">
              <a:buClr>
                <a:schemeClr val="tx2">
                  <a:lumMod val="90000"/>
                </a:schemeClr>
              </a:buClr>
              <a:buFont typeface="Wingdings" panose="05000000000000000000" pitchFamily="2" charset="2"/>
              <a:buChar char="Ø"/>
            </a:pPr>
            <a:r>
              <a:rPr lang="es-MX" sz="2300" b="1" dirty="0">
                <a:solidFill>
                  <a:schemeClr val="tx2">
                    <a:lumMod val="90000"/>
                  </a:schemeClr>
                </a:solidFill>
              </a:rPr>
              <a:t>libertad de pensamiento: «libertad de pensar y sentir la libertad absoluta de opiniones y sentimientos sobre toda cuestión práctica, especulativa, científica, moral o teológica»;</a:t>
            </a:r>
          </a:p>
          <a:p>
            <a:pPr lvl="1">
              <a:buClr>
                <a:schemeClr val="tx2">
                  <a:lumMod val="90000"/>
                </a:schemeClr>
              </a:buClr>
              <a:buFont typeface="Wingdings" panose="05000000000000000000" pitchFamily="2" charset="2"/>
              <a:buChar char="Ø"/>
            </a:pPr>
            <a:r>
              <a:rPr lang="es-MX" sz="2300" b="1" dirty="0">
                <a:solidFill>
                  <a:schemeClr val="tx2">
                    <a:lumMod val="90000"/>
                  </a:schemeClr>
                </a:solidFill>
              </a:rPr>
              <a:t>libertad de expresión: «libertad de expresar y publicar sus opiniones; como tiene casi tanta importancia como la misma libertad de pensar, y descansa en gran parte en idénticas razones, estas dos libertades son inseparables en la práctica»;</a:t>
            </a:r>
          </a:p>
          <a:p>
            <a:pPr lvl="1">
              <a:buClr>
                <a:schemeClr val="tx2">
                  <a:lumMod val="90000"/>
                </a:schemeClr>
              </a:buClr>
              <a:buFont typeface="Wingdings" panose="05000000000000000000" pitchFamily="2" charset="2"/>
              <a:buChar char="Ø"/>
            </a:pPr>
            <a:r>
              <a:rPr lang="es-MX" sz="2300" b="1" dirty="0">
                <a:solidFill>
                  <a:schemeClr val="tx2">
                    <a:lumMod val="90000"/>
                  </a:schemeClr>
                </a:solidFill>
              </a:rPr>
              <a:t>libertad de gustos y de persecución de fines: «libertad de regular nuestra vida según nuestro carácter, de hacer nuestra voluntad, suceda lo que quiera, sin que nos lo impidan nuestros semejantes, mientras no les perjudiquemos, y aun cuando conceptúen nuestra conducta como tonta o censurable»;</a:t>
            </a:r>
          </a:p>
          <a:p>
            <a:pPr lvl="1">
              <a:buClr>
                <a:schemeClr val="tx2">
                  <a:lumMod val="90000"/>
                </a:schemeClr>
              </a:buClr>
              <a:buFont typeface="Wingdings" panose="05000000000000000000" pitchFamily="2" charset="2"/>
              <a:buChar char="Ø"/>
            </a:pPr>
            <a:r>
              <a:rPr lang="es-MX" sz="2300" b="1" dirty="0">
                <a:solidFill>
                  <a:schemeClr val="tx2">
                    <a:lumMod val="90000"/>
                  </a:schemeClr>
                </a:solidFill>
              </a:rPr>
              <a:t>libertad de asociación: «libertad de reunirse para un objeto cualquiera que no perjudique a otro, siempre bajo el supuesto de que las personas asociadas son mayores de edad y no son forzadas ni engañadas». </a:t>
            </a:r>
          </a:p>
          <a:p>
            <a:endParaRPr lang="es-P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dirty="0"/>
              <a:t>Libertades individuales y sociedad</a:t>
            </a:r>
            <a:endParaRPr lang="es-PE" sz="3600" dirty="0"/>
          </a:p>
        </p:txBody>
      </p:sp>
      <p:sp>
        <p:nvSpPr>
          <p:cNvPr id="3" name="2 Marcador de contenido"/>
          <p:cNvSpPr>
            <a:spLocks noGrp="1"/>
          </p:cNvSpPr>
          <p:nvPr>
            <p:ph sz="quarter" idx="1"/>
          </p:nvPr>
        </p:nvSpPr>
        <p:spPr/>
        <p:txBody>
          <a:bodyPr>
            <a:normAutofit/>
          </a:bodyPr>
          <a:lstStyle/>
          <a:p>
            <a:r>
              <a:rPr lang="es-MX" sz="2200" dirty="0"/>
              <a:t>Mill destaca que es imprescindible que los gobiernos protejan estas libertades. Una sociedad sólo se puede entender como una auténtica sociedad de personas libres si cualquiera de estas libertades, comprendidas dentro de la categoría general de libertad de acción, son respetadas y garantizadas de forma absoluta.</a:t>
            </a:r>
          </a:p>
          <a:p>
            <a:r>
              <a:rPr lang="es-MX" sz="2200" dirty="0"/>
              <a:t>Es de lamentar que en el mundo haya «una fuerte y creciente inclinación a extender de una manera excesiva el poder de la sociedad sobre el individuo, ya por la fuerza de la opinión, ya por medio del legislador», la cual invade la esfera de acción propia del ser humano. </a:t>
            </a:r>
          </a:p>
          <a:p>
            <a:r>
              <a:rPr lang="es-MX" sz="2200" dirty="0"/>
              <a:t>Se trata del </a:t>
            </a:r>
            <a:r>
              <a:rPr lang="es-MX" sz="2100" b="1" i="1" dirty="0">
                <a:solidFill>
                  <a:schemeClr val="tx2">
                    <a:lumMod val="75000"/>
                  </a:schemeClr>
                </a:solidFill>
              </a:rPr>
              <a:t>mal social de las democracias</a:t>
            </a:r>
            <a:r>
              <a:rPr lang="es-MX" sz="2200" dirty="0"/>
              <a:t>.</a:t>
            </a:r>
            <a:endParaRPr lang="es-ES" sz="1900" b="1" dirty="0">
              <a:solidFill>
                <a:schemeClr val="accent3">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dirty="0">
                <a:solidFill>
                  <a:schemeClr val="tx2">
                    <a:lumMod val="75000"/>
                  </a:schemeClr>
                </a:solidFill>
              </a:rPr>
              <a:t>Libertades individuales y sociedad</a:t>
            </a:r>
            <a:endParaRPr lang="es-PE" sz="3600" dirty="0">
              <a:solidFill>
                <a:schemeClr val="tx2">
                  <a:lumMod val="75000"/>
                </a:schemeClr>
              </a:solidFill>
            </a:endParaRPr>
          </a:p>
        </p:txBody>
      </p:sp>
      <p:sp>
        <p:nvSpPr>
          <p:cNvPr id="3" name="2 Marcador de contenido"/>
          <p:cNvSpPr>
            <a:spLocks noGrp="1"/>
          </p:cNvSpPr>
          <p:nvPr>
            <p:ph sz="quarter" idx="1"/>
          </p:nvPr>
        </p:nvSpPr>
        <p:spPr/>
        <p:txBody>
          <a:bodyPr>
            <a:normAutofit lnSpcReduction="10000"/>
          </a:bodyPr>
          <a:lstStyle/>
          <a:p>
            <a:r>
              <a:rPr lang="es-ES" sz="2300" dirty="0"/>
              <a:t>Es de suma importancia trazar límites el poder de los gobernantes, aunque éstos respondan al partido más fuerte o mayoritario de la comunidad. </a:t>
            </a:r>
            <a:endParaRPr lang="es-MX" sz="2300" dirty="0"/>
          </a:p>
          <a:p>
            <a:r>
              <a:rPr lang="es-MX" sz="2300" dirty="0"/>
              <a:t>Pero es que también la sociedad, por sí misma y al margen de los gobernantes, se puede convertir en tirana respecto a los miembros que la componen: surge el peligro de eso que usualmente se denomina «tiranía de la mayoría». </a:t>
            </a:r>
          </a:p>
          <a:p>
            <a:r>
              <a:rPr lang="es-MX" sz="2300" dirty="0"/>
              <a:t>Es muy peligroso que la voluntad popular se identifique con la porción más numerosa de una sociedad, sin tener en cuenta las minorías: “hombre por hombre, la minoría deberá estar tan cabalmente representada como la mayoría”.</a:t>
            </a:r>
            <a:endParaRPr lang="es-ES" sz="2300" dirty="0"/>
          </a:p>
        </p:txBody>
      </p:sp>
    </p:spTree>
    <p:extLst>
      <p:ext uri="{BB962C8B-B14F-4D97-AF65-F5344CB8AC3E}">
        <p14:creationId xmlns:p14="http://schemas.microsoft.com/office/powerpoint/2010/main" val="116072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600" dirty="0">
                <a:solidFill>
                  <a:schemeClr val="tx2">
                    <a:lumMod val="75000"/>
                  </a:schemeClr>
                </a:solidFill>
              </a:rPr>
              <a:t>Libertades individuales y sociedad</a:t>
            </a:r>
            <a:endParaRPr lang="es-PE" sz="3600" dirty="0">
              <a:solidFill>
                <a:schemeClr val="tx2">
                  <a:lumMod val="75000"/>
                </a:schemeClr>
              </a:solidFill>
            </a:endParaRPr>
          </a:p>
        </p:txBody>
      </p:sp>
      <p:sp>
        <p:nvSpPr>
          <p:cNvPr id="3" name="2 Marcador de contenido"/>
          <p:cNvSpPr>
            <a:spLocks noGrp="1"/>
          </p:cNvSpPr>
          <p:nvPr>
            <p:ph sz="quarter" idx="1"/>
          </p:nvPr>
        </p:nvSpPr>
        <p:spPr/>
        <p:txBody>
          <a:bodyPr>
            <a:normAutofit fontScale="25000" lnSpcReduction="20000"/>
          </a:bodyPr>
          <a:lstStyle/>
          <a:p>
            <a:r>
              <a:rPr lang="es-MX" sz="9600" dirty="0"/>
              <a:t>La potencial capacidad de control que la opinión pública puede ejercer sobre los individuos tiene tendencia a imponer sus ideas, a impedir el desarrollo de personalidades distintas de las mayoritarias y, cuando éstas existen, a intentar moldearlas de acuerdo con sus intereses. </a:t>
            </a:r>
          </a:p>
          <a:p>
            <a:r>
              <a:rPr lang="es-MX" sz="9600" dirty="0"/>
              <a:t>Ante esto, hay que incidir en que la libertad social – entendida ésta como ausencia de injerencias del Estado y de presiones de la opinión pública – es un bien imprescindible. De hecho, la promoción de la diversidad de estilos de vida y formas de pensar, las mismas que responden responden a las diferentes personalidades, permite el desarrollo del individuo como ser autónomo.</a:t>
            </a:r>
          </a:p>
          <a:p>
            <a:endParaRPr lang="es-ES" dirty="0"/>
          </a:p>
        </p:txBody>
      </p:sp>
    </p:spTree>
    <p:extLst>
      <p:ext uri="{BB962C8B-B14F-4D97-AF65-F5344CB8AC3E}">
        <p14:creationId xmlns:p14="http://schemas.microsoft.com/office/powerpoint/2010/main" val="3959323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solidFill>
                  <a:schemeClr val="tx2">
                    <a:lumMod val="75000"/>
                  </a:schemeClr>
                </a:solidFill>
              </a:rPr>
              <a:t>Libertad de expresión</a:t>
            </a:r>
            <a:endParaRPr lang="es-PE" sz="4000" dirty="0">
              <a:solidFill>
                <a:schemeClr val="tx2">
                  <a:lumMod val="75000"/>
                </a:schemeClr>
              </a:solidFill>
            </a:endParaRPr>
          </a:p>
        </p:txBody>
      </p:sp>
      <p:sp>
        <p:nvSpPr>
          <p:cNvPr id="3" name="2 Marcador de contenido"/>
          <p:cNvSpPr>
            <a:spLocks noGrp="1"/>
          </p:cNvSpPr>
          <p:nvPr>
            <p:ph sz="quarter" idx="1"/>
          </p:nvPr>
        </p:nvSpPr>
        <p:spPr/>
        <p:txBody>
          <a:bodyPr>
            <a:normAutofit/>
          </a:bodyPr>
          <a:lstStyle/>
          <a:p>
            <a:r>
              <a:rPr lang="es-MX" sz="2300" dirty="0"/>
              <a:t>La libertad de expresión es una herramienta eficaz para hacer frente a gobiernos despóticos que favorece la resolución de conflictos en una comunidad. La verdad se fija también como un ideal, cuya consecución se logra mediante un debate abierto.</a:t>
            </a:r>
          </a:p>
          <a:p>
            <a:r>
              <a:rPr lang="es-MX" sz="2300" dirty="0"/>
              <a:t>Sólo se puede llegar al conocimiento completo a través de la discusión, pues ésta permite interpretar la experiencia e ir rectificando los errores. Por eso, el Estado debe facilitar un espacio de debate público donde haya intercambio efectivo de puntos de vista y se fomente la participación de los ciudadanos.</a:t>
            </a:r>
          </a:p>
          <a:p>
            <a:endParaRPr lang="es-ES" dirty="0"/>
          </a:p>
        </p:txBody>
      </p:sp>
    </p:spTree>
    <p:extLst>
      <p:ext uri="{BB962C8B-B14F-4D97-AF65-F5344CB8AC3E}">
        <p14:creationId xmlns:p14="http://schemas.microsoft.com/office/powerpoint/2010/main" val="3908883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solidFill>
                  <a:schemeClr val="tx2">
                    <a:lumMod val="75000"/>
                  </a:schemeClr>
                </a:solidFill>
              </a:rPr>
              <a:t>Libertad de expresión</a:t>
            </a:r>
            <a:endParaRPr lang="es-PE" sz="4000" dirty="0">
              <a:solidFill>
                <a:schemeClr val="tx2">
                  <a:lumMod val="75000"/>
                </a:schemeClr>
              </a:solidFill>
            </a:endParaRPr>
          </a:p>
        </p:txBody>
      </p:sp>
      <p:sp>
        <p:nvSpPr>
          <p:cNvPr id="3" name="2 Marcador de contenido"/>
          <p:cNvSpPr>
            <a:spLocks noGrp="1"/>
          </p:cNvSpPr>
          <p:nvPr>
            <p:ph sz="quarter" idx="1"/>
          </p:nvPr>
        </p:nvSpPr>
        <p:spPr/>
        <p:txBody>
          <a:bodyPr>
            <a:normAutofit/>
          </a:bodyPr>
          <a:lstStyle/>
          <a:p>
            <a:r>
              <a:rPr lang="es-MX" sz="2300" dirty="0"/>
              <a:t>Sin embargo, esto no significa que la verdad por sí misma tenga el poder de prevalecer e imponerse al error. Mill considera que la frase «la verdad triunfa siempre de la persecución» no se corresponde con la realidad, y añade que «la historia nos muestra a la verdad constantemente reducida al silencio». </a:t>
            </a:r>
          </a:p>
          <a:p>
            <a:r>
              <a:rPr lang="es-MX" sz="2300" dirty="0"/>
              <a:t>Aun así, la ventaja de la verdad es que a lo largo del tiempo encontrará algún período favorable en el que escapará de coacciones o censuras y será defendida. Está en juego la evolución del pensamiento, ya sea a corto o largo plazo, y junto a ella, el progreso de la civilización. </a:t>
            </a:r>
          </a:p>
          <a:p>
            <a:endParaRPr lang="es-ES" dirty="0"/>
          </a:p>
        </p:txBody>
      </p:sp>
    </p:spTree>
    <p:extLst>
      <p:ext uri="{BB962C8B-B14F-4D97-AF65-F5344CB8AC3E}">
        <p14:creationId xmlns:p14="http://schemas.microsoft.com/office/powerpoint/2010/main" val="272503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4000" dirty="0">
                <a:solidFill>
                  <a:schemeClr val="tx2">
                    <a:lumMod val="75000"/>
                  </a:schemeClr>
                </a:solidFill>
              </a:rPr>
              <a:t>Libertad de pensamiento</a:t>
            </a:r>
            <a:endParaRPr lang="es-PE" sz="4000" dirty="0">
              <a:solidFill>
                <a:schemeClr val="tx2">
                  <a:lumMod val="75000"/>
                </a:schemeClr>
              </a:solidFill>
            </a:endParaRPr>
          </a:p>
        </p:txBody>
      </p:sp>
      <p:sp>
        <p:nvSpPr>
          <p:cNvPr id="3" name="2 Marcador de contenido"/>
          <p:cNvSpPr>
            <a:spLocks noGrp="1"/>
          </p:cNvSpPr>
          <p:nvPr>
            <p:ph sz="quarter" idx="1"/>
          </p:nvPr>
        </p:nvSpPr>
        <p:spPr/>
        <p:txBody>
          <a:bodyPr>
            <a:normAutofit/>
          </a:bodyPr>
          <a:lstStyle/>
          <a:p>
            <a:r>
              <a:rPr lang="es-MX" sz="2300" dirty="0"/>
              <a:t>La libre discusión, que no es sino la expresión externa de la libertad de pensamiento, es necesaria para la evolución del pensamiento de cualquier sociedad; pero es que también para que los individuos desplieguen sus aptitudes personales. </a:t>
            </a:r>
          </a:p>
          <a:p>
            <a:r>
              <a:rPr lang="es-MX" sz="2300" dirty="0"/>
              <a:t>Con la libertad de expresión una persona desarrolla sus habilidades mentales y adquiere dignidad como ser humano.</a:t>
            </a:r>
          </a:p>
          <a:p>
            <a:endParaRPr lang="es-MX" sz="2200" dirty="0"/>
          </a:p>
          <a:p>
            <a:endParaRPr lang="es-ES" dirty="0"/>
          </a:p>
        </p:txBody>
      </p:sp>
    </p:spTree>
    <p:extLst>
      <p:ext uri="{BB962C8B-B14F-4D97-AF65-F5344CB8AC3E}">
        <p14:creationId xmlns:p14="http://schemas.microsoft.com/office/powerpoint/2010/main" val="2570264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4000" dirty="0"/>
              <a:t>El Principio de Mayor Felicidad</a:t>
            </a:r>
            <a:endParaRPr lang="es-PE" sz="4000" i="1" dirty="0"/>
          </a:p>
        </p:txBody>
      </p:sp>
      <p:sp>
        <p:nvSpPr>
          <p:cNvPr id="3" name="2 Marcador de contenido"/>
          <p:cNvSpPr>
            <a:spLocks noGrp="1"/>
          </p:cNvSpPr>
          <p:nvPr>
            <p:ph idx="1"/>
          </p:nvPr>
        </p:nvSpPr>
        <p:spPr/>
        <p:txBody>
          <a:bodyPr>
            <a:noAutofit/>
          </a:bodyPr>
          <a:lstStyle/>
          <a:p>
            <a:pPr marL="114300" indent="0" algn="ctr">
              <a:spcBef>
                <a:spcPts val="0"/>
              </a:spcBef>
              <a:buNone/>
            </a:pPr>
            <a:endParaRPr lang="es-PE" sz="1800" b="1" i="1" dirty="0">
              <a:solidFill>
                <a:schemeClr val="accent1">
                  <a:lumMod val="20000"/>
                  <a:lumOff val="80000"/>
                </a:schemeClr>
              </a:solidFill>
              <a:latin typeface="+mj-lt"/>
            </a:endParaRPr>
          </a:p>
          <a:p>
            <a:pPr marL="114300" indent="0" algn="ctr">
              <a:spcBef>
                <a:spcPts val="0"/>
              </a:spcBef>
              <a:buNone/>
            </a:pPr>
            <a:r>
              <a:rPr lang="es-PE" sz="1800" b="1" i="1" dirty="0">
                <a:solidFill>
                  <a:schemeClr val="accent2">
                    <a:lumMod val="20000"/>
                    <a:lumOff val="80000"/>
                  </a:schemeClr>
                </a:solidFill>
                <a:latin typeface="+mj-lt"/>
              </a:rPr>
              <a:t> “</a:t>
            </a:r>
            <a:r>
              <a:rPr lang="es-ES" sz="1800" b="1" i="1" dirty="0">
                <a:solidFill>
                  <a:schemeClr val="accent2">
                    <a:lumMod val="20000"/>
                    <a:lumOff val="80000"/>
                  </a:schemeClr>
                </a:solidFill>
                <a:latin typeface="+mj-lt"/>
              </a:rPr>
              <a:t>Conforme al Principio de la Mayor Felicidad, el fin último, con relación al cual y por el cual todas las demás cosas son deseables (ya estemos considerando nuestro propio bien o el de los demás), es una existencia libre, en la medida de lo posible, de dolor y tan rica como sea posible en goces, tanto por lo que respecta a la cantidad como a la calidad, constituyendo el criterio de la calidad y la regla para compararla con la cantidad, la preferencia experimentada por aquellos que, en sus oportunidades de experiencia (a lo que debe añadirse su hábito de autorreflexión y autoobservación), están mejor dotados de los medios que permiten la comparación. Puesto que dicho criterio es, de acuerdo con la opinión utilitarista, el fin de la acción humana, también constituye necesariamente el criterio de la moralidad.</a:t>
            </a:r>
            <a:r>
              <a:rPr lang="es-PE" sz="1800" b="1" i="1" dirty="0">
                <a:solidFill>
                  <a:schemeClr val="accent2">
                    <a:lumMod val="20000"/>
                    <a:lumOff val="80000"/>
                  </a:schemeClr>
                </a:solidFill>
                <a:latin typeface="+mj-lt"/>
              </a:rPr>
              <a:t>”  </a:t>
            </a:r>
          </a:p>
          <a:p>
            <a:pPr marL="114300" indent="0" algn="ctr">
              <a:spcBef>
                <a:spcPts val="0"/>
              </a:spcBef>
              <a:buNone/>
            </a:pPr>
            <a:endParaRPr lang="es-PE" sz="1800" b="1" i="1" dirty="0">
              <a:solidFill>
                <a:schemeClr val="tx2">
                  <a:lumMod val="90000"/>
                </a:schemeClr>
              </a:solidFill>
              <a:latin typeface="+mj-lt"/>
            </a:endParaRPr>
          </a:p>
          <a:p>
            <a:pPr marL="114300" indent="0" algn="ctr">
              <a:spcBef>
                <a:spcPts val="0"/>
              </a:spcBef>
              <a:buNone/>
            </a:pPr>
            <a:r>
              <a:rPr lang="es-PE" sz="1800" b="1" i="1" dirty="0">
                <a:solidFill>
                  <a:schemeClr val="accent2">
                    <a:lumMod val="40000"/>
                    <a:lumOff val="60000"/>
                  </a:schemeClr>
                </a:solidFill>
                <a:latin typeface="+mj-lt"/>
              </a:rPr>
              <a:t>(Cap. 2 de El utilitarismo)</a:t>
            </a:r>
          </a:p>
        </p:txBody>
      </p:sp>
    </p:spTree>
    <p:extLst>
      <p:ext uri="{BB962C8B-B14F-4D97-AF65-F5344CB8AC3E}">
        <p14:creationId xmlns:p14="http://schemas.microsoft.com/office/powerpoint/2010/main" val="1464505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Bibliografía </a:t>
            </a:r>
            <a:endParaRPr lang="es-PE" dirty="0"/>
          </a:p>
        </p:txBody>
      </p:sp>
      <p:sp>
        <p:nvSpPr>
          <p:cNvPr id="3" name="2 Marcador de contenido"/>
          <p:cNvSpPr>
            <a:spLocks noGrp="1"/>
          </p:cNvSpPr>
          <p:nvPr>
            <p:ph sz="quarter" idx="1"/>
          </p:nvPr>
        </p:nvSpPr>
        <p:spPr>
          <a:xfrm>
            <a:off x="428596" y="1571612"/>
            <a:ext cx="7467600" cy="4873752"/>
          </a:xfrm>
        </p:spPr>
        <p:txBody>
          <a:bodyPr>
            <a:normAutofit/>
          </a:bodyPr>
          <a:lstStyle/>
          <a:p>
            <a:pPr>
              <a:spcBef>
                <a:spcPts val="0"/>
              </a:spcBef>
              <a:buNone/>
            </a:pPr>
            <a:endParaRPr lang="es-ES" sz="2000" b="1" dirty="0">
              <a:solidFill>
                <a:schemeClr val="accent6">
                  <a:lumMod val="50000"/>
                </a:schemeClr>
              </a:solidFill>
            </a:endParaRPr>
          </a:p>
          <a:p>
            <a:pPr>
              <a:spcBef>
                <a:spcPts val="0"/>
              </a:spcBef>
              <a:buNone/>
            </a:pPr>
            <a:r>
              <a:rPr lang="es-ES" sz="2000" dirty="0">
                <a:solidFill>
                  <a:schemeClr val="accent6">
                    <a:lumMod val="40000"/>
                    <a:lumOff val="60000"/>
                  </a:schemeClr>
                </a:solidFill>
              </a:rPr>
              <a:t>BISBAL TORRES, Marta</a:t>
            </a:r>
          </a:p>
          <a:p>
            <a:pPr>
              <a:spcBef>
                <a:spcPts val="0"/>
              </a:spcBef>
              <a:buNone/>
            </a:pPr>
            <a:r>
              <a:rPr lang="es-ES" sz="2000" dirty="0">
                <a:solidFill>
                  <a:schemeClr val="accent6">
                    <a:lumMod val="40000"/>
                    <a:lumOff val="60000"/>
                  </a:schemeClr>
                </a:solidFill>
              </a:rPr>
              <a:t>2006   </a:t>
            </a:r>
            <a:r>
              <a:rPr lang="es-ES" sz="2000" i="1" dirty="0">
                <a:solidFill>
                  <a:schemeClr val="accent6">
                    <a:lumMod val="40000"/>
                    <a:lumOff val="60000"/>
                  </a:schemeClr>
                </a:solidFill>
              </a:rPr>
              <a:t>La libertad de expresión en la filosofía de John Stuart Mill.</a:t>
            </a:r>
          </a:p>
          <a:p>
            <a:pPr>
              <a:spcBef>
                <a:spcPts val="0"/>
              </a:spcBef>
              <a:buNone/>
            </a:pPr>
            <a:r>
              <a:rPr lang="es-ES" sz="2000" i="1" dirty="0">
                <a:solidFill>
                  <a:schemeClr val="accent6">
                    <a:lumMod val="40000"/>
                    <a:lumOff val="60000"/>
                  </a:schemeClr>
                </a:solidFill>
              </a:rPr>
              <a:t>           </a:t>
            </a:r>
            <a:r>
              <a:rPr lang="es-ES" sz="2000" dirty="0">
                <a:solidFill>
                  <a:schemeClr val="accent6">
                    <a:lumMod val="40000"/>
                    <a:lumOff val="60000"/>
                  </a:schemeClr>
                </a:solidFill>
              </a:rPr>
              <a:t>Lleida: Universitat de Lleida.</a:t>
            </a:r>
          </a:p>
          <a:p>
            <a:pPr>
              <a:spcBef>
                <a:spcPts val="0"/>
              </a:spcBef>
              <a:buNone/>
            </a:pPr>
            <a:endParaRPr lang="es-ES" sz="2000" dirty="0">
              <a:solidFill>
                <a:schemeClr val="accent6">
                  <a:lumMod val="40000"/>
                  <a:lumOff val="60000"/>
                </a:schemeClr>
              </a:solidFill>
            </a:endParaRPr>
          </a:p>
          <a:p>
            <a:pPr>
              <a:spcBef>
                <a:spcPts val="0"/>
              </a:spcBef>
              <a:buNone/>
            </a:pPr>
            <a:r>
              <a:rPr lang="es-ES" sz="2000" dirty="0">
                <a:solidFill>
                  <a:schemeClr val="accent6">
                    <a:lumMod val="40000"/>
                    <a:lumOff val="60000"/>
                  </a:schemeClr>
                </a:solidFill>
              </a:rPr>
              <a:t>ETXEBERRIA, Xabier</a:t>
            </a:r>
          </a:p>
          <a:p>
            <a:pPr>
              <a:spcBef>
                <a:spcPts val="0"/>
              </a:spcBef>
              <a:buNone/>
            </a:pPr>
            <a:r>
              <a:rPr lang="es-ES" sz="2000" dirty="0">
                <a:solidFill>
                  <a:schemeClr val="accent6">
                    <a:lumMod val="40000"/>
                    <a:lumOff val="60000"/>
                  </a:schemeClr>
                </a:solidFill>
              </a:rPr>
              <a:t>1998   </a:t>
            </a:r>
            <a:r>
              <a:rPr lang="es-ES" sz="2000" i="1" dirty="0">
                <a:solidFill>
                  <a:schemeClr val="accent6">
                    <a:lumMod val="40000"/>
                    <a:lumOff val="60000"/>
                  </a:schemeClr>
                </a:solidFill>
              </a:rPr>
              <a:t>Ética básica</a:t>
            </a:r>
            <a:r>
              <a:rPr lang="es-ES" sz="2000" dirty="0">
                <a:solidFill>
                  <a:schemeClr val="accent6">
                    <a:lumMod val="40000"/>
                    <a:lumOff val="60000"/>
                  </a:schemeClr>
                </a:solidFill>
              </a:rPr>
              <a:t>. Bilbao. Universidad de Deusto. </a:t>
            </a:r>
          </a:p>
          <a:p>
            <a:pPr>
              <a:spcBef>
                <a:spcPts val="0"/>
              </a:spcBef>
              <a:buNone/>
            </a:pPr>
            <a:endParaRPr lang="es-ES" sz="2000" dirty="0">
              <a:solidFill>
                <a:schemeClr val="accent6">
                  <a:lumMod val="40000"/>
                  <a:lumOff val="60000"/>
                </a:schemeClr>
              </a:solidFill>
            </a:endParaRPr>
          </a:p>
          <a:p>
            <a:pPr>
              <a:spcBef>
                <a:spcPts val="0"/>
              </a:spcBef>
              <a:buNone/>
            </a:pPr>
            <a:r>
              <a:rPr lang="es-ES" sz="2000" dirty="0">
                <a:solidFill>
                  <a:schemeClr val="accent6">
                    <a:lumMod val="40000"/>
                    <a:lumOff val="60000"/>
                  </a:schemeClr>
                </a:solidFill>
              </a:rPr>
              <a:t>MILL, John Stuart</a:t>
            </a:r>
          </a:p>
          <a:p>
            <a:pPr>
              <a:spcBef>
                <a:spcPts val="0"/>
              </a:spcBef>
              <a:buNone/>
            </a:pPr>
            <a:r>
              <a:rPr lang="es-ES" sz="2000" dirty="0">
                <a:solidFill>
                  <a:schemeClr val="accent6">
                    <a:lumMod val="40000"/>
                    <a:lumOff val="60000"/>
                  </a:schemeClr>
                </a:solidFill>
              </a:rPr>
              <a:t>2014   </a:t>
            </a:r>
            <a:r>
              <a:rPr lang="es-ES" sz="2000" i="1" dirty="0">
                <a:solidFill>
                  <a:schemeClr val="accent6">
                    <a:lumMod val="40000"/>
                    <a:lumOff val="60000"/>
                  </a:schemeClr>
                </a:solidFill>
              </a:rPr>
              <a:t>El utilitarismo</a:t>
            </a:r>
            <a:r>
              <a:rPr lang="es-ES" sz="2000" dirty="0">
                <a:solidFill>
                  <a:schemeClr val="accent6">
                    <a:lumMod val="40000"/>
                    <a:lumOff val="60000"/>
                  </a:schemeClr>
                </a:solidFill>
              </a:rPr>
              <a:t>. Madrid: Alianza Editorial.</a:t>
            </a:r>
          </a:p>
          <a:p>
            <a:pPr>
              <a:spcBef>
                <a:spcPts val="0"/>
              </a:spcBef>
              <a:buNone/>
            </a:pPr>
            <a:r>
              <a:rPr lang="es-ES" sz="2000" dirty="0">
                <a:solidFill>
                  <a:schemeClr val="accent6">
                    <a:lumMod val="40000"/>
                    <a:lumOff val="60000"/>
                  </a:schemeClr>
                </a:solidFill>
              </a:rPr>
              <a:t>2013   </a:t>
            </a:r>
            <a:r>
              <a:rPr lang="es-ES" sz="2000" i="1" dirty="0">
                <a:solidFill>
                  <a:schemeClr val="accent6">
                    <a:lumMod val="40000"/>
                    <a:lumOff val="60000"/>
                  </a:schemeClr>
                </a:solidFill>
              </a:rPr>
              <a:t>Sobre la libertad. </a:t>
            </a:r>
            <a:r>
              <a:rPr lang="es-ES" sz="2000" dirty="0">
                <a:solidFill>
                  <a:schemeClr val="accent6">
                    <a:lumMod val="40000"/>
                    <a:lumOff val="60000"/>
                  </a:schemeClr>
                </a:solidFill>
              </a:rPr>
              <a:t>Madrid: Alianza Editorial. </a:t>
            </a:r>
          </a:p>
          <a:p>
            <a:pPr>
              <a:spcBef>
                <a:spcPts val="0"/>
              </a:spcBef>
              <a:buNone/>
            </a:pPr>
            <a:endParaRPr lang="es-ES" sz="1800" dirty="0">
              <a:solidFill>
                <a:schemeClr val="accent6">
                  <a:lumMod val="50000"/>
                </a:schemeClr>
              </a:solidFill>
            </a:endParaRPr>
          </a:p>
          <a:p>
            <a:pPr>
              <a:spcBef>
                <a:spcPts val="0"/>
              </a:spcBef>
              <a:buNone/>
            </a:pPr>
            <a:endParaRPr lang="es-ES" sz="1700" dirty="0"/>
          </a:p>
          <a:p>
            <a:pPr>
              <a:spcBef>
                <a:spcPts val="0"/>
              </a:spcBef>
              <a:buNone/>
            </a:pPr>
            <a:endParaRPr lang="es-ES" sz="1700" dirty="0"/>
          </a:p>
          <a:p>
            <a:pPr>
              <a:spcBef>
                <a:spcPts val="0"/>
              </a:spcBef>
              <a:buNone/>
            </a:pPr>
            <a:endParaRPr lang="es-PE"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John Stuart Mill  (1806–1873)</a:t>
            </a:r>
            <a:endParaRPr lang="es-PE" dirty="0"/>
          </a:p>
        </p:txBody>
      </p:sp>
      <p:sp>
        <p:nvSpPr>
          <p:cNvPr id="3" name="2 Marcador de contenido"/>
          <p:cNvSpPr>
            <a:spLocks noGrp="1"/>
          </p:cNvSpPr>
          <p:nvPr>
            <p:ph sz="quarter" idx="1"/>
          </p:nvPr>
        </p:nvSpPr>
        <p:spPr/>
        <p:txBody>
          <a:bodyPr/>
          <a:lstStyle/>
          <a:p>
            <a:pPr algn="ctr">
              <a:buNone/>
            </a:pPr>
            <a:r>
              <a:rPr lang="es-ES" dirty="0"/>
              <a:t>  </a:t>
            </a:r>
            <a:endParaRPr lang="es-PE" dirty="0"/>
          </a:p>
        </p:txBody>
      </p:sp>
      <p:pic>
        <p:nvPicPr>
          <p:cNvPr id="1026" name="Picture 2" descr="John Stuart Mill - Wikipedia">
            <a:extLst>
              <a:ext uri="{FF2B5EF4-FFF2-40B4-BE49-F238E27FC236}">
                <a16:creationId xmlns:a16="http://schemas.microsoft.com/office/drawing/2014/main" id="{C2450C5B-AA32-C4FA-806D-55CFDAEE6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510" y="1877076"/>
            <a:ext cx="3466980" cy="432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a:solidFill>
                  <a:schemeClr val="tx2">
                    <a:lumMod val="75000"/>
                  </a:schemeClr>
                </a:solidFill>
              </a:rPr>
              <a:t>Felicidad, placer y virtud moral</a:t>
            </a:r>
            <a:endParaRPr lang="es-PE" dirty="0">
              <a:solidFill>
                <a:schemeClr val="tx2">
                  <a:lumMod val="75000"/>
                </a:schemeClr>
              </a:solidFill>
            </a:endParaRPr>
          </a:p>
        </p:txBody>
      </p:sp>
      <p:sp>
        <p:nvSpPr>
          <p:cNvPr id="3" name="2 Marcador de contenido"/>
          <p:cNvSpPr>
            <a:spLocks noGrp="1"/>
          </p:cNvSpPr>
          <p:nvPr>
            <p:ph sz="quarter" idx="1"/>
          </p:nvPr>
        </p:nvSpPr>
        <p:spPr/>
        <p:txBody>
          <a:bodyPr>
            <a:normAutofit/>
          </a:bodyPr>
          <a:lstStyle/>
          <a:p>
            <a:r>
              <a:rPr lang="es-MX" sz="2200" dirty="0"/>
              <a:t>El utilitarismo es una escuela filosófica de centro ético que propone una perspectiva </a:t>
            </a:r>
            <a:r>
              <a:rPr lang="es-MX" sz="2200" dirty="0" err="1"/>
              <a:t>consecuencialista</a:t>
            </a:r>
            <a:r>
              <a:rPr lang="es-MX" sz="2200" dirty="0"/>
              <a:t> (</a:t>
            </a:r>
            <a:r>
              <a:rPr lang="es-ES" sz="2200" dirty="0"/>
              <a:t>la bondad o maldad de un acto se mide en función de las consecuencias benéficas o maléficas que se deriven de su aplicación </a:t>
            </a:r>
            <a:r>
              <a:rPr lang="es-MX" sz="2200" dirty="0"/>
              <a:t>) y teleológica (el razonamiento</a:t>
            </a:r>
            <a:r>
              <a:rPr lang="es-ES" sz="2200" dirty="0"/>
              <a:t> moral debe proyectarse hacia la felicidad como el fin supremo del ser humano </a:t>
            </a:r>
            <a:r>
              <a:rPr lang="es-MX" sz="2200" dirty="0"/>
              <a:t>).</a:t>
            </a:r>
          </a:p>
          <a:p>
            <a:r>
              <a:rPr lang="es-ES" sz="2200" dirty="0"/>
              <a:t>La felicidad debe definirse en torno a un enfoque cualitativo de los placeres, donde se tenga en claro una jerarquía donde los placeres más importantes se prioricen sobre los menos importantes.</a:t>
            </a:r>
          </a:p>
          <a:p>
            <a:endParaRPr lang="es-PE" sz="2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dirty="0">
                <a:solidFill>
                  <a:schemeClr val="tx2">
                    <a:lumMod val="75000"/>
                  </a:schemeClr>
                </a:solidFill>
              </a:rPr>
              <a:t>Felicidad, placer y virtud moral</a:t>
            </a:r>
            <a:endParaRPr lang="es-PE" dirty="0">
              <a:solidFill>
                <a:schemeClr val="tx2">
                  <a:lumMod val="75000"/>
                </a:schemeClr>
              </a:solidFill>
            </a:endParaRPr>
          </a:p>
        </p:txBody>
      </p:sp>
      <p:sp>
        <p:nvSpPr>
          <p:cNvPr id="3" name="2 Marcador de contenido"/>
          <p:cNvSpPr>
            <a:spLocks noGrp="1"/>
          </p:cNvSpPr>
          <p:nvPr>
            <p:ph sz="quarter" idx="1"/>
          </p:nvPr>
        </p:nvSpPr>
        <p:spPr/>
        <p:txBody>
          <a:bodyPr>
            <a:normAutofit/>
          </a:bodyPr>
          <a:lstStyle/>
          <a:p>
            <a:r>
              <a:rPr lang="es-ES" sz="2300" dirty="0"/>
              <a:t>Los placeres más importantes son los más directamente relacionados con la vida virtuosa y el fomento de una sociedad donde imperen el respeto y el desarrollo personal.</a:t>
            </a:r>
          </a:p>
          <a:p>
            <a:r>
              <a:rPr lang="es-ES" sz="2300" dirty="0"/>
              <a:t>Hay que entender a la humanidad como naturalmente dotada para sentir placer y dolor; por tanto, éstos resultan esenciales para ordenar sus criterios para la vida, buscando la felicidad y evitando la desgracia.</a:t>
            </a:r>
          </a:p>
          <a:p>
            <a:r>
              <a:rPr lang="es-ES" sz="2300" dirty="0"/>
              <a:t>En consecuencia, el </a:t>
            </a:r>
            <a:r>
              <a:rPr lang="es-ES" sz="2300" b="1" i="1" dirty="0">
                <a:solidFill>
                  <a:schemeClr val="accent4">
                    <a:lumMod val="60000"/>
                    <a:lumOff val="40000"/>
                  </a:schemeClr>
                </a:solidFill>
              </a:rPr>
              <a:t>hedonismo ético universal</a:t>
            </a:r>
            <a:r>
              <a:rPr lang="es-ES" sz="2300" dirty="0"/>
              <a:t> dicta que el deber moral de todos es ocuparse imparcialmente de la felicidad de todos.</a:t>
            </a:r>
          </a:p>
          <a:p>
            <a:endParaRPr lang="es-ES" sz="2200" dirty="0"/>
          </a:p>
          <a:p>
            <a:endParaRPr lang="es-PE" sz="2300" dirty="0"/>
          </a:p>
        </p:txBody>
      </p:sp>
    </p:spTree>
    <p:extLst>
      <p:ext uri="{BB962C8B-B14F-4D97-AF65-F5344CB8AC3E}">
        <p14:creationId xmlns:p14="http://schemas.microsoft.com/office/powerpoint/2010/main" val="41747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3400" dirty="0">
                <a:solidFill>
                  <a:schemeClr val="tx2">
                    <a:lumMod val="75000"/>
                  </a:schemeClr>
                </a:solidFill>
              </a:rPr>
              <a:t>Felicidad personal y felicidad de todos</a:t>
            </a:r>
          </a:p>
        </p:txBody>
      </p:sp>
      <p:sp>
        <p:nvSpPr>
          <p:cNvPr id="3" name="2 Marcador de contenido"/>
          <p:cNvSpPr>
            <a:spLocks noGrp="1"/>
          </p:cNvSpPr>
          <p:nvPr>
            <p:ph idx="1"/>
          </p:nvPr>
        </p:nvSpPr>
        <p:spPr/>
        <p:txBody>
          <a:bodyPr>
            <a:normAutofit/>
          </a:bodyPr>
          <a:lstStyle/>
          <a:p>
            <a:r>
              <a:rPr lang="es-PE" sz="2400" dirty="0"/>
              <a:t>La búsqueda de fines morales tales como la virtud y el autorrespeto se asocia con: 1) la solidaridad mediante la empatía que nos hace gozar con la felicidad ajena, y; 2) el deber para con los demás en relación con la búsqueda de felicidad. </a:t>
            </a:r>
          </a:p>
          <a:p>
            <a:r>
              <a:rPr lang="es-PE" sz="2400" dirty="0"/>
              <a:t>De este modo, se evita justificar el sacrificio del bienestar común por el placer propio individual. </a:t>
            </a:r>
          </a:p>
          <a:p>
            <a:r>
              <a:rPr lang="es-ES" sz="2400" dirty="0"/>
              <a:t>Toda conducta debe modelarse de acuerdo a lo que es aceptable para el beneficio de los intereses colectivos, los cuales exigen la inclusión de los ideales de igualdad e imparcialidad.</a:t>
            </a:r>
          </a:p>
          <a:p>
            <a:endParaRPr lang="es-PE" sz="2400" dirty="0"/>
          </a:p>
          <a:p>
            <a:endParaRPr lang="es-PE"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E" sz="3400" dirty="0">
                <a:solidFill>
                  <a:schemeClr val="tx2">
                    <a:lumMod val="75000"/>
                  </a:schemeClr>
                </a:solidFill>
              </a:rPr>
              <a:t>Utilidad para el individuo y para todos</a:t>
            </a:r>
          </a:p>
        </p:txBody>
      </p:sp>
      <p:sp>
        <p:nvSpPr>
          <p:cNvPr id="3" name="2 Marcador de contenido"/>
          <p:cNvSpPr>
            <a:spLocks noGrp="1"/>
          </p:cNvSpPr>
          <p:nvPr>
            <p:ph idx="1"/>
          </p:nvPr>
        </p:nvSpPr>
        <p:spPr/>
        <p:txBody>
          <a:bodyPr>
            <a:normAutofit/>
          </a:bodyPr>
          <a:lstStyle/>
          <a:p>
            <a:r>
              <a:rPr lang="es-PE" sz="2500" dirty="0"/>
              <a:t>Hay que sopesar dos modalidades de criterio ético utilitarista:</a:t>
            </a:r>
          </a:p>
          <a:p>
            <a:pPr lvl="1">
              <a:buNone/>
            </a:pPr>
            <a:r>
              <a:rPr lang="es-PE" sz="1700" b="1" i="1" dirty="0">
                <a:solidFill>
                  <a:schemeClr val="accent6">
                    <a:lumMod val="40000"/>
                    <a:lumOff val="60000"/>
                  </a:schemeClr>
                </a:solidFill>
              </a:rPr>
              <a:t>1. El utilitarismo del acto – </a:t>
            </a:r>
            <a:r>
              <a:rPr lang="es-PE" sz="1700" b="1" dirty="0">
                <a:solidFill>
                  <a:schemeClr val="accent6">
                    <a:lumMod val="40000"/>
                    <a:lumOff val="60000"/>
                  </a:schemeClr>
                </a:solidFill>
              </a:rPr>
              <a:t>la bondad de una acción se ha de determinar de acuerdo a las consecuencias directas que se derivan de una situación específica;</a:t>
            </a:r>
            <a:endParaRPr lang="es-PE" sz="1700" b="1" i="1" dirty="0">
              <a:solidFill>
                <a:schemeClr val="accent6">
                  <a:lumMod val="40000"/>
                  <a:lumOff val="60000"/>
                </a:schemeClr>
              </a:solidFill>
            </a:endParaRPr>
          </a:p>
          <a:p>
            <a:pPr lvl="1">
              <a:buNone/>
            </a:pPr>
            <a:r>
              <a:rPr lang="es-PE" sz="1700" b="1" i="1" dirty="0">
                <a:solidFill>
                  <a:schemeClr val="accent6">
                    <a:lumMod val="40000"/>
                    <a:lumOff val="60000"/>
                  </a:schemeClr>
                </a:solidFill>
              </a:rPr>
              <a:t>2. El utilitarismo de la regla – </a:t>
            </a:r>
            <a:r>
              <a:rPr lang="es-PE" sz="1700" b="1" dirty="0">
                <a:solidFill>
                  <a:schemeClr val="accent6">
                    <a:lumMod val="40000"/>
                    <a:lumOff val="60000"/>
                  </a:schemeClr>
                </a:solidFill>
              </a:rPr>
              <a:t>la bondad de una acción se ha de determinar bajo la hipotética aplicación habitual de la misma, como si fuese una regla</a:t>
            </a:r>
            <a:r>
              <a:rPr lang="es-PE" sz="1700" b="1" i="1" dirty="0">
                <a:solidFill>
                  <a:schemeClr val="accent6">
                    <a:lumMod val="40000"/>
                    <a:lumOff val="60000"/>
                  </a:schemeClr>
                </a:solidFill>
              </a:rPr>
              <a:t>. </a:t>
            </a:r>
          </a:p>
          <a:p>
            <a:r>
              <a:rPr lang="es-PE" sz="2500" dirty="0"/>
              <a:t>El segundo modo de utilitarismo debe ser el básico, mientras que el primero sólo debe aplicarse en situaciones excepcionales. Todo ello en nombre de la </a:t>
            </a:r>
            <a:r>
              <a:rPr lang="es-ES" sz="2500" dirty="0"/>
              <a:t>justicia, que es el ideal ético a cargo de garantizar el bienestar humano colectivo. </a:t>
            </a:r>
            <a:endParaRPr lang="es-PE" sz="2500" dirty="0"/>
          </a:p>
          <a:p>
            <a:endParaRPr lang="es-PE"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solidFill>
                  <a:schemeClr val="tx2">
                    <a:lumMod val="75000"/>
                  </a:schemeClr>
                </a:solidFill>
              </a:rPr>
              <a:t>Sobre la libertad</a:t>
            </a:r>
            <a:endParaRPr lang="es-PE" dirty="0">
              <a:solidFill>
                <a:schemeClr val="tx2">
                  <a:lumMod val="75000"/>
                </a:schemeClr>
              </a:solidFill>
            </a:endParaRPr>
          </a:p>
        </p:txBody>
      </p:sp>
      <p:sp>
        <p:nvSpPr>
          <p:cNvPr id="3" name="2 Marcador de contenido"/>
          <p:cNvSpPr>
            <a:spLocks noGrp="1"/>
          </p:cNvSpPr>
          <p:nvPr>
            <p:ph sz="quarter" idx="1"/>
          </p:nvPr>
        </p:nvSpPr>
        <p:spPr/>
        <p:txBody>
          <a:bodyPr>
            <a:normAutofit/>
          </a:bodyPr>
          <a:lstStyle/>
          <a:p>
            <a:r>
              <a:rPr lang="es-MX" sz="2200" dirty="0"/>
              <a:t>La teoría sobre la libertad de Mill parte del valor último del individuo y de su anhelo de felicidad, que a su vez son condición del progreso social. Para avanzar hacia esa doble meta (felicidad y progreso social), cada individuo, grupo de individuos, el poder gubernamental y el pueblo no han de inmiscuirse ni en el pensamiento ni en la expresión ni en la acción de cada cual. </a:t>
            </a:r>
          </a:p>
          <a:p>
            <a:r>
              <a:rPr lang="es-MX" sz="2200" dirty="0"/>
              <a:t>Este es el principio básico de la libertad: al aplicarse de forma práctica, Mill reconoce que, aunque el pensamiento debe ser absolutamente libre, se ha de limitar la libertad de acción de los individuos para impedir daños al prójimo. </a:t>
            </a:r>
          </a:p>
          <a:p>
            <a:endParaRPr lang="es-PE" sz="2300" dirty="0"/>
          </a:p>
        </p:txBody>
      </p:sp>
    </p:spTree>
    <p:extLst>
      <p:ext uri="{BB962C8B-B14F-4D97-AF65-F5344CB8AC3E}">
        <p14:creationId xmlns:p14="http://schemas.microsoft.com/office/powerpoint/2010/main" val="76950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solidFill>
                  <a:schemeClr val="tx2">
                    <a:lumMod val="75000"/>
                  </a:schemeClr>
                </a:solidFill>
              </a:rPr>
              <a:t>Sobre la libertad</a:t>
            </a:r>
            <a:endParaRPr lang="es-PE" dirty="0">
              <a:solidFill>
                <a:schemeClr val="tx2">
                  <a:lumMod val="75000"/>
                </a:schemeClr>
              </a:solidFill>
            </a:endParaRPr>
          </a:p>
        </p:txBody>
      </p:sp>
      <p:sp>
        <p:nvSpPr>
          <p:cNvPr id="3" name="2 Marcador de contenido"/>
          <p:cNvSpPr>
            <a:spLocks noGrp="1"/>
          </p:cNvSpPr>
          <p:nvPr>
            <p:ph sz="quarter" idx="1"/>
          </p:nvPr>
        </p:nvSpPr>
        <p:spPr/>
        <p:txBody>
          <a:bodyPr>
            <a:normAutofit/>
          </a:bodyPr>
          <a:lstStyle/>
          <a:p>
            <a:r>
              <a:rPr lang="es-MX" sz="2100" dirty="0"/>
              <a:t>El enfoque de Mill al problema de los límites –si los hay– a la libertad de expresión pública en la sociedad presupone un público capaz de argumentar civilizadamente. Mientras la discusión siga siendo discusión, ha de permitirse la libertad absoluta, pero cuando se pasa de la palabra a los hechos, puede haber límites para evitar el abuso emocional y físico en nombre de la preservación de los valores morales. </a:t>
            </a:r>
          </a:p>
          <a:p>
            <a:r>
              <a:rPr lang="es-MX" sz="2100" dirty="0"/>
              <a:t>Las circunstancias, por lo tanto, también cuentan a la hora de imponer límites a la libertad, pero Mill hila muy fino y ofrece razones para impedir que esas restricciones no abran la puerta a prohibiciones generales a la libertad de acción.</a:t>
            </a:r>
          </a:p>
          <a:p>
            <a:endParaRPr lang="es-MX" sz="2300" dirty="0"/>
          </a:p>
          <a:p>
            <a:endParaRPr lang="es-PE" sz="2300" dirty="0"/>
          </a:p>
        </p:txBody>
      </p:sp>
    </p:spTree>
    <p:extLst>
      <p:ext uri="{BB962C8B-B14F-4D97-AF65-F5344CB8AC3E}">
        <p14:creationId xmlns:p14="http://schemas.microsoft.com/office/powerpoint/2010/main" val="402815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D39B00-84C7-458E-B79E-43AA9F31BECC}"/>
              </a:ext>
            </a:extLst>
          </p:cNvPr>
          <p:cNvSpPr>
            <a:spLocks noGrp="1"/>
          </p:cNvSpPr>
          <p:nvPr>
            <p:ph type="title"/>
          </p:nvPr>
        </p:nvSpPr>
        <p:spPr/>
        <p:txBody>
          <a:bodyPr>
            <a:normAutofit/>
          </a:bodyPr>
          <a:lstStyle/>
          <a:p>
            <a:pPr algn="ctr"/>
            <a:r>
              <a:rPr lang="es-PE" dirty="0">
                <a:solidFill>
                  <a:schemeClr val="tx2">
                    <a:lumMod val="75000"/>
                  </a:schemeClr>
                </a:solidFill>
              </a:rPr>
              <a:t>Libertad y valores morales</a:t>
            </a:r>
          </a:p>
        </p:txBody>
      </p:sp>
      <p:sp>
        <p:nvSpPr>
          <p:cNvPr id="3" name="Marcador de contenido 2">
            <a:extLst>
              <a:ext uri="{FF2B5EF4-FFF2-40B4-BE49-F238E27FC236}">
                <a16:creationId xmlns:a16="http://schemas.microsoft.com/office/drawing/2014/main" id="{CFF4CD64-A46D-42A1-A03F-ADD4F9724BEF}"/>
              </a:ext>
            </a:extLst>
          </p:cNvPr>
          <p:cNvSpPr>
            <a:spLocks noGrp="1"/>
          </p:cNvSpPr>
          <p:nvPr>
            <p:ph sz="quarter" idx="1"/>
          </p:nvPr>
        </p:nvSpPr>
        <p:spPr/>
        <p:txBody>
          <a:bodyPr>
            <a:normAutofit/>
          </a:bodyPr>
          <a:lstStyle/>
          <a:p>
            <a:r>
              <a:rPr lang="es-MX" sz="2400" dirty="0"/>
              <a:t>Los valores morales funcionan en sociedad, pero su fundamento está en el individuo. La libertad de éste implica tanto la ausencia de obligaciones legales, como la ausencia de coerción del Estado ante el incumplimiento de las mismas. </a:t>
            </a:r>
          </a:p>
          <a:p>
            <a:r>
              <a:rPr lang="es-MX" sz="2400" dirty="0"/>
              <a:t>La autonomía es la que permite desarrollar las capacidades involucradas en las elecciones críticas e imaginativas: las libertades básicas para poder pensar y actuar de acuerdo con la propia voluntad y la libertad de criterio se convierten en componentes necesarios para la felicidad. </a:t>
            </a:r>
            <a:endParaRPr lang="es-PE" sz="2400" dirty="0"/>
          </a:p>
        </p:txBody>
      </p:sp>
    </p:spTree>
    <p:extLst>
      <p:ext uri="{BB962C8B-B14F-4D97-AF65-F5344CB8AC3E}">
        <p14:creationId xmlns:p14="http://schemas.microsoft.com/office/powerpoint/2010/main" val="1939142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934</TotalTime>
  <Words>1816</Words>
  <Application>Microsoft Office PowerPoint</Application>
  <PresentationFormat>On-screen Show (4:3)</PresentationFormat>
  <Paragraphs>75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Rockwell</vt:lpstr>
      <vt:lpstr>Wingdings</vt:lpstr>
      <vt:lpstr>Wingdings 2</vt:lpstr>
      <vt:lpstr>Fundición</vt:lpstr>
      <vt:lpstr>El modelo ético de Mill</vt:lpstr>
      <vt:lpstr>John Stuart Mill  (1806–1873)</vt:lpstr>
      <vt:lpstr>Felicidad, placer y virtud moral</vt:lpstr>
      <vt:lpstr>Felicidad, placer y virtud moral</vt:lpstr>
      <vt:lpstr>Felicidad personal y felicidad de todos</vt:lpstr>
      <vt:lpstr>Utilidad para el individuo y para todos</vt:lpstr>
      <vt:lpstr>Sobre la libertad</vt:lpstr>
      <vt:lpstr>Sobre la libertad</vt:lpstr>
      <vt:lpstr>Libertad y valores morales</vt:lpstr>
      <vt:lpstr>Libertad y autonomía individual</vt:lpstr>
      <vt:lpstr>Libertades individuales y sociedad</vt:lpstr>
      <vt:lpstr>Libertades individuales y sociedad</vt:lpstr>
      <vt:lpstr>Libertades individuales y sociedad</vt:lpstr>
      <vt:lpstr>Libertad de expresión</vt:lpstr>
      <vt:lpstr>Libertad de expresión</vt:lpstr>
      <vt:lpstr>Libertad de pensamiento</vt:lpstr>
      <vt:lpstr>El Principio de Mayor Felicidad</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dimensión ética de  la racionalidad tecnológica</dc:title>
  <dc:creator>Cesar</dc:creator>
  <cp:lastModifiedBy>F. Garcìa Alcalà</cp:lastModifiedBy>
  <cp:revision>75</cp:revision>
  <dcterms:created xsi:type="dcterms:W3CDTF">2016-07-27T15:09:51Z</dcterms:created>
  <dcterms:modified xsi:type="dcterms:W3CDTF">2024-09-07T01:54:30Z</dcterms:modified>
</cp:coreProperties>
</file>