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1" r:id="rId2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58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BA74-993E-34F8-133E-A7A02241C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034F7-3F46-A117-87BE-C209F3993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C155F-6F03-48F2-9279-D050C0FB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11/03/2025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10C0-1EEF-D140-DBF0-05F8800D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CF92-A6BE-89A5-9FED-76ABEC03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174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6AD4-0981-7E28-C924-F5905D2D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B5652-7E6C-0D97-69C7-441E92F20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790F-37A3-8DDD-F8F5-0A8062C3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11/03/2025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FDB91-F66E-7E4F-1FE1-62445628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D9278-2FB7-32B3-4417-499C7306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00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D685B-54CC-EBDD-9859-D33448FDF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1E458-994C-4842-1020-CC25240C1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1D7B-AE5F-BCB1-D803-6F3A0BF9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11/03/2025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B9DC-5140-2400-965C-E5E7EAC8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F5B7-E83D-8CEE-F78F-F1950103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517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8DB0-824C-A17C-798B-1424A158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7BFC-F11F-13BE-5B3E-5EE14FE5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14A6C-3CAD-1A86-5C0E-710CD7E7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11/03/2025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6A15-61FE-F3D2-9C3E-81BE1215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E630-9C18-38F9-AF9A-BE524366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587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2FC9-FEDD-5B43-CCC0-3BB980AB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81-90CA-06D1-7228-2C1FCC48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25131-45A0-84D2-97C7-E82BC438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11/03/2025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82D45-AA5F-1375-EDCF-8697FA90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FA363-D107-12B2-29DC-A549A2E2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127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B3EC-7BEE-D33C-E6A7-661EA43D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3D67-6882-6718-22F0-211115A35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41C2A-667C-511C-7975-C11C362E4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C7BE5-B50A-23AF-54E1-A53C930B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11/03/2025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39B11-109F-7518-6944-E692C0DB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80367-798E-9256-9534-D9BC83CA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825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C0EB-DCB6-DE7C-11BD-1ABD910F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FE737-0A14-2AD4-6DFF-236DD76C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1C3E-9ED7-0302-3B9F-631F0925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C67E8-FD5C-76FF-9F01-32DF3A489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7B8BD-F6C1-72A0-3026-486A4D999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3A883-1479-FA68-D6C4-FAB97143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11/03/2025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B0457-39DC-A230-1765-D3F74141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00F5D-0743-9777-D488-6EC631AA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395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8049-9E19-C1E9-A0AA-623370C9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11F83-18A0-0A34-DEB5-C78A9CB7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11/03/2025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86718-F1D2-4017-AB41-84CF4897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3AA79-6C93-6A1D-468E-6B4C1643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6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83855-63C5-F10C-FFB3-71F7E6DE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11/03/2025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EA46B-EB85-2BC1-3138-5CE768B6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3E136-EB9D-B87E-9704-D4E14807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772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B6B5-E1B8-FBCC-CE54-7D5C6976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6E59-5129-344F-8E85-393B9080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956E-7225-0930-75D3-1D529E038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8E284-319C-ADBB-5176-6C0BEFF8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11/03/2025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D0BD0-7CF1-A6D8-FA01-6E3BE390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88D38-FD4A-CC0A-B4EE-FC9761A9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07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A74B-E73B-9182-3043-993A8575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AAA99-0ECB-AEA3-DFC7-EBFBB39C0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2B149-04E9-398F-3BC2-81B820525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F41DA-9FD0-B00A-9459-1E1BA532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11/03/2025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9BBE3-ABFC-F719-344B-3F8E12B4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57BFF-2A64-0DC7-0C1B-C794DDC0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378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94490-AC4F-19B8-7AB0-FEFA78BD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9D63C-9076-F0FA-3D02-E92F6A74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DCCFF-89FB-6A82-E95B-BA621387D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B7EB-CDFF-43F4-8A4E-AA91997CA0D6}" type="datetimeFigureOut">
              <a:rPr lang="es-PE" smtClean="0"/>
              <a:t>11/03/2025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F6B4-8F24-F40D-2B1C-5A48870E5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AD83-3321-834E-CFF9-6DB5544B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733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AC940A-75EF-3A48-23D0-E818EFFE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0" y="298938"/>
            <a:ext cx="10731540" cy="3851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1576D-9D10-B559-3F5F-291D05E50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88" y="3866416"/>
            <a:ext cx="4152020" cy="1004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3C294E-7DB3-AB5E-1DFC-B721F39A2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2" y="5554542"/>
            <a:ext cx="10619211" cy="10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0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CF16-10C6-80C6-5E92-A2EDB5E34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CB17E0-FAC3-4FD1-D195-DC440D52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503" y="143101"/>
            <a:ext cx="4284269" cy="65717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4D03AA-911D-182F-C4D9-8E1CC2530778}"/>
              </a:ext>
            </a:extLst>
          </p:cNvPr>
          <p:cNvSpPr/>
          <p:nvPr/>
        </p:nvSpPr>
        <p:spPr>
          <a:xfrm>
            <a:off x="8050696" y="4501662"/>
            <a:ext cx="385076" cy="3685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84A39-D579-8BB4-92EF-36854185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93" y="27786"/>
            <a:ext cx="2873920" cy="23063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8E1B58-EA6F-E983-9E0D-27A1A5A4BAE9}"/>
              </a:ext>
            </a:extLst>
          </p:cNvPr>
          <p:cNvCxnSpPr>
            <a:cxnSpLocks/>
          </p:cNvCxnSpPr>
          <p:nvPr/>
        </p:nvCxnSpPr>
        <p:spPr>
          <a:xfrm>
            <a:off x="6718852" y="448234"/>
            <a:ext cx="15703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984D06-A9A3-3505-CB84-E9C46E08863B}"/>
              </a:ext>
            </a:extLst>
          </p:cNvPr>
          <p:cNvCxnSpPr>
            <a:cxnSpLocks/>
          </p:cNvCxnSpPr>
          <p:nvPr/>
        </p:nvCxnSpPr>
        <p:spPr>
          <a:xfrm>
            <a:off x="4306956" y="779538"/>
            <a:ext cx="34256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081F4A-8EF5-016A-7866-F8BAC759DB41}"/>
              </a:ext>
            </a:extLst>
          </p:cNvPr>
          <p:cNvCxnSpPr>
            <a:cxnSpLocks/>
          </p:cNvCxnSpPr>
          <p:nvPr/>
        </p:nvCxnSpPr>
        <p:spPr>
          <a:xfrm>
            <a:off x="5695121" y="1037956"/>
            <a:ext cx="13616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4B0DA8-49F6-99F8-79B9-5E4AB8DFA0D5}"/>
              </a:ext>
            </a:extLst>
          </p:cNvPr>
          <p:cNvCxnSpPr>
            <a:cxnSpLocks/>
          </p:cNvCxnSpPr>
          <p:nvPr/>
        </p:nvCxnSpPr>
        <p:spPr>
          <a:xfrm>
            <a:off x="7608404" y="1037956"/>
            <a:ext cx="6808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6B7780-0418-BC1F-1C02-FB08035E79DD}"/>
              </a:ext>
            </a:extLst>
          </p:cNvPr>
          <p:cNvCxnSpPr>
            <a:cxnSpLocks/>
          </p:cNvCxnSpPr>
          <p:nvPr/>
        </p:nvCxnSpPr>
        <p:spPr>
          <a:xfrm>
            <a:off x="4306956" y="1349382"/>
            <a:ext cx="6808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C55468-5898-BA13-5479-1E24682053E2}"/>
              </a:ext>
            </a:extLst>
          </p:cNvPr>
          <p:cNvCxnSpPr>
            <a:cxnSpLocks/>
          </p:cNvCxnSpPr>
          <p:nvPr/>
        </p:nvCxnSpPr>
        <p:spPr>
          <a:xfrm>
            <a:off x="5118651" y="2621591"/>
            <a:ext cx="26139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C73B29-33DE-960F-3751-024C66D54E13}"/>
              </a:ext>
            </a:extLst>
          </p:cNvPr>
          <p:cNvCxnSpPr>
            <a:cxnSpLocks/>
          </p:cNvCxnSpPr>
          <p:nvPr/>
        </p:nvCxnSpPr>
        <p:spPr>
          <a:xfrm>
            <a:off x="6677438" y="2899886"/>
            <a:ext cx="6576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DADBED-04F9-BD7D-424C-7502732908DC}"/>
              </a:ext>
            </a:extLst>
          </p:cNvPr>
          <p:cNvCxnSpPr>
            <a:cxnSpLocks/>
          </p:cNvCxnSpPr>
          <p:nvPr/>
        </p:nvCxnSpPr>
        <p:spPr>
          <a:xfrm>
            <a:off x="4987787" y="3231190"/>
            <a:ext cx="11082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2E568D-55AE-29C3-4DE4-B3B8A5D94E6D}"/>
              </a:ext>
            </a:extLst>
          </p:cNvPr>
          <p:cNvCxnSpPr>
            <a:cxnSpLocks/>
          </p:cNvCxnSpPr>
          <p:nvPr/>
        </p:nvCxnSpPr>
        <p:spPr>
          <a:xfrm>
            <a:off x="5366301" y="3867294"/>
            <a:ext cx="2366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653574-76F9-5F58-2848-15D85859BDC3}"/>
              </a:ext>
            </a:extLst>
          </p:cNvPr>
          <p:cNvCxnSpPr>
            <a:cxnSpLocks/>
          </p:cNvCxnSpPr>
          <p:nvPr/>
        </p:nvCxnSpPr>
        <p:spPr>
          <a:xfrm>
            <a:off x="4306956" y="5099747"/>
            <a:ext cx="41288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955ED4-0520-CE42-6CB1-071ED5789481}"/>
              </a:ext>
            </a:extLst>
          </p:cNvPr>
          <p:cNvCxnSpPr>
            <a:cxnSpLocks/>
          </p:cNvCxnSpPr>
          <p:nvPr/>
        </p:nvCxnSpPr>
        <p:spPr>
          <a:xfrm>
            <a:off x="4306956" y="5431052"/>
            <a:ext cx="10593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C2F900-8E56-18E5-97DE-3E7D6A33945C}"/>
              </a:ext>
            </a:extLst>
          </p:cNvPr>
          <p:cNvSpPr/>
          <p:nvPr/>
        </p:nvSpPr>
        <p:spPr>
          <a:xfrm>
            <a:off x="4262294" y="4731238"/>
            <a:ext cx="3649253" cy="381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E16BAA-05F2-0A7F-AD2B-A2518C7ACC1E}"/>
              </a:ext>
            </a:extLst>
          </p:cNvPr>
          <p:cNvCxnSpPr>
            <a:cxnSpLocks/>
          </p:cNvCxnSpPr>
          <p:nvPr/>
        </p:nvCxnSpPr>
        <p:spPr>
          <a:xfrm>
            <a:off x="4836628" y="6040652"/>
            <a:ext cx="30749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5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1C7DD-F98B-C539-9424-FCB70C5C7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B3C39-3EFA-5F36-0DB6-E79EDD14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265" y="0"/>
            <a:ext cx="4711212" cy="676552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0640821-CD24-70F5-B980-128AE63FF1DA}"/>
              </a:ext>
            </a:extLst>
          </p:cNvPr>
          <p:cNvCxnSpPr>
            <a:cxnSpLocks/>
          </p:cNvCxnSpPr>
          <p:nvPr/>
        </p:nvCxnSpPr>
        <p:spPr>
          <a:xfrm>
            <a:off x="6811617" y="381973"/>
            <a:ext cx="8728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AE46D4-1C25-305C-E3BF-94584F7F8349}"/>
              </a:ext>
            </a:extLst>
          </p:cNvPr>
          <p:cNvCxnSpPr>
            <a:cxnSpLocks/>
          </p:cNvCxnSpPr>
          <p:nvPr/>
        </p:nvCxnSpPr>
        <p:spPr>
          <a:xfrm>
            <a:off x="3147391" y="753034"/>
            <a:ext cx="45370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56F29F-DD02-71E5-AC34-986143239771}"/>
              </a:ext>
            </a:extLst>
          </p:cNvPr>
          <p:cNvCxnSpPr>
            <a:cxnSpLocks/>
          </p:cNvCxnSpPr>
          <p:nvPr/>
        </p:nvCxnSpPr>
        <p:spPr>
          <a:xfrm>
            <a:off x="3147391" y="1084338"/>
            <a:ext cx="45370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093CDF-4D22-A387-3CC5-CC02CF456AA1}"/>
              </a:ext>
            </a:extLst>
          </p:cNvPr>
          <p:cNvCxnSpPr>
            <a:cxnSpLocks/>
          </p:cNvCxnSpPr>
          <p:nvPr/>
        </p:nvCxnSpPr>
        <p:spPr>
          <a:xfrm>
            <a:off x="3147391" y="1415642"/>
            <a:ext cx="45370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8992D3-D5DF-E391-CD75-49307C450BC8}"/>
              </a:ext>
            </a:extLst>
          </p:cNvPr>
          <p:cNvCxnSpPr>
            <a:cxnSpLocks/>
          </p:cNvCxnSpPr>
          <p:nvPr/>
        </p:nvCxnSpPr>
        <p:spPr>
          <a:xfrm>
            <a:off x="3147391" y="1786703"/>
            <a:ext cx="45370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F8DCDB-56C2-C1C1-12BB-99CA2ADA27CB}"/>
              </a:ext>
            </a:extLst>
          </p:cNvPr>
          <p:cNvCxnSpPr>
            <a:cxnSpLocks/>
          </p:cNvCxnSpPr>
          <p:nvPr/>
        </p:nvCxnSpPr>
        <p:spPr>
          <a:xfrm>
            <a:off x="3147391" y="2124633"/>
            <a:ext cx="6493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16E5FCE-62D1-CA28-0611-59CA46CE84AF}"/>
              </a:ext>
            </a:extLst>
          </p:cNvPr>
          <p:cNvSpPr/>
          <p:nvPr/>
        </p:nvSpPr>
        <p:spPr>
          <a:xfrm>
            <a:off x="4293705" y="1789256"/>
            <a:ext cx="2782956" cy="3685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976250-AC7F-2286-078F-C0E106073882}"/>
              </a:ext>
            </a:extLst>
          </p:cNvPr>
          <p:cNvCxnSpPr>
            <a:cxnSpLocks/>
          </p:cNvCxnSpPr>
          <p:nvPr/>
        </p:nvCxnSpPr>
        <p:spPr>
          <a:xfrm>
            <a:off x="3644348" y="2873381"/>
            <a:ext cx="18420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04E8C6-1374-54E0-DFC3-3D2FBC4DABBA}"/>
              </a:ext>
            </a:extLst>
          </p:cNvPr>
          <p:cNvCxnSpPr>
            <a:cxnSpLocks/>
          </p:cNvCxnSpPr>
          <p:nvPr/>
        </p:nvCxnSpPr>
        <p:spPr>
          <a:xfrm>
            <a:off x="6162260" y="3151677"/>
            <a:ext cx="11529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5F6BE5-3246-B4F4-FD22-35573957D3B0}"/>
              </a:ext>
            </a:extLst>
          </p:cNvPr>
          <p:cNvCxnSpPr>
            <a:cxnSpLocks/>
          </p:cNvCxnSpPr>
          <p:nvPr/>
        </p:nvCxnSpPr>
        <p:spPr>
          <a:xfrm>
            <a:off x="3147391" y="3582372"/>
            <a:ext cx="44129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688E9F-4B5F-2733-B5FC-0B0A215C85B4}"/>
              </a:ext>
            </a:extLst>
          </p:cNvPr>
          <p:cNvCxnSpPr>
            <a:cxnSpLocks/>
          </p:cNvCxnSpPr>
          <p:nvPr/>
        </p:nvCxnSpPr>
        <p:spPr>
          <a:xfrm>
            <a:off x="3067878" y="3920303"/>
            <a:ext cx="46165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52B6E1-9FC9-178E-44BC-A6B510A739FC}"/>
              </a:ext>
            </a:extLst>
          </p:cNvPr>
          <p:cNvCxnSpPr>
            <a:cxnSpLocks/>
          </p:cNvCxnSpPr>
          <p:nvPr/>
        </p:nvCxnSpPr>
        <p:spPr>
          <a:xfrm>
            <a:off x="3067878" y="4251607"/>
            <a:ext cx="46165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39A1A0-3C2A-A4E3-8537-BDC8AE160497}"/>
              </a:ext>
            </a:extLst>
          </p:cNvPr>
          <p:cNvCxnSpPr>
            <a:cxnSpLocks/>
          </p:cNvCxnSpPr>
          <p:nvPr/>
        </p:nvCxnSpPr>
        <p:spPr>
          <a:xfrm>
            <a:off x="3067878" y="4622668"/>
            <a:ext cx="46165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4FCFBD-D839-5AA9-348A-7D52D706E39D}"/>
              </a:ext>
            </a:extLst>
          </p:cNvPr>
          <p:cNvCxnSpPr>
            <a:cxnSpLocks/>
          </p:cNvCxnSpPr>
          <p:nvPr/>
        </p:nvCxnSpPr>
        <p:spPr>
          <a:xfrm>
            <a:off x="3067878" y="4953972"/>
            <a:ext cx="34720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DD6FFBD-6E64-B425-F95B-15FF4719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25" y="6339214"/>
            <a:ext cx="3211949" cy="4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9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7A1F1-9EBD-68CB-E84A-8E6AEC9F3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84A29-7C81-B5E3-2DC2-C3105300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893" y="0"/>
            <a:ext cx="4404213" cy="6859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231F5-7911-05BB-44E0-19413140E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299" y="-1"/>
            <a:ext cx="2856593" cy="3868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076F37-6E4B-6275-FC11-04E49F7D436E}"/>
              </a:ext>
            </a:extLst>
          </p:cNvPr>
          <p:cNvSpPr/>
          <p:nvPr/>
        </p:nvSpPr>
        <p:spPr>
          <a:xfrm>
            <a:off x="6523892" y="1"/>
            <a:ext cx="298940" cy="3868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EFB44-52B2-9A2D-1F49-AAF897825A29}"/>
              </a:ext>
            </a:extLst>
          </p:cNvPr>
          <p:cNvSpPr/>
          <p:nvPr/>
        </p:nvSpPr>
        <p:spPr>
          <a:xfrm>
            <a:off x="7164336" y="-1"/>
            <a:ext cx="1133769" cy="3868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0798A1-6AA3-F0A2-AE98-ED3794132B89}"/>
              </a:ext>
            </a:extLst>
          </p:cNvPr>
          <p:cNvSpPr/>
          <p:nvPr/>
        </p:nvSpPr>
        <p:spPr>
          <a:xfrm>
            <a:off x="5529114" y="329768"/>
            <a:ext cx="994777" cy="386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DE5806-7FBD-7431-2FB7-B625272876EA}"/>
              </a:ext>
            </a:extLst>
          </p:cNvPr>
          <p:cNvCxnSpPr>
            <a:cxnSpLocks/>
          </p:cNvCxnSpPr>
          <p:nvPr/>
        </p:nvCxnSpPr>
        <p:spPr>
          <a:xfrm>
            <a:off x="4787856" y="1614424"/>
            <a:ext cx="34720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11CB46-C2A5-96EE-14CF-A739B3C9A4AA}"/>
              </a:ext>
            </a:extLst>
          </p:cNvPr>
          <p:cNvCxnSpPr>
            <a:cxnSpLocks/>
          </p:cNvCxnSpPr>
          <p:nvPr/>
        </p:nvCxnSpPr>
        <p:spPr>
          <a:xfrm>
            <a:off x="3916017" y="2290285"/>
            <a:ext cx="4174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E03DC7-EEC5-CABA-3114-E8D988AFF422}"/>
              </a:ext>
            </a:extLst>
          </p:cNvPr>
          <p:cNvCxnSpPr>
            <a:cxnSpLocks/>
          </p:cNvCxnSpPr>
          <p:nvPr/>
        </p:nvCxnSpPr>
        <p:spPr>
          <a:xfrm>
            <a:off x="3916017" y="2601711"/>
            <a:ext cx="37371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242317-7691-1149-4B68-14D2BFB35C9E}"/>
              </a:ext>
            </a:extLst>
          </p:cNvPr>
          <p:cNvCxnSpPr>
            <a:cxnSpLocks/>
          </p:cNvCxnSpPr>
          <p:nvPr/>
        </p:nvCxnSpPr>
        <p:spPr>
          <a:xfrm>
            <a:off x="6096000" y="4563033"/>
            <a:ext cx="21550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327440-F3CB-4B1C-79E0-CCC5AA46077D}"/>
              </a:ext>
            </a:extLst>
          </p:cNvPr>
          <p:cNvCxnSpPr>
            <a:cxnSpLocks/>
          </p:cNvCxnSpPr>
          <p:nvPr/>
        </p:nvCxnSpPr>
        <p:spPr>
          <a:xfrm>
            <a:off x="3893893" y="4874459"/>
            <a:ext cx="32704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EB2F003-AA5C-55E2-06CF-53F2B005DF4D}"/>
              </a:ext>
            </a:extLst>
          </p:cNvPr>
          <p:cNvSpPr/>
          <p:nvPr/>
        </p:nvSpPr>
        <p:spPr>
          <a:xfrm>
            <a:off x="5574430" y="1272710"/>
            <a:ext cx="1442596" cy="3868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ACAD13-ED4C-4E99-7AA8-4B63342F6AD3}"/>
              </a:ext>
            </a:extLst>
          </p:cNvPr>
          <p:cNvSpPr/>
          <p:nvPr/>
        </p:nvSpPr>
        <p:spPr>
          <a:xfrm>
            <a:off x="4579653" y="3856872"/>
            <a:ext cx="2584683" cy="3947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38F810-81C5-654E-BE91-D8B1C6CE59B6}"/>
              </a:ext>
            </a:extLst>
          </p:cNvPr>
          <p:cNvCxnSpPr>
            <a:cxnSpLocks/>
          </p:cNvCxnSpPr>
          <p:nvPr/>
        </p:nvCxnSpPr>
        <p:spPr>
          <a:xfrm>
            <a:off x="6096000" y="5205763"/>
            <a:ext cx="12406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D6410E-89C3-93A3-4EF6-0582F744EA20}"/>
              </a:ext>
            </a:extLst>
          </p:cNvPr>
          <p:cNvCxnSpPr>
            <a:cxnSpLocks/>
          </p:cNvCxnSpPr>
          <p:nvPr/>
        </p:nvCxnSpPr>
        <p:spPr>
          <a:xfrm>
            <a:off x="3893893" y="6471346"/>
            <a:ext cx="41965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638414-6A4E-D9A6-4B25-FC576709E9B3}"/>
              </a:ext>
            </a:extLst>
          </p:cNvPr>
          <p:cNvCxnSpPr>
            <a:cxnSpLocks/>
          </p:cNvCxnSpPr>
          <p:nvPr/>
        </p:nvCxnSpPr>
        <p:spPr>
          <a:xfrm>
            <a:off x="3916017" y="6858000"/>
            <a:ext cx="41965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4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233C3-224F-2E42-8B46-69C1BAF15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CEBEB3-F044-3190-2532-3C40D34E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17" y="0"/>
            <a:ext cx="4955565" cy="689349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79C5DE9-EA6A-6950-EB14-E38CB12B3E55}"/>
              </a:ext>
            </a:extLst>
          </p:cNvPr>
          <p:cNvCxnSpPr>
            <a:cxnSpLocks/>
          </p:cNvCxnSpPr>
          <p:nvPr/>
        </p:nvCxnSpPr>
        <p:spPr>
          <a:xfrm>
            <a:off x="3816626" y="477078"/>
            <a:ext cx="20077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BC239C-4D6D-BE72-3D0B-C1CDC554AB9C}"/>
              </a:ext>
            </a:extLst>
          </p:cNvPr>
          <p:cNvCxnSpPr>
            <a:cxnSpLocks/>
          </p:cNvCxnSpPr>
          <p:nvPr/>
        </p:nvCxnSpPr>
        <p:spPr>
          <a:xfrm>
            <a:off x="3816626" y="2226365"/>
            <a:ext cx="45521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4151B-8159-F752-8773-3A7EFEFFF579}"/>
              </a:ext>
            </a:extLst>
          </p:cNvPr>
          <p:cNvCxnSpPr>
            <a:cxnSpLocks/>
          </p:cNvCxnSpPr>
          <p:nvPr/>
        </p:nvCxnSpPr>
        <p:spPr>
          <a:xfrm>
            <a:off x="3816626" y="2577548"/>
            <a:ext cx="45521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CDB79-1C04-D133-4BB1-B7B067657548}"/>
              </a:ext>
            </a:extLst>
          </p:cNvPr>
          <p:cNvCxnSpPr>
            <a:cxnSpLocks/>
          </p:cNvCxnSpPr>
          <p:nvPr/>
        </p:nvCxnSpPr>
        <p:spPr>
          <a:xfrm>
            <a:off x="3819939" y="2948608"/>
            <a:ext cx="45521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92974D-20E9-FE6F-2288-FA9DACE68DC1}"/>
              </a:ext>
            </a:extLst>
          </p:cNvPr>
          <p:cNvCxnSpPr>
            <a:cxnSpLocks/>
          </p:cNvCxnSpPr>
          <p:nvPr/>
        </p:nvCxnSpPr>
        <p:spPr>
          <a:xfrm>
            <a:off x="3819939" y="3269973"/>
            <a:ext cx="45521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CBFAEE-380E-22FA-8572-9E4DFCBB77EB}"/>
              </a:ext>
            </a:extLst>
          </p:cNvPr>
          <p:cNvCxnSpPr>
            <a:cxnSpLocks/>
          </p:cNvCxnSpPr>
          <p:nvPr/>
        </p:nvCxnSpPr>
        <p:spPr>
          <a:xfrm>
            <a:off x="7613374" y="1842052"/>
            <a:ext cx="7553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F8587B-59AA-3BA6-C9DE-4E732056116C}"/>
              </a:ext>
            </a:extLst>
          </p:cNvPr>
          <p:cNvCxnSpPr>
            <a:cxnSpLocks/>
          </p:cNvCxnSpPr>
          <p:nvPr/>
        </p:nvCxnSpPr>
        <p:spPr>
          <a:xfrm>
            <a:off x="3819939" y="3641033"/>
            <a:ext cx="3793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EDE632-3040-EA48-2C61-A37E331DB263}"/>
              </a:ext>
            </a:extLst>
          </p:cNvPr>
          <p:cNvCxnSpPr>
            <a:cxnSpLocks/>
          </p:cNvCxnSpPr>
          <p:nvPr/>
        </p:nvCxnSpPr>
        <p:spPr>
          <a:xfrm>
            <a:off x="3816626" y="4369903"/>
            <a:ext cx="33594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6AD068-2949-6A29-CF5A-B8AFFC8C1C03}"/>
              </a:ext>
            </a:extLst>
          </p:cNvPr>
          <p:cNvCxnSpPr>
            <a:cxnSpLocks/>
          </p:cNvCxnSpPr>
          <p:nvPr/>
        </p:nvCxnSpPr>
        <p:spPr>
          <a:xfrm>
            <a:off x="8090452" y="4045225"/>
            <a:ext cx="2782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573BA8-02FF-6482-24E8-CB2B8622E86A}"/>
              </a:ext>
            </a:extLst>
          </p:cNvPr>
          <p:cNvCxnSpPr>
            <a:cxnSpLocks/>
          </p:cNvCxnSpPr>
          <p:nvPr/>
        </p:nvCxnSpPr>
        <p:spPr>
          <a:xfrm>
            <a:off x="5340626" y="5070943"/>
            <a:ext cx="15935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006233-D1C6-1A3D-E5A1-355750E8F9F3}"/>
              </a:ext>
            </a:extLst>
          </p:cNvPr>
          <p:cNvCxnSpPr>
            <a:cxnSpLocks/>
          </p:cNvCxnSpPr>
          <p:nvPr/>
        </p:nvCxnSpPr>
        <p:spPr>
          <a:xfrm>
            <a:off x="5582478" y="6107263"/>
            <a:ext cx="21899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7572A2B-69DB-F18D-3136-8E90287F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525" y="6471138"/>
            <a:ext cx="2856593" cy="3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6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1C328-4D97-7668-7BE0-793DF924C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40DCE-4B67-91E7-67E7-0B235E35D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94" y="77822"/>
            <a:ext cx="4445611" cy="67801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17889A-742D-5C68-B73E-53BDDC7421AC}"/>
              </a:ext>
            </a:extLst>
          </p:cNvPr>
          <p:cNvSpPr/>
          <p:nvPr/>
        </p:nvSpPr>
        <p:spPr>
          <a:xfrm>
            <a:off x="9419491" y="967155"/>
            <a:ext cx="423313" cy="3692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EE24A-5079-DE07-B6B7-1E1B8DCB7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012" y="77822"/>
            <a:ext cx="1800524" cy="243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0EE844-BA97-4AFD-935E-A0CDDD34F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722" y="967155"/>
            <a:ext cx="2367792" cy="1014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5FFFF-60A7-83B8-57F4-EE180337D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69" y="1981923"/>
            <a:ext cx="3651109" cy="2513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DEA046-A061-9C24-0239-8FB2A1E417FE}"/>
              </a:ext>
            </a:extLst>
          </p:cNvPr>
          <p:cNvSpPr txBox="1"/>
          <p:nvPr/>
        </p:nvSpPr>
        <p:spPr>
          <a:xfrm>
            <a:off x="1718309" y="4495571"/>
            <a:ext cx="236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Descubrir, inventar</a:t>
            </a:r>
            <a:endParaRPr lang="es-P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2D81C1-404F-A707-0209-1625BC906A65}"/>
              </a:ext>
            </a:extLst>
          </p:cNvPr>
          <p:cNvCxnSpPr>
            <a:cxnSpLocks/>
          </p:cNvCxnSpPr>
          <p:nvPr/>
        </p:nvCxnSpPr>
        <p:spPr>
          <a:xfrm>
            <a:off x="5628198" y="993658"/>
            <a:ext cx="23880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848B13-BD45-EF4C-4FA6-AD70F224031B}"/>
              </a:ext>
            </a:extLst>
          </p:cNvPr>
          <p:cNvSpPr/>
          <p:nvPr/>
        </p:nvSpPr>
        <p:spPr>
          <a:xfrm>
            <a:off x="5672687" y="1296378"/>
            <a:ext cx="2294124" cy="3692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23158-A168-C4CE-B836-8BAD405076ED}"/>
              </a:ext>
            </a:extLst>
          </p:cNvPr>
          <p:cNvSpPr/>
          <p:nvPr/>
        </p:nvSpPr>
        <p:spPr>
          <a:xfrm>
            <a:off x="6096000" y="1639668"/>
            <a:ext cx="2606040" cy="3692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3FE85B-649E-3BB5-4A49-C7E247A5FAE0}"/>
              </a:ext>
            </a:extLst>
          </p:cNvPr>
          <p:cNvCxnSpPr>
            <a:cxnSpLocks/>
          </p:cNvCxnSpPr>
          <p:nvPr/>
        </p:nvCxnSpPr>
        <p:spPr>
          <a:xfrm>
            <a:off x="6679758" y="2609098"/>
            <a:ext cx="31630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93C3BD-8CB0-E3A7-5C69-EAB5C26558E2}"/>
              </a:ext>
            </a:extLst>
          </p:cNvPr>
          <p:cNvCxnSpPr>
            <a:cxnSpLocks/>
          </p:cNvCxnSpPr>
          <p:nvPr/>
        </p:nvCxnSpPr>
        <p:spPr>
          <a:xfrm>
            <a:off x="6557838" y="2883418"/>
            <a:ext cx="21442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22D1C-162D-9DD8-BE85-FA3D183A2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A5E31-87C2-2517-60D6-A18D3480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09" y="0"/>
            <a:ext cx="4709381" cy="686675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A1068-D57F-5746-B36F-93E3677B1128}"/>
              </a:ext>
            </a:extLst>
          </p:cNvPr>
          <p:cNvCxnSpPr>
            <a:cxnSpLocks/>
          </p:cNvCxnSpPr>
          <p:nvPr/>
        </p:nvCxnSpPr>
        <p:spPr>
          <a:xfrm>
            <a:off x="3921318" y="780298"/>
            <a:ext cx="45293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19BC6-D85E-C100-BC2E-2FB4164A74A6}"/>
              </a:ext>
            </a:extLst>
          </p:cNvPr>
          <p:cNvCxnSpPr>
            <a:cxnSpLocks/>
          </p:cNvCxnSpPr>
          <p:nvPr/>
        </p:nvCxnSpPr>
        <p:spPr>
          <a:xfrm>
            <a:off x="7391400" y="414538"/>
            <a:ext cx="8839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952BE3-2AA1-F2F5-787C-E388E1BF1B02}"/>
              </a:ext>
            </a:extLst>
          </p:cNvPr>
          <p:cNvCxnSpPr>
            <a:cxnSpLocks/>
          </p:cNvCxnSpPr>
          <p:nvPr/>
        </p:nvCxnSpPr>
        <p:spPr>
          <a:xfrm>
            <a:off x="3921318" y="1450858"/>
            <a:ext cx="26776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72CC2F-9303-57D2-F06F-063D752D6D86}"/>
              </a:ext>
            </a:extLst>
          </p:cNvPr>
          <p:cNvCxnSpPr>
            <a:cxnSpLocks/>
          </p:cNvCxnSpPr>
          <p:nvPr/>
        </p:nvCxnSpPr>
        <p:spPr>
          <a:xfrm>
            <a:off x="7620000" y="1085098"/>
            <a:ext cx="655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CA2D6-C7AA-3060-D186-64116B6D64A9}"/>
              </a:ext>
            </a:extLst>
          </p:cNvPr>
          <p:cNvCxnSpPr>
            <a:cxnSpLocks/>
          </p:cNvCxnSpPr>
          <p:nvPr/>
        </p:nvCxnSpPr>
        <p:spPr>
          <a:xfrm>
            <a:off x="5902518" y="6495298"/>
            <a:ext cx="23728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BB6495-AD15-8561-B757-3AD0681AFB2D}"/>
              </a:ext>
            </a:extLst>
          </p:cNvPr>
          <p:cNvCxnSpPr>
            <a:cxnSpLocks/>
          </p:cNvCxnSpPr>
          <p:nvPr/>
        </p:nvCxnSpPr>
        <p:spPr>
          <a:xfrm>
            <a:off x="3972339" y="6736080"/>
            <a:ext cx="42473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36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66F1E-2FB5-5F5F-D601-E2F20EF56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C87F88-093B-A4B4-2339-EC9620574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356" y="57160"/>
            <a:ext cx="4893287" cy="68008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064983-033A-1D8D-2690-C5311C61389F}"/>
              </a:ext>
            </a:extLst>
          </p:cNvPr>
          <p:cNvSpPr/>
          <p:nvPr/>
        </p:nvSpPr>
        <p:spPr>
          <a:xfrm>
            <a:off x="3833446" y="5732586"/>
            <a:ext cx="298940" cy="386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3B2A8A-1EEB-6B95-587B-7D48085FA2F3}"/>
              </a:ext>
            </a:extLst>
          </p:cNvPr>
          <p:cNvCxnSpPr>
            <a:cxnSpLocks/>
          </p:cNvCxnSpPr>
          <p:nvPr/>
        </p:nvCxnSpPr>
        <p:spPr>
          <a:xfrm>
            <a:off x="5856798" y="2197618"/>
            <a:ext cx="23728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12A018-30C6-B628-C738-A31CC63F6E80}"/>
              </a:ext>
            </a:extLst>
          </p:cNvPr>
          <p:cNvCxnSpPr>
            <a:cxnSpLocks/>
          </p:cNvCxnSpPr>
          <p:nvPr/>
        </p:nvCxnSpPr>
        <p:spPr>
          <a:xfrm>
            <a:off x="3833446" y="2548138"/>
            <a:ext cx="45180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978CE3-3E97-798E-1793-D74E830FA86E}"/>
              </a:ext>
            </a:extLst>
          </p:cNvPr>
          <p:cNvCxnSpPr>
            <a:cxnSpLocks/>
          </p:cNvCxnSpPr>
          <p:nvPr/>
        </p:nvCxnSpPr>
        <p:spPr>
          <a:xfrm>
            <a:off x="3838084" y="2883418"/>
            <a:ext cx="10996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DA5798-52AA-2B5A-C049-5A691FF809A2}"/>
              </a:ext>
            </a:extLst>
          </p:cNvPr>
          <p:cNvCxnSpPr>
            <a:cxnSpLocks/>
          </p:cNvCxnSpPr>
          <p:nvPr/>
        </p:nvCxnSpPr>
        <p:spPr>
          <a:xfrm>
            <a:off x="5166360" y="5732586"/>
            <a:ext cx="31851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5B9F75-576E-C086-3FD0-627C3691CC2D}"/>
              </a:ext>
            </a:extLst>
          </p:cNvPr>
          <p:cNvCxnSpPr>
            <a:cxnSpLocks/>
          </p:cNvCxnSpPr>
          <p:nvPr/>
        </p:nvCxnSpPr>
        <p:spPr>
          <a:xfrm>
            <a:off x="6797040" y="4300026"/>
            <a:ext cx="15544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E5A43B-25B1-575D-4463-D5F815EA50BE}"/>
              </a:ext>
            </a:extLst>
          </p:cNvPr>
          <p:cNvCxnSpPr>
            <a:cxnSpLocks/>
          </p:cNvCxnSpPr>
          <p:nvPr/>
        </p:nvCxnSpPr>
        <p:spPr>
          <a:xfrm>
            <a:off x="3845118" y="4696266"/>
            <a:ext cx="2738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BC94120-E51F-7F66-66ED-3BED7DC851F9}"/>
              </a:ext>
            </a:extLst>
          </p:cNvPr>
          <p:cNvSpPr/>
          <p:nvPr/>
        </p:nvSpPr>
        <p:spPr>
          <a:xfrm>
            <a:off x="4132386" y="5732586"/>
            <a:ext cx="2451294" cy="386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08819-0064-E28D-E874-9D017B93B291}"/>
              </a:ext>
            </a:extLst>
          </p:cNvPr>
          <p:cNvSpPr/>
          <p:nvPr/>
        </p:nvSpPr>
        <p:spPr>
          <a:xfrm>
            <a:off x="3869786" y="6509114"/>
            <a:ext cx="1296574" cy="2597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503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9AC2E-D44C-0B12-D66A-38AA6A899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441C0-4ABD-22F7-B15E-E3E52F71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9" y="85724"/>
            <a:ext cx="5029201" cy="677227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BCE4A20-5263-AF4D-3951-5873E7E5B097}"/>
              </a:ext>
            </a:extLst>
          </p:cNvPr>
          <p:cNvCxnSpPr>
            <a:cxnSpLocks/>
          </p:cNvCxnSpPr>
          <p:nvPr/>
        </p:nvCxnSpPr>
        <p:spPr>
          <a:xfrm>
            <a:off x="6812280" y="962466"/>
            <a:ext cx="1584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F8459E-309A-9C2F-9225-78BD5E9A2F07}"/>
              </a:ext>
            </a:extLst>
          </p:cNvPr>
          <p:cNvCxnSpPr>
            <a:cxnSpLocks/>
          </p:cNvCxnSpPr>
          <p:nvPr/>
        </p:nvCxnSpPr>
        <p:spPr>
          <a:xfrm>
            <a:off x="3733800" y="1282506"/>
            <a:ext cx="46634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E3F0E6-731B-6BE4-F518-FAB21F7821E5}"/>
              </a:ext>
            </a:extLst>
          </p:cNvPr>
          <p:cNvCxnSpPr>
            <a:cxnSpLocks/>
          </p:cNvCxnSpPr>
          <p:nvPr/>
        </p:nvCxnSpPr>
        <p:spPr>
          <a:xfrm>
            <a:off x="3764280" y="1648266"/>
            <a:ext cx="4632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29DE26-2912-626E-1F08-C4EEAC74C065}"/>
              </a:ext>
            </a:extLst>
          </p:cNvPr>
          <p:cNvCxnSpPr>
            <a:cxnSpLocks/>
          </p:cNvCxnSpPr>
          <p:nvPr/>
        </p:nvCxnSpPr>
        <p:spPr>
          <a:xfrm>
            <a:off x="3764280" y="2059746"/>
            <a:ext cx="4632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FA5B5C-84B3-3109-A560-DF39C4BA3248}"/>
              </a:ext>
            </a:extLst>
          </p:cNvPr>
          <p:cNvCxnSpPr>
            <a:cxnSpLocks/>
          </p:cNvCxnSpPr>
          <p:nvPr/>
        </p:nvCxnSpPr>
        <p:spPr>
          <a:xfrm>
            <a:off x="3733800" y="2425506"/>
            <a:ext cx="4632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619C7-6696-5240-FD1E-23CAE839C8F4}"/>
              </a:ext>
            </a:extLst>
          </p:cNvPr>
          <p:cNvSpPr/>
          <p:nvPr/>
        </p:nvSpPr>
        <p:spPr>
          <a:xfrm>
            <a:off x="3581398" y="2791265"/>
            <a:ext cx="1722121" cy="3024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5E4A81-372C-DBBA-5C94-9D98E662AE93}"/>
              </a:ext>
            </a:extLst>
          </p:cNvPr>
          <p:cNvSpPr/>
          <p:nvPr/>
        </p:nvSpPr>
        <p:spPr>
          <a:xfrm>
            <a:off x="7711441" y="2457155"/>
            <a:ext cx="792480" cy="334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F366F5-E614-BCB0-2F4D-E632825AFDD1}"/>
              </a:ext>
            </a:extLst>
          </p:cNvPr>
          <p:cNvCxnSpPr>
            <a:cxnSpLocks/>
          </p:cNvCxnSpPr>
          <p:nvPr/>
        </p:nvCxnSpPr>
        <p:spPr>
          <a:xfrm>
            <a:off x="3779520" y="3446586"/>
            <a:ext cx="4632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643C25-5187-E400-E894-00E683E080B2}"/>
              </a:ext>
            </a:extLst>
          </p:cNvPr>
          <p:cNvCxnSpPr>
            <a:cxnSpLocks/>
          </p:cNvCxnSpPr>
          <p:nvPr/>
        </p:nvCxnSpPr>
        <p:spPr>
          <a:xfrm>
            <a:off x="6187441" y="3093716"/>
            <a:ext cx="21793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A09767-4224-700B-A1FD-C9BB35B8B3E7}"/>
              </a:ext>
            </a:extLst>
          </p:cNvPr>
          <p:cNvCxnSpPr>
            <a:cxnSpLocks/>
          </p:cNvCxnSpPr>
          <p:nvPr/>
        </p:nvCxnSpPr>
        <p:spPr>
          <a:xfrm>
            <a:off x="4693920" y="3827586"/>
            <a:ext cx="3703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9673E0-DACD-5846-D574-845EC6916AA9}"/>
              </a:ext>
            </a:extLst>
          </p:cNvPr>
          <p:cNvCxnSpPr>
            <a:cxnSpLocks/>
          </p:cNvCxnSpPr>
          <p:nvPr/>
        </p:nvCxnSpPr>
        <p:spPr>
          <a:xfrm>
            <a:off x="5120640" y="4985826"/>
            <a:ext cx="3246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EE2CB93-761A-DD21-33DC-EA1285F3FC3A}"/>
              </a:ext>
            </a:extLst>
          </p:cNvPr>
          <p:cNvSpPr/>
          <p:nvPr/>
        </p:nvSpPr>
        <p:spPr>
          <a:xfrm>
            <a:off x="4823459" y="3906131"/>
            <a:ext cx="1882141" cy="3024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2C5E73-BE71-183B-B9F9-E2DD2E2E4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217" y="6461779"/>
            <a:ext cx="2142293" cy="2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8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9FBC5-7B22-E7AD-D40C-24FCA8953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90FE0-8D48-45BB-919E-84ED166A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35" y="47564"/>
            <a:ext cx="4194663" cy="68104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8DDBBF-CEA7-3C26-29EC-0F37F112CD9D}"/>
              </a:ext>
            </a:extLst>
          </p:cNvPr>
          <p:cNvSpPr/>
          <p:nvPr/>
        </p:nvSpPr>
        <p:spPr>
          <a:xfrm>
            <a:off x="7315200" y="4290647"/>
            <a:ext cx="298940" cy="386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C6BFC-F5D0-2E51-1C1F-A65C801A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734" y="47565"/>
            <a:ext cx="3280265" cy="27247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2433D8-B217-FA36-399F-EB5EB13C5A76}"/>
              </a:ext>
            </a:extLst>
          </p:cNvPr>
          <p:cNvCxnSpPr>
            <a:cxnSpLocks/>
          </p:cNvCxnSpPr>
          <p:nvPr/>
        </p:nvCxnSpPr>
        <p:spPr>
          <a:xfrm>
            <a:off x="4069080" y="977706"/>
            <a:ext cx="3545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A402A6-68BB-78B8-CD78-F0E6741DE97A}"/>
              </a:ext>
            </a:extLst>
          </p:cNvPr>
          <p:cNvCxnSpPr>
            <a:cxnSpLocks/>
          </p:cNvCxnSpPr>
          <p:nvPr/>
        </p:nvCxnSpPr>
        <p:spPr>
          <a:xfrm>
            <a:off x="3770140" y="1282506"/>
            <a:ext cx="18381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EE04D3-1631-5E17-1618-A49397852A4F}"/>
              </a:ext>
            </a:extLst>
          </p:cNvPr>
          <p:cNvCxnSpPr>
            <a:cxnSpLocks/>
          </p:cNvCxnSpPr>
          <p:nvPr/>
        </p:nvCxnSpPr>
        <p:spPr>
          <a:xfrm>
            <a:off x="3770140" y="3096066"/>
            <a:ext cx="3545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85C500-067F-D92A-8670-C96FF71C82A7}"/>
              </a:ext>
            </a:extLst>
          </p:cNvPr>
          <p:cNvCxnSpPr>
            <a:cxnSpLocks/>
          </p:cNvCxnSpPr>
          <p:nvPr/>
        </p:nvCxnSpPr>
        <p:spPr>
          <a:xfrm>
            <a:off x="3770140" y="3429000"/>
            <a:ext cx="32250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473688-E64A-C564-94DF-E97D0DE31C15}"/>
              </a:ext>
            </a:extLst>
          </p:cNvPr>
          <p:cNvCxnSpPr>
            <a:cxnSpLocks/>
          </p:cNvCxnSpPr>
          <p:nvPr/>
        </p:nvCxnSpPr>
        <p:spPr>
          <a:xfrm>
            <a:off x="7315200" y="2819400"/>
            <a:ext cx="2989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334659C-DF86-AF14-15C7-7490BB6FCB67}"/>
              </a:ext>
            </a:extLst>
          </p:cNvPr>
          <p:cNvSpPr/>
          <p:nvPr/>
        </p:nvSpPr>
        <p:spPr>
          <a:xfrm>
            <a:off x="3620670" y="4563207"/>
            <a:ext cx="1484730" cy="3464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0E382D-4EC0-142D-5D99-35C37694B1CC}"/>
              </a:ext>
            </a:extLst>
          </p:cNvPr>
          <p:cNvCxnSpPr>
            <a:cxnSpLocks/>
          </p:cNvCxnSpPr>
          <p:nvPr/>
        </p:nvCxnSpPr>
        <p:spPr>
          <a:xfrm>
            <a:off x="4389120" y="5501640"/>
            <a:ext cx="22707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71B9DB-018D-1031-8630-34CF4BE51796}"/>
              </a:ext>
            </a:extLst>
          </p:cNvPr>
          <p:cNvCxnSpPr>
            <a:cxnSpLocks/>
          </p:cNvCxnSpPr>
          <p:nvPr/>
        </p:nvCxnSpPr>
        <p:spPr>
          <a:xfrm>
            <a:off x="5722619" y="5196840"/>
            <a:ext cx="18915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185E20-4CD6-BFC7-4066-65B876FA9327}"/>
              </a:ext>
            </a:extLst>
          </p:cNvPr>
          <p:cNvCxnSpPr>
            <a:cxnSpLocks/>
          </p:cNvCxnSpPr>
          <p:nvPr/>
        </p:nvCxnSpPr>
        <p:spPr>
          <a:xfrm>
            <a:off x="4861560" y="5806440"/>
            <a:ext cx="27525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8A5527-9F94-B1F5-A00E-2E4C89728762}"/>
              </a:ext>
            </a:extLst>
          </p:cNvPr>
          <p:cNvCxnSpPr>
            <a:cxnSpLocks/>
          </p:cNvCxnSpPr>
          <p:nvPr/>
        </p:nvCxnSpPr>
        <p:spPr>
          <a:xfrm>
            <a:off x="3729110" y="6080760"/>
            <a:ext cx="14887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AA53CB-743B-27D9-D3E1-3F4A37FFBDB1}"/>
              </a:ext>
            </a:extLst>
          </p:cNvPr>
          <p:cNvCxnSpPr>
            <a:cxnSpLocks/>
          </p:cNvCxnSpPr>
          <p:nvPr/>
        </p:nvCxnSpPr>
        <p:spPr>
          <a:xfrm>
            <a:off x="4562620" y="6400800"/>
            <a:ext cx="27525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6CE78F4-ADBA-B0CE-9F62-900860B111A9}"/>
              </a:ext>
            </a:extLst>
          </p:cNvPr>
          <p:cNvSpPr/>
          <p:nvPr/>
        </p:nvSpPr>
        <p:spPr>
          <a:xfrm>
            <a:off x="3646754" y="6400800"/>
            <a:ext cx="2251125" cy="3464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53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CD4B9-FF7D-0383-8492-E20C7A11E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647FE1-3400-9D65-4082-52C5DEDF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46" y="0"/>
            <a:ext cx="5094777" cy="68415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4E0A6B-5261-18CF-E4F7-4A96C1D4EA39}"/>
              </a:ext>
            </a:extLst>
          </p:cNvPr>
          <p:cNvSpPr/>
          <p:nvPr/>
        </p:nvSpPr>
        <p:spPr>
          <a:xfrm>
            <a:off x="3376246" y="4097217"/>
            <a:ext cx="351692" cy="4571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B8A173-B58B-6396-C82C-F3E62DC0E0B6}"/>
              </a:ext>
            </a:extLst>
          </p:cNvPr>
          <p:cNvCxnSpPr>
            <a:cxnSpLocks/>
          </p:cNvCxnSpPr>
          <p:nvPr/>
        </p:nvCxnSpPr>
        <p:spPr>
          <a:xfrm>
            <a:off x="5107743" y="457200"/>
            <a:ext cx="27525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486808-6BA0-2434-4DC0-3092013676AF}"/>
              </a:ext>
            </a:extLst>
          </p:cNvPr>
          <p:cNvCxnSpPr>
            <a:cxnSpLocks/>
          </p:cNvCxnSpPr>
          <p:nvPr/>
        </p:nvCxnSpPr>
        <p:spPr>
          <a:xfrm>
            <a:off x="2977660" y="792480"/>
            <a:ext cx="48826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A226F9-7B57-14F9-60B4-69F3979055D2}"/>
              </a:ext>
            </a:extLst>
          </p:cNvPr>
          <p:cNvCxnSpPr>
            <a:cxnSpLocks/>
          </p:cNvCxnSpPr>
          <p:nvPr/>
        </p:nvCxnSpPr>
        <p:spPr>
          <a:xfrm>
            <a:off x="2977660" y="1143000"/>
            <a:ext cx="48826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33CB2B-6B6F-AC4B-F9C9-9A015BB5F390}"/>
              </a:ext>
            </a:extLst>
          </p:cNvPr>
          <p:cNvCxnSpPr>
            <a:cxnSpLocks/>
          </p:cNvCxnSpPr>
          <p:nvPr/>
        </p:nvCxnSpPr>
        <p:spPr>
          <a:xfrm>
            <a:off x="5107743" y="1524000"/>
            <a:ext cx="25884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9A7445-1142-51FA-BBFE-3353134FCC98}"/>
              </a:ext>
            </a:extLst>
          </p:cNvPr>
          <p:cNvCxnSpPr>
            <a:cxnSpLocks/>
          </p:cNvCxnSpPr>
          <p:nvPr/>
        </p:nvCxnSpPr>
        <p:spPr>
          <a:xfrm>
            <a:off x="2977660" y="1524000"/>
            <a:ext cx="2532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63E0B7-2992-1115-DF70-9F72F2DDACCC}"/>
              </a:ext>
            </a:extLst>
          </p:cNvPr>
          <p:cNvCxnSpPr>
            <a:cxnSpLocks/>
          </p:cNvCxnSpPr>
          <p:nvPr/>
        </p:nvCxnSpPr>
        <p:spPr>
          <a:xfrm>
            <a:off x="2977660" y="1874520"/>
            <a:ext cx="47185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A55892-39B9-E91E-8CB6-827EE2AC45D9}"/>
              </a:ext>
            </a:extLst>
          </p:cNvPr>
          <p:cNvCxnSpPr>
            <a:cxnSpLocks/>
          </p:cNvCxnSpPr>
          <p:nvPr/>
        </p:nvCxnSpPr>
        <p:spPr>
          <a:xfrm>
            <a:off x="2977660" y="2240280"/>
            <a:ext cx="7502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00FE6-3B64-41C2-58FB-93BD17B5BE25}"/>
              </a:ext>
            </a:extLst>
          </p:cNvPr>
          <p:cNvSpPr/>
          <p:nvPr/>
        </p:nvSpPr>
        <p:spPr>
          <a:xfrm>
            <a:off x="3764206" y="1874520"/>
            <a:ext cx="2651834" cy="4571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08282E-70B1-7517-7862-2DFDC8D269FE}"/>
              </a:ext>
            </a:extLst>
          </p:cNvPr>
          <p:cNvCxnSpPr>
            <a:cxnSpLocks/>
          </p:cNvCxnSpPr>
          <p:nvPr/>
        </p:nvCxnSpPr>
        <p:spPr>
          <a:xfrm>
            <a:off x="2977660" y="3063240"/>
            <a:ext cx="21300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1217E-F70B-301C-B73E-B7E9FDCE9AB7}"/>
              </a:ext>
            </a:extLst>
          </p:cNvPr>
          <p:cNvCxnSpPr>
            <a:cxnSpLocks/>
          </p:cNvCxnSpPr>
          <p:nvPr/>
        </p:nvCxnSpPr>
        <p:spPr>
          <a:xfrm>
            <a:off x="3764206" y="3429000"/>
            <a:ext cx="39319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3361C0-999E-5868-1EC6-BA89DE43892E}"/>
              </a:ext>
            </a:extLst>
          </p:cNvPr>
          <p:cNvCxnSpPr>
            <a:cxnSpLocks/>
          </p:cNvCxnSpPr>
          <p:nvPr/>
        </p:nvCxnSpPr>
        <p:spPr>
          <a:xfrm>
            <a:off x="2977660" y="4097217"/>
            <a:ext cx="47185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2AF00A0-8A9E-08CE-2B9F-627D6D171805}"/>
              </a:ext>
            </a:extLst>
          </p:cNvPr>
          <p:cNvSpPr/>
          <p:nvPr/>
        </p:nvSpPr>
        <p:spPr>
          <a:xfrm>
            <a:off x="5013886" y="4552071"/>
            <a:ext cx="1920314" cy="3681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9299C6-C856-3801-5DDA-A695F3739A85}"/>
              </a:ext>
            </a:extLst>
          </p:cNvPr>
          <p:cNvCxnSpPr>
            <a:cxnSpLocks/>
          </p:cNvCxnSpPr>
          <p:nvPr/>
        </p:nvCxnSpPr>
        <p:spPr>
          <a:xfrm>
            <a:off x="3764206" y="4552072"/>
            <a:ext cx="19203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2C822F-D417-B70A-3829-8234F42586ED}"/>
              </a:ext>
            </a:extLst>
          </p:cNvPr>
          <p:cNvCxnSpPr>
            <a:cxnSpLocks/>
          </p:cNvCxnSpPr>
          <p:nvPr/>
        </p:nvCxnSpPr>
        <p:spPr>
          <a:xfrm>
            <a:off x="5300237" y="5294019"/>
            <a:ext cx="23959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A2E695-AF08-F04C-3AE7-64B8E98B19B5}"/>
              </a:ext>
            </a:extLst>
          </p:cNvPr>
          <p:cNvCxnSpPr>
            <a:cxnSpLocks/>
          </p:cNvCxnSpPr>
          <p:nvPr/>
        </p:nvCxnSpPr>
        <p:spPr>
          <a:xfrm>
            <a:off x="2804049" y="5654967"/>
            <a:ext cx="24961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CD8143-73B2-E383-4C76-04E8540EC7E9}"/>
              </a:ext>
            </a:extLst>
          </p:cNvPr>
          <p:cNvCxnSpPr>
            <a:cxnSpLocks/>
          </p:cNvCxnSpPr>
          <p:nvPr/>
        </p:nvCxnSpPr>
        <p:spPr>
          <a:xfrm>
            <a:off x="2804049" y="6781525"/>
            <a:ext cx="19203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26C026-C76F-82D1-C58A-0CDA40FF13D8}"/>
              </a:ext>
            </a:extLst>
          </p:cNvPr>
          <p:cNvCxnSpPr>
            <a:cxnSpLocks/>
          </p:cNvCxnSpPr>
          <p:nvPr/>
        </p:nvCxnSpPr>
        <p:spPr>
          <a:xfrm>
            <a:off x="6096000" y="6412957"/>
            <a:ext cx="1600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360B80-C9BB-EE89-A4E3-77ECAE0F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900" y="6490821"/>
            <a:ext cx="5357753" cy="3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5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ABC69E-4DE7-BF10-DC98-C9A641BD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05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5491E-7F2A-B0EF-4CB9-86D336A9E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D35AC-F091-1CF6-6BF4-20558669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294" y="0"/>
            <a:ext cx="4025411" cy="67402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89558D-D544-8A77-8AE0-3637FBB477DA}"/>
              </a:ext>
            </a:extLst>
          </p:cNvPr>
          <p:cNvSpPr/>
          <p:nvPr/>
        </p:nvSpPr>
        <p:spPr>
          <a:xfrm>
            <a:off x="4083293" y="1776047"/>
            <a:ext cx="471121" cy="386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AC5E1-F287-2299-2B20-7DC5112F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60" y="0"/>
            <a:ext cx="4657315" cy="31120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8854DE-673F-F7A3-8872-656BD4DC5F74}"/>
              </a:ext>
            </a:extLst>
          </p:cNvPr>
          <p:cNvCxnSpPr>
            <a:cxnSpLocks/>
          </p:cNvCxnSpPr>
          <p:nvPr/>
        </p:nvCxnSpPr>
        <p:spPr>
          <a:xfrm>
            <a:off x="4175686" y="609325"/>
            <a:ext cx="27424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1BACAAB-CF89-11BC-6032-528380CDE831}"/>
              </a:ext>
            </a:extLst>
          </p:cNvPr>
          <p:cNvSpPr/>
          <p:nvPr/>
        </p:nvSpPr>
        <p:spPr>
          <a:xfrm>
            <a:off x="4554414" y="1776047"/>
            <a:ext cx="1882481" cy="386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505F02-10D1-EA99-0037-1476A9D3E521}"/>
              </a:ext>
            </a:extLst>
          </p:cNvPr>
          <p:cNvCxnSpPr>
            <a:cxnSpLocks/>
          </p:cNvCxnSpPr>
          <p:nvPr/>
        </p:nvCxnSpPr>
        <p:spPr>
          <a:xfrm>
            <a:off x="4175686" y="3336483"/>
            <a:ext cx="21649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9C0148-6AF4-4D50-DC1E-F12659666564}"/>
              </a:ext>
            </a:extLst>
          </p:cNvPr>
          <p:cNvCxnSpPr>
            <a:cxnSpLocks/>
          </p:cNvCxnSpPr>
          <p:nvPr/>
        </p:nvCxnSpPr>
        <p:spPr>
          <a:xfrm>
            <a:off x="5699107" y="4840430"/>
            <a:ext cx="22417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CDA5A5-B20F-42FA-BA78-75419781734C}"/>
              </a:ext>
            </a:extLst>
          </p:cNvPr>
          <p:cNvCxnSpPr>
            <a:cxnSpLocks/>
          </p:cNvCxnSpPr>
          <p:nvPr/>
        </p:nvCxnSpPr>
        <p:spPr>
          <a:xfrm>
            <a:off x="4083293" y="5113146"/>
            <a:ext cx="38575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343A5E-BBC5-AD9B-0578-E181BDFD47B6}"/>
              </a:ext>
            </a:extLst>
          </p:cNvPr>
          <p:cNvCxnSpPr>
            <a:cxnSpLocks/>
          </p:cNvCxnSpPr>
          <p:nvPr/>
        </p:nvCxnSpPr>
        <p:spPr>
          <a:xfrm>
            <a:off x="4083293" y="5433989"/>
            <a:ext cx="38575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DB0CE1-BCEB-572D-0288-5F95F3E52C69}"/>
              </a:ext>
            </a:extLst>
          </p:cNvPr>
          <p:cNvCxnSpPr>
            <a:cxnSpLocks/>
          </p:cNvCxnSpPr>
          <p:nvPr/>
        </p:nvCxnSpPr>
        <p:spPr>
          <a:xfrm>
            <a:off x="4167225" y="5754832"/>
            <a:ext cx="38575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318BBC-7F2C-455F-6DF9-613D7FDD17BC}"/>
              </a:ext>
            </a:extLst>
          </p:cNvPr>
          <p:cNvCxnSpPr>
            <a:cxnSpLocks/>
          </p:cNvCxnSpPr>
          <p:nvPr/>
        </p:nvCxnSpPr>
        <p:spPr>
          <a:xfrm>
            <a:off x="4167225" y="6043589"/>
            <a:ext cx="38575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8F95AE-D368-6D02-2C26-827C2C349A56}"/>
              </a:ext>
            </a:extLst>
          </p:cNvPr>
          <p:cNvCxnSpPr>
            <a:cxnSpLocks/>
          </p:cNvCxnSpPr>
          <p:nvPr/>
        </p:nvCxnSpPr>
        <p:spPr>
          <a:xfrm>
            <a:off x="4083293" y="6344378"/>
            <a:ext cx="38575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47B3FD-A701-4070-D635-49B7B8C46BEA}"/>
              </a:ext>
            </a:extLst>
          </p:cNvPr>
          <p:cNvCxnSpPr>
            <a:cxnSpLocks/>
          </p:cNvCxnSpPr>
          <p:nvPr/>
        </p:nvCxnSpPr>
        <p:spPr>
          <a:xfrm>
            <a:off x="4175686" y="6609073"/>
            <a:ext cx="9257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10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B1DAD-54B4-A039-63C4-631E24830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942D00-8D0E-34BF-8E07-CF144447C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10" y="-1"/>
            <a:ext cx="4472721" cy="67708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3EA110-356F-071C-1792-A64E6C4E814B}"/>
              </a:ext>
            </a:extLst>
          </p:cNvPr>
          <p:cNvSpPr/>
          <p:nvPr/>
        </p:nvSpPr>
        <p:spPr>
          <a:xfrm>
            <a:off x="6945923" y="2022232"/>
            <a:ext cx="386862" cy="3692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C02A1A-3AD5-3705-5382-54F8D1AFB497}"/>
              </a:ext>
            </a:extLst>
          </p:cNvPr>
          <p:cNvSpPr/>
          <p:nvPr/>
        </p:nvSpPr>
        <p:spPr>
          <a:xfrm>
            <a:off x="3464169" y="5468816"/>
            <a:ext cx="509954" cy="4044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1E8704-86A1-0CE2-D83B-42B34E13F05F}"/>
              </a:ext>
            </a:extLst>
          </p:cNvPr>
          <p:cNvCxnSpPr>
            <a:cxnSpLocks/>
          </p:cNvCxnSpPr>
          <p:nvPr/>
        </p:nvCxnSpPr>
        <p:spPr>
          <a:xfrm>
            <a:off x="4822773" y="1692168"/>
            <a:ext cx="27691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442D93-8D82-996C-7EDC-9DB4080C84DA}"/>
              </a:ext>
            </a:extLst>
          </p:cNvPr>
          <p:cNvCxnSpPr>
            <a:cxnSpLocks/>
          </p:cNvCxnSpPr>
          <p:nvPr/>
        </p:nvCxnSpPr>
        <p:spPr>
          <a:xfrm>
            <a:off x="3464169" y="2022232"/>
            <a:ext cx="41277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3E73DD-4AE4-C863-AB5A-42CB9EBEF851}"/>
              </a:ext>
            </a:extLst>
          </p:cNvPr>
          <p:cNvCxnSpPr>
            <a:cxnSpLocks/>
          </p:cNvCxnSpPr>
          <p:nvPr/>
        </p:nvCxnSpPr>
        <p:spPr>
          <a:xfrm>
            <a:off x="3464168" y="2294948"/>
            <a:ext cx="34817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0CAD2-70FB-A2C1-BB2A-9E34C59D0B46}"/>
              </a:ext>
            </a:extLst>
          </p:cNvPr>
          <p:cNvSpPr/>
          <p:nvPr/>
        </p:nvSpPr>
        <p:spPr>
          <a:xfrm>
            <a:off x="3464168" y="2391508"/>
            <a:ext cx="2631831" cy="3300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CB5343-36CC-6F8A-DB0C-2D580AB82780}"/>
              </a:ext>
            </a:extLst>
          </p:cNvPr>
          <p:cNvCxnSpPr>
            <a:cxnSpLocks/>
          </p:cNvCxnSpPr>
          <p:nvPr/>
        </p:nvCxnSpPr>
        <p:spPr>
          <a:xfrm>
            <a:off x="6095999" y="2690398"/>
            <a:ext cx="14959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47DB7-78BB-7026-D722-36CC3E0F27FD}"/>
              </a:ext>
            </a:extLst>
          </p:cNvPr>
          <p:cNvCxnSpPr>
            <a:cxnSpLocks/>
          </p:cNvCxnSpPr>
          <p:nvPr/>
        </p:nvCxnSpPr>
        <p:spPr>
          <a:xfrm>
            <a:off x="3464168" y="3000800"/>
            <a:ext cx="41277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EA154-7A84-9D15-A6A4-BB729C6FF05D}"/>
              </a:ext>
            </a:extLst>
          </p:cNvPr>
          <p:cNvCxnSpPr>
            <a:cxnSpLocks/>
          </p:cNvCxnSpPr>
          <p:nvPr/>
        </p:nvCxnSpPr>
        <p:spPr>
          <a:xfrm>
            <a:off x="3464168" y="3285548"/>
            <a:ext cx="41277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EB1A09-2BDC-5792-B1C1-20491B9C3E54}"/>
              </a:ext>
            </a:extLst>
          </p:cNvPr>
          <p:cNvCxnSpPr>
            <a:cxnSpLocks/>
          </p:cNvCxnSpPr>
          <p:nvPr/>
        </p:nvCxnSpPr>
        <p:spPr>
          <a:xfrm>
            <a:off x="3464168" y="3586337"/>
            <a:ext cx="41277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F6CB1C-D321-3466-FA91-984D64BE4BFB}"/>
              </a:ext>
            </a:extLst>
          </p:cNvPr>
          <p:cNvCxnSpPr>
            <a:cxnSpLocks/>
          </p:cNvCxnSpPr>
          <p:nvPr/>
        </p:nvCxnSpPr>
        <p:spPr>
          <a:xfrm>
            <a:off x="3572143" y="4861684"/>
            <a:ext cx="2523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31DC5B-293D-99CE-7146-EF3A2E593B81}"/>
              </a:ext>
            </a:extLst>
          </p:cNvPr>
          <p:cNvCxnSpPr>
            <a:cxnSpLocks/>
          </p:cNvCxnSpPr>
          <p:nvPr/>
        </p:nvCxnSpPr>
        <p:spPr>
          <a:xfrm>
            <a:off x="4723474" y="5468816"/>
            <a:ext cx="20142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20EA45C-99F3-14C4-AC6A-59B404EBC0D6}"/>
              </a:ext>
            </a:extLst>
          </p:cNvPr>
          <p:cNvSpPr/>
          <p:nvPr/>
        </p:nvSpPr>
        <p:spPr>
          <a:xfrm>
            <a:off x="3918804" y="5481002"/>
            <a:ext cx="3027117" cy="4044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A1D790-8A79-BE10-DEC2-F8AA23A109EA}"/>
              </a:ext>
            </a:extLst>
          </p:cNvPr>
          <p:cNvCxnSpPr>
            <a:cxnSpLocks/>
          </p:cNvCxnSpPr>
          <p:nvPr/>
        </p:nvCxnSpPr>
        <p:spPr>
          <a:xfrm>
            <a:off x="4302059" y="6157084"/>
            <a:ext cx="16295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80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E53C3-95D3-E780-02B1-92B0F7513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42644-197C-BDB6-2A06-E7524D56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003" y="0"/>
            <a:ext cx="5176105" cy="677755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A60DFC-8910-F2B3-65B6-E683886C365F}"/>
              </a:ext>
            </a:extLst>
          </p:cNvPr>
          <p:cNvCxnSpPr>
            <a:cxnSpLocks/>
          </p:cNvCxnSpPr>
          <p:nvPr/>
        </p:nvCxnSpPr>
        <p:spPr>
          <a:xfrm>
            <a:off x="5232501" y="1889884"/>
            <a:ext cx="29128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D2B1F3-22CA-99BA-0432-4300D4A3AF79}"/>
              </a:ext>
            </a:extLst>
          </p:cNvPr>
          <p:cNvCxnSpPr>
            <a:cxnSpLocks/>
          </p:cNvCxnSpPr>
          <p:nvPr/>
        </p:nvCxnSpPr>
        <p:spPr>
          <a:xfrm>
            <a:off x="3387659" y="2234789"/>
            <a:ext cx="467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C74A0-84A0-ADFC-9BB2-D9617FEEBB31}"/>
              </a:ext>
            </a:extLst>
          </p:cNvPr>
          <p:cNvCxnSpPr>
            <a:cxnSpLocks/>
          </p:cNvCxnSpPr>
          <p:nvPr/>
        </p:nvCxnSpPr>
        <p:spPr>
          <a:xfrm>
            <a:off x="3471880" y="2579695"/>
            <a:ext cx="467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365EB8-5498-6821-916B-4BCB0E9F18FB}"/>
              </a:ext>
            </a:extLst>
          </p:cNvPr>
          <p:cNvCxnSpPr>
            <a:cxnSpLocks/>
          </p:cNvCxnSpPr>
          <p:nvPr/>
        </p:nvCxnSpPr>
        <p:spPr>
          <a:xfrm>
            <a:off x="3471880" y="2924600"/>
            <a:ext cx="13527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12248B-095D-349E-7025-2A03AC41F28C}"/>
              </a:ext>
            </a:extLst>
          </p:cNvPr>
          <p:cNvCxnSpPr>
            <a:cxnSpLocks/>
          </p:cNvCxnSpPr>
          <p:nvPr/>
        </p:nvCxnSpPr>
        <p:spPr>
          <a:xfrm>
            <a:off x="4971817" y="5134400"/>
            <a:ext cx="3173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E70990-67D2-49D9-8164-89FFBD897C28}"/>
              </a:ext>
            </a:extLst>
          </p:cNvPr>
          <p:cNvCxnSpPr>
            <a:cxnSpLocks/>
          </p:cNvCxnSpPr>
          <p:nvPr/>
        </p:nvCxnSpPr>
        <p:spPr>
          <a:xfrm>
            <a:off x="3385036" y="5515400"/>
            <a:ext cx="47603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298046-A737-F3B0-FFA3-C908FAA59AB6}"/>
              </a:ext>
            </a:extLst>
          </p:cNvPr>
          <p:cNvCxnSpPr>
            <a:cxnSpLocks/>
          </p:cNvCxnSpPr>
          <p:nvPr/>
        </p:nvCxnSpPr>
        <p:spPr>
          <a:xfrm>
            <a:off x="3385036" y="5860305"/>
            <a:ext cx="47603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292D97-CE98-45F9-C0FE-E8C892E6B026}"/>
              </a:ext>
            </a:extLst>
          </p:cNvPr>
          <p:cNvCxnSpPr>
            <a:cxnSpLocks/>
          </p:cNvCxnSpPr>
          <p:nvPr/>
        </p:nvCxnSpPr>
        <p:spPr>
          <a:xfrm>
            <a:off x="3385036" y="6253336"/>
            <a:ext cx="47603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BBF948-A1BD-0BB7-8B41-55766A7564BF}"/>
              </a:ext>
            </a:extLst>
          </p:cNvPr>
          <p:cNvCxnSpPr>
            <a:cxnSpLocks/>
          </p:cNvCxnSpPr>
          <p:nvPr/>
        </p:nvCxnSpPr>
        <p:spPr>
          <a:xfrm>
            <a:off x="3509362" y="6598242"/>
            <a:ext cx="47603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3B1BC6F-28A5-8CEF-6A4E-6427821A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705" y="6133194"/>
            <a:ext cx="704618" cy="4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14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CF8B1-D63F-8D22-5580-A5C11D490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26BD2F-3BCF-E35E-0402-CB8A1EA64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70" y="0"/>
            <a:ext cx="3914775" cy="67755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A0E902-08FC-FDEA-7AF6-CDC3522A1A93}"/>
              </a:ext>
            </a:extLst>
          </p:cNvPr>
          <p:cNvSpPr/>
          <p:nvPr/>
        </p:nvSpPr>
        <p:spPr>
          <a:xfrm>
            <a:off x="6418384" y="4695092"/>
            <a:ext cx="369278" cy="4044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86A2C8-356F-0FFE-422D-64F45646C559}"/>
              </a:ext>
            </a:extLst>
          </p:cNvPr>
          <p:cNvCxnSpPr>
            <a:cxnSpLocks/>
          </p:cNvCxnSpPr>
          <p:nvPr/>
        </p:nvCxnSpPr>
        <p:spPr>
          <a:xfrm>
            <a:off x="4088883" y="418021"/>
            <a:ext cx="26987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64D309-74B2-C0C7-08D1-681490628C15}"/>
              </a:ext>
            </a:extLst>
          </p:cNvPr>
          <p:cNvCxnSpPr>
            <a:cxnSpLocks/>
          </p:cNvCxnSpPr>
          <p:nvPr/>
        </p:nvCxnSpPr>
        <p:spPr>
          <a:xfrm>
            <a:off x="5438272" y="943400"/>
            <a:ext cx="15641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743D2-4848-CD14-4B5A-CC70FDCACCEC}"/>
              </a:ext>
            </a:extLst>
          </p:cNvPr>
          <p:cNvCxnSpPr>
            <a:cxnSpLocks/>
          </p:cNvCxnSpPr>
          <p:nvPr/>
        </p:nvCxnSpPr>
        <p:spPr>
          <a:xfrm>
            <a:off x="3569367" y="1228147"/>
            <a:ext cx="36930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2AD30F-EEF2-5E52-2A49-AA8B0413607E}"/>
              </a:ext>
            </a:extLst>
          </p:cNvPr>
          <p:cNvCxnSpPr>
            <a:cxnSpLocks/>
          </p:cNvCxnSpPr>
          <p:nvPr/>
        </p:nvCxnSpPr>
        <p:spPr>
          <a:xfrm>
            <a:off x="3591733" y="1500863"/>
            <a:ext cx="23398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ADDFA0-B796-A525-A547-B5DB202C8FAF}"/>
              </a:ext>
            </a:extLst>
          </p:cNvPr>
          <p:cNvCxnSpPr>
            <a:cxnSpLocks/>
          </p:cNvCxnSpPr>
          <p:nvPr/>
        </p:nvCxnSpPr>
        <p:spPr>
          <a:xfrm>
            <a:off x="4720388" y="5072389"/>
            <a:ext cx="16979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49370B-EF2D-0640-9064-E74C08425133}"/>
              </a:ext>
            </a:extLst>
          </p:cNvPr>
          <p:cNvSpPr/>
          <p:nvPr/>
        </p:nvSpPr>
        <p:spPr>
          <a:xfrm>
            <a:off x="4166470" y="5099537"/>
            <a:ext cx="1271801" cy="2455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082993-3B9B-EC53-5E91-53C5F361A1A5}"/>
              </a:ext>
            </a:extLst>
          </p:cNvPr>
          <p:cNvCxnSpPr>
            <a:cxnSpLocks/>
          </p:cNvCxnSpPr>
          <p:nvPr/>
        </p:nvCxnSpPr>
        <p:spPr>
          <a:xfrm>
            <a:off x="5618746" y="5621831"/>
            <a:ext cx="13836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DEA54C-6489-C451-C5D4-6CCB62959C0C}"/>
              </a:ext>
            </a:extLst>
          </p:cNvPr>
          <p:cNvCxnSpPr>
            <a:cxnSpLocks/>
          </p:cNvCxnSpPr>
          <p:nvPr/>
        </p:nvCxnSpPr>
        <p:spPr>
          <a:xfrm>
            <a:off x="3591733" y="5906578"/>
            <a:ext cx="34106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4EEF3F-8FDD-44EF-B796-98FCA97C8BC2}"/>
              </a:ext>
            </a:extLst>
          </p:cNvPr>
          <p:cNvCxnSpPr>
            <a:cxnSpLocks/>
          </p:cNvCxnSpPr>
          <p:nvPr/>
        </p:nvCxnSpPr>
        <p:spPr>
          <a:xfrm>
            <a:off x="3591733" y="6167262"/>
            <a:ext cx="20270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D9A25F4-AD69-1E05-5957-1143BEF38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618" y="6427946"/>
            <a:ext cx="2027013" cy="3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9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70600-383B-53EA-08D8-9F6BFCD3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890BF-8AAF-AC3B-E50B-86396CE6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03" y="158262"/>
            <a:ext cx="6827594" cy="628755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1F9E996-6FA8-1274-A653-51C0923E1F1E}"/>
              </a:ext>
            </a:extLst>
          </p:cNvPr>
          <p:cNvCxnSpPr>
            <a:cxnSpLocks/>
          </p:cNvCxnSpPr>
          <p:nvPr/>
        </p:nvCxnSpPr>
        <p:spPr>
          <a:xfrm>
            <a:off x="3577696" y="1414788"/>
            <a:ext cx="33284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BCAA42-1813-95C9-3E6E-C6D329EFC088}"/>
              </a:ext>
            </a:extLst>
          </p:cNvPr>
          <p:cNvCxnSpPr>
            <a:cxnSpLocks/>
          </p:cNvCxnSpPr>
          <p:nvPr/>
        </p:nvCxnSpPr>
        <p:spPr>
          <a:xfrm>
            <a:off x="8349916" y="941546"/>
            <a:ext cx="8502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881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05151-E04C-E815-EF98-EE8397DDE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6ED9CAB-C5F4-D307-9D02-C59232E5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F8E007-F63B-1939-7817-EE85927A7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48" y="87922"/>
            <a:ext cx="1400706" cy="1055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1B04C-0FED-5755-7121-B55E24158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76" y="342898"/>
            <a:ext cx="5218047" cy="1600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7890B-B65B-22AF-33DF-2F58F0F4B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003" y="1717799"/>
            <a:ext cx="5301020" cy="4797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CFEDA2-06D7-3E02-0FB5-BAC87F2A4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37386"/>
            <a:ext cx="1099038" cy="73269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260783-1A3B-8AF7-2F15-5744A9868134}"/>
              </a:ext>
            </a:extLst>
          </p:cNvPr>
          <p:cNvCxnSpPr>
            <a:cxnSpLocks/>
          </p:cNvCxnSpPr>
          <p:nvPr/>
        </p:nvCxnSpPr>
        <p:spPr>
          <a:xfrm>
            <a:off x="4396154" y="1717799"/>
            <a:ext cx="16998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9C58789-C027-86BB-E7AB-76132864E553}"/>
              </a:ext>
            </a:extLst>
          </p:cNvPr>
          <p:cNvSpPr/>
          <p:nvPr/>
        </p:nvSpPr>
        <p:spPr>
          <a:xfrm>
            <a:off x="3657600" y="545122"/>
            <a:ext cx="1019908" cy="4396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B48990-EF60-C52E-2719-BC76475BF076}"/>
              </a:ext>
            </a:extLst>
          </p:cNvPr>
          <p:cNvCxnSpPr>
            <a:cxnSpLocks/>
          </p:cNvCxnSpPr>
          <p:nvPr/>
        </p:nvCxnSpPr>
        <p:spPr>
          <a:xfrm>
            <a:off x="4396154" y="2274645"/>
            <a:ext cx="4114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0D280-A15B-D5FD-420A-FDB9F37B10FC}"/>
              </a:ext>
            </a:extLst>
          </p:cNvPr>
          <p:cNvCxnSpPr>
            <a:cxnSpLocks/>
          </p:cNvCxnSpPr>
          <p:nvPr/>
        </p:nvCxnSpPr>
        <p:spPr>
          <a:xfrm>
            <a:off x="3657600" y="2602892"/>
            <a:ext cx="30773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88E4C-A762-65E0-1518-D0DA74283D7C}"/>
              </a:ext>
            </a:extLst>
          </p:cNvPr>
          <p:cNvSpPr/>
          <p:nvPr/>
        </p:nvSpPr>
        <p:spPr>
          <a:xfrm>
            <a:off x="6224953" y="3403904"/>
            <a:ext cx="386861" cy="4471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F7878B-081F-038F-1FDE-6A32CBF8779A}"/>
              </a:ext>
            </a:extLst>
          </p:cNvPr>
          <p:cNvCxnSpPr>
            <a:cxnSpLocks/>
          </p:cNvCxnSpPr>
          <p:nvPr/>
        </p:nvCxnSpPr>
        <p:spPr>
          <a:xfrm>
            <a:off x="5586685" y="4167922"/>
            <a:ext cx="2924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CC3195-7EFB-37B9-12BC-AAA7FB0AAE66}"/>
              </a:ext>
            </a:extLst>
          </p:cNvPr>
          <p:cNvCxnSpPr>
            <a:cxnSpLocks/>
          </p:cNvCxnSpPr>
          <p:nvPr/>
        </p:nvCxnSpPr>
        <p:spPr>
          <a:xfrm>
            <a:off x="3657600" y="4566506"/>
            <a:ext cx="15878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926183-8BE5-ACA9-612C-7CA8E211F17F}"/>
              </a:ext>
            </a:extLst>
          </p:cNvPr>
          <p:cNvCxnSpPr>
            <a:cxnSpLocks/>
          </p:cNvCxnSpPr>
          <p:nvPr/>
        </p:nvCxnSpPr>
        <p:spPr>
          <a:xfrm>
            <a:off x="5780754" y="4953369"/>
            <a:ext cx="2730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77A162-3D14-DFF1-3D1D-8C0B90C2C8E1}"/>
              </a:ext>
            </a:extLst>
          </p:cNvPr>
          <p:cNvCxnSpPr>
            <a:cxnSpLocks/>
          </p:cNvCxnSpPr>
          <p:nvPr/>
        </p:nvCxnSpPr>
        <p:spPr>
          <a:xfrm>
            <a:off x="3657600" y="5334369"/>
            <a:ext cx="11781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3C203A-5CD3-B8B0-A228-BF1A0E884DA0}"/>
              </a:ext>
            </a:extLst>
          </p:cNvPr>
          <p:cNvCxnSpPr>
            <a:cxnSpLocks/>
          </p:cNvCxnSpPr>
          <p:nvPr/>
        </p:nvCxnSpPr>
        <p:spPr>
          <a:xfrm>
            <a:off x="4221585" y="5721231"/>
            <a:ext cx="4289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6D64FC-0D50-C0BC-DC16-A420D368C89A}"/>
              </a:ext>
            </a:extLst>
          </p:cNvPr>
          <p:cNvCxnSpPr>
            <a:cxnSpLocks/>
          </p:cNvCxnSpPr>
          <p:nvPr/>
        </p:nvCxnSpPr>
        <p:spPr>
          <a:xfrm flipV="1">
            <a:off x="3793693" y="6037386"/>
            <a:ext cx="4911330" cy="3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F80142-1901-3353-560C-554DA089B4D8}"/>
              </a:ext>
            </a:extLst>
          </p:cNvPr>
          <p:cNvCxnSpPr>
            <a:cxnSpLocks/>
          </p:cNvCxnSpPr>
          <p:nvPr/>
        </p:nvCxnSpPr>
        <p:spPr>
          <a:xfrm>
            <a:off x="3769288" y="6454294"/>
            <a:ext cx="2842526" cy="347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6BE173B5-0ACC-0AFA-341C-07C5A63A4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908" y="6107353"/>
            <a:ext cx="2812799" cy="3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3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1401A-5B13-A1F0-4D0E-D9D0590BE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4DD06-17D4-9C34-9194-D034CEEBB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76" y="140677"/>
            <a:ext cx="5870331" cy="652259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E020EC-8E8B-5887-37CF-3E46DED54BBE}"/>
              </a:ext>
            </a:extLst>
          </p:cNvPr>
          <p:cNvCxnSpPr>
            <a:cxnSpLocks/>
          </p:cNvCxnSpPr>
          <p:nvPr/>
        </p:nvCxnSpPr>
        <p:spPr>
          <a:xfrm>
            <a:off x="6730324" y="568939"/>
            <a:ext cx="21147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EE358-A820-FF1D-51D7-20D4ED43C413}"/>
              </a:ext>
            </a:extLst>
          </p:cNvPr>
          <p:cNvCxnSpPr>
            <a:cxnSpLocks/>
          </p:cNvCxnSpPr>
          <p:nvPr/>
        </p:nvCxnSpPr>
        <p:spPr>
          <a:xfrm flipV="1">
            <a:off x="3150576" y="988596"/>
            <a:ext cx="981809" cy="89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9C029-477F-FE64-792F-B34E6B17507C}"/>
              </a:ext>
            </a:extLst>
          </p:cNvPr>
          <p:cNvCxnSpPr>
            <a:cxnSpLocks/>
          </p:cNvCxnSpPr>
          <p:nvPr/>
        </p:nvCxnSpPr>
        <p:spPr>
          <a:xfrm flipV="1">
            <a:off x="4434252" y="2265515"/>
            <a:ext cx="4147040" cy="3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77D57E-1CCC-61CA-AF00-C91C6187A133}"/>
              </a:ext>
            </a:extLst>
          </p:cNvPr>
          <p:cNvCxnSpPr>
            <a:cxnSpLocks/>
          </p:cNvCxnSpPr>
          <p:nvPr/>
        </p:nvCxnSpPr>
        <p:spPr>
          <a:xfrm flipV="1">
            <a:off x="3326421" y="1416859"/>
            <a:ext cx="4147041" cy="89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281195-456D-0D45-23DB-39C3CEBDF188}"/>
              </a:ext>
            </a:extLst>
          </p:cNvPr>
          <p:cNvCxnSpPr>
            <a:cxnSpLocks/>
          </p:cNvCxnSpPr>
          <p:nvPr/>
        </p:nvCxnSpPr>
        <p:spPr>
          <a:xfrm flipV="1">
            <a:off x="3326422" y="2702016"/>
            <a:ext cx="5694485" cy="65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436417-3D7D-41A6-0E25-CD23EE2E704A}"/>
              </a:ext>
            </a:extLst>
          </p:cNvPr>
          <p:cNvCxnSpPr>
            <a:cxnSpLocks/>
          </p:cNvCxnSpPr>
          <p:nvPr/>
        </p:nvCxnSpPr>
        <p:spPr>
          <a:xfrm flipV="1">
            <a:off x="3326421" y="3138148"/>
            <a:ext cx="5694485" cy="65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7A134D1-1BDE-8D48-7F2C-7CB0CDC37243}"/>
              </a:ext>
            </a:extLst>
          </p:cNvPr>
          <p:cNvSpPr/>
          <p:nvPr/>
        </p:nvSpPr>
        <p:spPr>
          <a:xfrm>
            <a:off x="3206258" y="3236249"/>
            <a:ext cx="1981203" cy="4181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E4E3E0-D48F-1956-B185-E07DEF237035}"/>
              </a:ext>
            </a:extLst>
          </p:cNvPr>
          <p:cNvCxnSpPr>
            <a:cxnSpLocks/>
          </p:cNvCxnSpPr>
          <p:nvPr/>
        </p:nvCxnSpPr>
        <p:spPr>
          <a:xfrm>
            <a:off x="3326421" y="4076979"/>
            <a:ext cx="37074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57C832-CDB5-BEC1-F990-DB826D24439B}"/>
              </a:ext>
            </a:extLst>
          </p:cNvPr>
          <p:cNvCxnSpPr>
            <a:cxnSpLocks/>
          </p:cNvCxnSpPr>
          <p:nvPr/>
        </p:nvCxnSpPr>
        <p:spPr>
          <a:xfrm flipV="1">
            <a:off x="6507772" y="3554876"/>
            <a:ext cx="2392971" cy="194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3D5A9F-29F8-0AB3-65B2-82626746CD10}"/>
              </a:ext>
            </a:extLst>
          </p:cNvPr>
          <p:cNvSpPr/>
          <p:nvPr/>
        </p:nvSpPr>
        <p:spPr>
          <a:xfrm>
            <a:off x="7215550" y="3654423"/>
            <a:ext cx="1685194" cy="4181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226EA0-8060-E311-2206-AFBA7F1DA862}"/>
              </a:ext>
            </a:extLst>
          </p:cNvPr>
          <p:cNvCxnSpPr>
            <a:cxnSpLocks/>
          </p:cNvCxnSpPr>
          <p:nvPr/>
        </p:nvCxnSpPr>
        <p:spPr>
          <a:xfrm>
            <a:off x="3326421" y="4457979"/>
            <a:ext cx="55186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F9197-304B-3F02-07A1-9AFDE897E02A}"/>
              </a:ext>
            </a:extLst>
          </p:cNvPr>
          <p:cNvCxnSpPr>
            <a:cxnSpLocks/>
          </p:cNvCxnSpPr>
          <p:nvPr/>
        </p:nvCxnSpPr>
        <p:spPr>
          <a:xfrm>
            <a:off x="3326421" y="4926902"/>
            <a:ext cx="31813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17729F-05E7-E209-7320-01DB7F6FD21B}"/>
              </a:ext>
            </a:extLst>
          </p:cNvPr>
          <p:cNvCxnSpPr>
            <a:cxnSpLocks/>
          </p:cNvCxnSpPr>
          <p:nvPr/>
        </p:nvCxnSpPr>
        <p:spPr>
          <a:xfrm>
            <a:off x="5641727" y="5788548"/>
            <a:ext cx="30802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E9399E-052F-722A-415B-E360AA491371}"/>
              </a:ext>
            </a:extLst>
          </p:cNvPr>
          <p:cNvCxnSpPr>
            <a:cxnSpLocks/>
          </p:cNvCxnSpPr>
          <p:nvPr/>
        </p:nvCxnSpPr>
        <p:spPr>
          <a:xfrm>
            <a:off x="3427530" y="6239886"/>
            <a:ext cx="30802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BCE01EF-A6A8-A79B-742E-B8E724C56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258" y="130543"/>
            <a:ext cx="3524066" cy="4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BDD18-AC04-9986-D22B-6AC1233F0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0DB14A-DA78-8446-F703-4F4C66F9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85" y="273027"/>
            <a:ext cx="6672629" cy="63119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E93D28-98B0-A995-D81B-ABDC92A27271}"/>
              </a:ext>
            </a:extLst>
          </p:cNvPr>
          <p:cNvSpPr/>
          <p:nvPr/>
        </p:nvSpPr>
        <p:spPr>
          <a:xfrm>
            <a:off x="4431322" y="1680612"/>
            <a:ext cx="457201" cy="5702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94F9E-21F7-7E34-3C71-BE4CBA073A72}"/>
              </a:ext>
            </a:extLst>
          </p:cNvPr>
          <p:cNvSpPr/>
          <p:nvPr/>
        </p:nvSpPr>
        <p:spPr>
          <a:xfrm>
            <a:off x="4888523" y="1680612"/>
            <a:ext cx="2708031" cy="5702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958736-08DE-46F9-7C5E-89D8C1D6A305}"/>
              </a:ext>
            </a:extLst>
          </p:cNvPr>
          <p:cNvCxnSpPr>
            <a:cxnSpLocks/>
          </p:cNvCxnSpPr>
          <p:nvPr/>
        </p:nvCxnSpPr>
        <p:spPr>
          <a:xfrm>
            <a:off x="4117730" y="2697108"/>
            <a:ext cx="49735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923940-591F-10F0-DB92-47D1006232B2}"/>
              </a:ext>
            </a:extLst>
          </p:cNvPr>
          <p:cNvCxnSpPr>
            <a:cxnSpLocks/>
          </p:cNvCxnSpPr>
          <p:nvPr/>
        </p:nvCxnSpPr>
        <p:spPr>
          <a:xfrm>
            <a:off x="3056792" y="3148447"/>
            <a:ext cx="60344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63E955-F23A-BEB1-A646-145D4261BACA}"/>
              </a:ext>
            </a:extLst>
          </p:cNvPr>
          <p:cNvCxnSpPr>
            <a:cxnSpLocks/>
          </p:cNvCxnSpPr>
          <p:nvPr/>
        </p:nvCxnSpPr>
        <p:spPr>
          <a:xfrm>
            <a:off x="3056792" y="3617370"/>
            <a:ext cx="41177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68D270-8DAF-F15E-7483-922002BDECF9}"/>
              </a:ext>
            </a:extLst>
          </p:cNvPr>
          <p:cNvCxnSpPr>
            <a:cxnSpLocks/>
          </p:cNvCxnSpPr>
          <p:nvPr/>
        </p:nvCxnSpPr>
        <p:spPr>
          <a:xfrm>
            <a:off x="3056792" y="4109739"/>
            <a:ext cx="60344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DFB777-74BC-66CE-BCC9-E5472C25ADBC}"/>
              </a:ext>
            </a:extLst>
          </p:cNvPr>
          <p:cNvCxnSpPr>
            <a:cxnSpLocks/>
          </p:cNvCxnSpPr>
          <p:nvPr/>
        </p:nvCxnSpPr>
        <p:spPr>
          <a:xfrm>
            <a:off x="3056792" y="4561077"/>
            <a:ext cx="60344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A397B6-3040-F9EA-3054-2ADF41F0E3A1}"/>
              </a:ext>
            </a:extLst>
          </p:cNvPr>
          <p:cNvCxnSpPr>
            <a:cxnSpLocks/>
          </p:cNvCxnSpPr>
          <p:nvPr/>
        </p:nvCxnSpPr>
        <p:spPr>
          <a:xfrm>
            <a:off x="3078772" y="5047584"/>
            <a:ext cx="13525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A578CC-B8C1-35E5-CFD0-0DEB116FCBE4}"/>
              </a:ext>
            </a:extLst>
          </p:cNvPr>
          <p:cNvCxnSpPr>
            <a:cxnSpLocks/>
          </p:cNvCxnSpPr>
          <p:nvPr/>
        </p:nvCxnSpPr>
        <p:spPr>
          <a:xfrm>
            <a:off x="3056792" y="6462681"/>
            <a:ext cx="60344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8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9F3D7-3EFE-5EB9-4DB1-EADB307C6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99B8BC-F161-B82A-B3EF-F0C8A889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556" y="65140"/>
            <a:ext cx="7444887" cy="6727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008D9B-20F2-2EF7-763F-27F4F093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15" y="6170368"/>
            <a:ext cx="5046785" cy="62249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B234F5B-AD29-5814-837B-D5EF05CAA40C}"/>
              </a:ext>
            </a:extLst>
          </p:cNvPr>
          <p:cNvCxnSpPr>
            <a:cxnSpLocks/>
          </p:cNvCxnSpPr>
          <p:nvPr/>
        </p:nvCxnSpPr>
        <p:spPr>
          <a:xfrm>
            <a:off x="2546838" y="710046"/>
            <a:ext cx="50145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D38CE3-FA37-334D-C097-74A7F628952D}"/>
              </a:ext>
            </a:extLst>
          </p:cNvPr>
          <p:cNvCxnSpPr>
            <a:cxnSpLocks/>
          </p:cNvCxnSpPr>
          <p:nvPr/>
        </p:nvCxnSpPr>
        <p:spPr>
          <a:xfrm>
            <a:off x="2546838" y="2925707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AFF8A7-54E1-61B1-3822-2A9C4F03AD23}"/>
              </a:ext>
            </a:extLst>
          </p:cNvPr>
          <p:cNvCxnSpPr>
            <a:cxnSpLocks/>
          </p:cNvCxnSpPr>
          <p:nvPr/>
        </p:nvCxnSpPr>
        <p:spPr>
          <a:xfrm>
            <a:off x="6910754" y="2374722"/>
            <a:ext cx="26904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C1ACAD-A1C1-FD45-7721-713D499938C4}"/>
              </a:ext>
            </a:extLst>
          </p:cNvPr>
          <p:cNvCxnSpPr>
            <a:cxnSpLocks/>
          </p:cNvCxnSpPr>
          <p:nvPr/>
        </p:nvCxnSpPr>
        <p:spPr>
          <a:xfrm>
            <a:off x="2546838" y="3429000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EDD9FF-34E0-2596-52B8-6813207F823B}"/>
              </a:ext>
            </a:extLst>
          </p:cNvPr>
          <p:cNvCxnSpPr>
            <a:cxnSpLocks/>
          </p:cNvCxnSpPr>
          <p:nvPr/>
        </p:nvCxnSpPr>
        <p:spPr>
          <a:xfrm>
            <a:off x="2546838" y="3985847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5D3B5D-750D-4E62-374F-B1FEBE3458FA}"/>
              </a:ext>
            </a:extLst>
          </p:cNvPr>
          <p:cNvCxnSpPr>
            <a:cxnSpLocks/>
          </p:cNvCxnSpPr>
          <p:nvPr/>
        </p:nvCxnSpPr>
        <p:spPr>
          <a:xfrm>
            <a:off x="2546838" y="4542693"/>
            <a:ext cx="32209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FE8CAD-EC8F-5219-23BF-7ECE52CE81B4}"/>
              </a:ext>
            </a:extLst>
          </p:cNvPr>
          <p:cNvCxnSpPr>
            <a:cxnSpLocks/>
          </p:cNvCxnSpPr>
          <p:nvPr/>
        </p:nvCxnSpPr>
        <p:spPr>
          <a:xfrm>
            <a:off x="2546838" y="5122986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47E0B2-F77B-B59E-A69C-FAF9BE5C59A1}"/>
              </a:ext>
            </a:extLst>
          </p:cNvPr>
          <p:cNvCxnSpPr>
            <a:cxnSpLocks/>
          </p:cNvCxnSpPr>
          <p:nvPr/>
        </p:nvCxnSpPr>
        <p:spPr>
          <a:xfrm>
            <a:off x="6095999" y="4577863"/>
            <a:ext cx="32209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7A4EF6-BCA2-C274-C176-4A42E68A0D57}"/>
              </a:ext>
            </a:extLst>
          </p:cNvPr>
          <p:cNvCxnSpPr>
            <a:cxnSpLocks/>
          </p:cNvCxnSpPr>
          <p:nvPr/>
        </p:nvCxnSpPr>
        <p:spPr>
          <a:xfrm>
            <a:off x="2546838" y="5679832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B77F96-F185-B4A6-1784-E2D5F9A445C3}"/>
              </a:ext>
            </a:extLst>
          </p:cNvPr>
          <p:cNvCxnSpPr>
            <a:cxnSpLocks/>
          </p:cNvCxnSpPr>
          <p:nvPr/>
        </p:nvCxnSpPr>
        <p:spPr>
          <a:xfrm>
            <a:off x="2568818" y="6170368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204596-211D-6666-B03F-9C715028E2C5}"/>
              </a:ext>
            </a:extLst>
          </p:cNvPr>
          <p:cNvCxnSpPr>
            <a:cxnSpLocks/>
          </p:cNvCxnSpPr>
          <p:nvPr/>
        </p:nvCxnSpPr>
        <p:spPr>
          <a:xfrm>
            <a:off x="2568818" y="6785165"/>
            <a:ext cx="198559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8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F561-A1B4-25C6-B237-EC5A90429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593C2-79E8-DC2A-E3B4-913DF3B6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355" y="159541"/>
            <a:ext cx="5803289" cy="65389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EB960A-4201-CE8E-B1FA-56296DCDE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85" y="102909"/>
            <a:ext cx="1758461" cy="4799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404BE3-860D-E430-8C85-0E1C37C0C058}"/>
              </a:ext>
            </a:extLst>
          </p:cNvPr>
          <p:cNvSpPr/>
          <p:nvPr/>
        </p:nvSpPr>
        <p:spPr>
          <a:xfrm>
            <a:off x="4747846" y="0"/>
            <a:ext cx="457201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961320-80DB-41FD-93F4-E30A9C21BAC7}"/>
              </a:ext>
            </a:extLst>
          </p:cNvPr>
          <p:cNvCxnSpPr>
            <a:cxnSpLocks/>
          </p:cNvCxnSpPr>
          <p:nvPr/>
        </p:nvCxnSpPr>
        <p:spPr>
          <a:xfrm>
            <a:off x="3194355" y="965322"/>
            <a:ext cx="20106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01800F-810A-EBAB-4B28-D2A5BB01BAAA}"/>
              </a:ext>
            </a:extLst>
          </p:cNvPr>
          <p:cNvCxnSpPr>
            <a:cxnSpLocks/>
          </p:cNvCxnSpPr>
          <p:nvPr/>
        </p:nvCxnSpPr>
        <p:spPr>
          <a:xfrm>
            <a:off x="6388893" y="449507"/>
            <a:ext cx="24737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ADBBD7-2276-5CDD-023D-40DA05479874}"/>
              </a:ext>
            </a:extLst>
          </p:cNvPr>
          <p:cNvCxnSpPr>
            <a:cxnSpLocks/>
          </p:cNvCxnSpPr>
          <p:nvPr/>
        </p:nvCxnSpPr>
        <p:spPr>
          <a:xfrm>
            <a:off x="3194355" y="1856276"/>
            <a:ext cx="56682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46FC0A-32FB-A47C-FACD-8BDE8C28CAEC}"/>
              </a:ext>
            </a:extLst>
          </p:cNvPr>
          <p:cNvCxnSpPr>
            <a:cxnSpLocks/>
          </p:cNvCxnSpPr>
          <p:nvPr/>
        </p:nvCxnSpPr>
        <p:spPr>
          <a:xfrm>
            <a:off x="3194355" y="1410799"/>
            <a:ext cx="56682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C5554E-78D9-7EF4-45A1-9C3416BA901C}"/>
              </a:ext>
            </a:extLst>
          </p:cNvPr>
          <p:cNvCxnSpPr>
            <a:cxnSpLocks/>
          </p:cNvCxnSpPr>
          <p:nvPr/>
        </p:nvCxnSpPr>
        <p:spPr>
          <a:xfrm>
            <a:off x="5205047" y="2325199"/>
            <a:ext cx="36575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CE8FB9-6BE9-A3FE-B9CF-0BBE13B38404}"/>
              </a:ext>
            </a:extLst>
          </p:cNvPr>
          <p:cNvCxnSpPr>
            <a:cxnSpLocks/>
          </p:cNvCxnSpPr>
          <p:nvPr/>
        </p:nvCxnSpPr>
        <p:spPr>
          <a:xfrm>
            <a:off x="4267200" y="2741368"/>
            <a:ext cx="45954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262D17-4C98-7787-BBE8-A883DC2FD2B7}"/>
              </a:ext>
            </a:extLst>
          </p:cNvPr>
          <p:cNvCxnSpPr>
            <a:cxnSpLocks/>
          </p:cNvCxnSpPr>
          <p:nvPr/>
        </p:nvCxnSpPr>
        <p:spPr>
          <a:xfrm>
            <a:off x="3194355" y="3157537"/>
            <a:ext cx="424393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1A49E5-3044-30ED-ED96-22B0A0AAF516}"/>
              </a:ext>
            </a:extLst>
          </p:cNvPr>
          <p:cNvCxnSpPr>
            <a:cxnSpLocks/>
          </p:cNvCxnSpPr>
          <p:nvPr/>
        </p:nvCxnSpPr>
        <p:spPr>
          <a:xfrm>
            <a:off x="4747846" y="5338030"/>
            <a:ext cx="42497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C6DC1E-9A44-93E7-F3A3-7AF5C7EEED09}"/>
              </a:ext>
            </a:extLst>
          </p:cNvPr>
          <p:cNvCxnSpPr>
            <a:cxnSpLocks/>
          </p:cNvCxnSpPr>
          <p:nvPr/>
        </p:nvCxnSpPr>
        <p:spPr>
          <a:xfrm>
            <a:off x="3194355" y="5824537"/>
            <a:ext cx="56682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F5DD49-5A4C-F8F5-0DA0-3ED5F57FE86C}"/>
              </a:ext>
            </a:extLst>
          </p:cNvPr>
          <p:cNvCxnSpPr>
            <a:cxnSpLocks/>
          </p:cNvCxnSpPr>
          <p:nvPr/>
        </p:nvCxnSpPr>
        <p:spPr>
          <a:xfrm>
            <a:off x="3261854" y="6205537"/>
            <a:ext cx="52666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0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7DA6E-A75B-70E2-CB79-FAB5C3302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AEA0A-371D-04E5-558F-F2C71C1B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15" y="0"/>
            <a:ext cx="6322769" cy="676389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1ED06B-FD03-7852-9BE2-F7BDA57490F7}"/>
              </a:ext>
            </a:extLst>
          </p:cNvPr>
          <p:cNvCxnSpPr>
            <a:cxnSpLocks/>
          </p:cNvCxnSpPr>
          <p:nvPr/>
        </p:nvCxnSpPr>
        <p:spPr>
          <a:xfrm>
            <a:off x="5023155" y="971183"/>
            <a:ext cx="40329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899338-A6EE-AD59-D637-69794A1CC827}"/>
              </a:ext>
            </a:extLst>
          </p:cNvPr>
          <p:cNvCxnSpPr>
            <a:cxnSpLocks/>
          </p:cNvCxnSpPr>
          <p:nvPr/>
        </p:nvCxnSpPr>
        <p:spPr>
          <a:xfrm>
            <a:off x="3188493" y="1422522"/>
            <a:ext cx="5867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53C83E-D001-16CA-530D-AB1EEBC055BB}"/>
              </a:ext>
            </a:extLst>
          </p:cNvPr>
          <p:cNvCxnSpPr>
            <a:cxnSpLocks/>
          </p:cNvCxnSpPr>
          <p:nvPr/>
        </p:nvCxnSpPr>
        <p:spPr>
          <a:xfrm>
            <a:off x="3162208" y="1909030"/>
            <a:ext cx="11284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402B80-6129-AF98-FBE4-B59249035E7A}"/>
              </a:ext>
            </a:extLst>
          </p:cNvPr>
          <p:cNvCxnSpPr>
            <a:cxnSpLocks/>
          </p:cNvCxnSpPr>
          <p:nvPr/>
        </p:nvCxnSpPr>
        <p:spPr>
          <a:xfrm>
            <a:off x="5275200" y="2805845"/>
            <a:ext cx="2778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B18D25-0D79-FCF4-B9DC-F020CC012A52}"/>
              </a:ext>
            </a:extLst>
          </p:cNvPr>
          <p:cNvCxnSpPr>
            <a:cxnSpLocks/>
          </p:cNvCxnSpPr>
          <p:nvPr/>
        </p:nvCxnSpPr>
        <p:spPr>
          <a:xfrm>
            <a:off x="7754815" y="3263045"/>
            <a:ext cx="13012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663699-9BC0-57D4-56BB-5343D2096F12}"/>
              </a:ext>
            </a:extLst>
          </p:cNvPr>
          <p:cNvCxnSpPr>
            <a:cxnSpLocks/>
          </p:cNvCxnSpPr>
          <p:nvPr/>
        </p:nvCxnSpPr>
        <p:spPr>
          <a:xfrm>
            <a:off x="3162208" y="3772999"/>
            <a:ext cx="2236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743C29-B34B-27D4-0BF6-520F16F36CFA}"/>
              </a:ext>
            </a:extLst>
          </p:cNvPr>
          <p:cNvCxnSpPr>
            <a:cxnSpLocks/>
          </p:cNvCxnSpPr>
          <p:nvPr/>
        </p:nvCxnSpPr>
        <p:spPr>
          <a:xfrm>
            <a:off x="6260123" y="3772999"/>
            <a:ext cx="27959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3CEF75-52D9-461E-261C-CD1BD2DE2995}"/>
              </a:ext>
            </a:extLst>
          </p:cNvPr>
          <p:cNvCxnSpPr>
            <a:cxnSpLocks/>
          </p:cNvCxnSpPr>
          <p:nvPr/>
        </p:nvCxnSpPr>
        <p:spPr>
          <a:xfrm>
            <a:off x="5398477" y="4241922"/>
            <a:ext cx="3657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61F83E-D271-EF23-D253-D5F2D0394E8E}"/>
              </a:ext>
            </a:extLst>
          </p:cNvPr>
          <p:cNvCxnSpPr>
            <a:cxnSpLocks/>
          </p:cNvCxnSpPr>
          <p:nvPr/>
        </p:nvCxnSpPr>
        <p:spPr>
          <a:xfrm>
            <a:off x="3162208" y="4658092"/>
            <a:ext cx="32561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EE096-B47A-D2F5-4C51-515D749C0619}"/>
              </a:ext>
            </a:extLst>
          </p:cNvPr>
          <p:cNvCxnSpPr>
            <a:cxnSpLocks/>
          </p:cNvCxnSpPr>
          <p:nvPr/>
        </p:nvCxnSpPr>
        <p:spPr>
          <a:xfrm>
            <a:off x="6711461" y="4673845"/>
            <a:ext cx="23446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65F882-54DC-4070-4AED-2DA5D9593F13}"/>
              </a:ext>
            </a:extLst>
          </p:cNvPr>
          <p:cNvCxnSpPr>
            <a:cxnSpLocks/>
          </p:cNvCxnSpPr>
          <p:nvPr/>
        </p:nvCxnSpPr>
        <p:spPr>
          <a:xfrm>
            <a:off x="3162208" y="5168046"/>
            <a:ext cx="57707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8B4447-4F68-DBC5-9814-419A5DBCC46E}"/>
              </a:ext>
            </a:extLst>
          </p:cNvPr>
          <p:cNvCxnSpPr>
            <a:cxnSpLocks/>
          </p:cNvCxnSpPr>
          <p:nvPr/>
        </p:nvCxnSpPr>
        <p:spPr>
          <a:xfrm>
            <a:off x="3162208" y="5636969"/>
            <a:ext cx="44958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88A286-B13F-67C3-B833-C6A3025B500E}"/>
              </a:ext>
            </a:extLst>
          </p:cNvPr>
          <p:cNvSpPr/>
          <p:nvPr/>
        </p:nvSpPr>
        <p:spPr>
          <a:xfrm>
            <a:off x="3162208" y="3355324"/>
            <a:ext cx="2236269" cy="4704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B26C24-2387-BBCF-E2C6-BDB2E5E741EC}"/>
              </a:ext>
            </a:extLst>
          </p:cNvPr>
          <p:cNvSpPr/>
          <p:nvPr/>
        </p:nvSpPr>
        <p:spPr>
          <a:xfrm>
            <a:off x="4554415" y="4267200"/>
            <a:ext cx="2042654" cy="4491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988C6D-712B-EDF1-B82C-0CA6D6B53A5C}"/>
              </a:ext>
            </a:extLst>
          </p:cNvPr>
          <p:cNvSpPr/>
          <p:nvPr/>
        </p:nvSpPr>
        <p:spPr>
          <a:xfrm>
            <a:off x="6664476" y="4282953"/>
            <a:ext cx="1373709" cy="4491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D98B90-F379-8C90-6AB3-6198431F0429}"/>
              </a:ext>
            </a:extLst>
          </p:cNvPr>
          <p:cNvSpPr/>
          <p:nvPr/>
        </p:nvSpPr>
        <p:spPr>
          <a:xfrm>
            <a:off x="3367500" y="5228835"/>
            <a:ext cx="4290600" cy="4491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E00244-E9BD-A398-D948-612401505062}"/>
              </a:ext>
            </a:extLst>
          </p:cNvPr>
          <p:cNvCxnSpPr>
            <a:cxnSpLocks/>
          </p:cNvCxnSpPr>
          <p:nvPr/>
        </p:nvCxnSpPr>
        <p:spPr>
          <a:xfrm>
            <a:off x="3210611" y="6129338"/>
            <a:ext cx="50893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C7439C-4D7E-09A7-BF5D-CCF7E8C4F1F5}"/>
              </a:ext>
            </a:extLst>
          </p:cNvPr>
          <p:cNvCxnSpPr>
            <a:cxnSpLocks/>
          </p:cNvCxnSpPr>
          <p:nvPr/>
        </p:nvCxnSpPr>
        <p:spPr>
          <a:xfrm>
            <a:off x="8299938" y="5677999"/>
            <a:ext cx="8417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9F921F-6857-AA6F-3351-7D3591707BC4}"/>
              </a:ext>
            </a:extLst>
          </p:cNvPr>
          <p:cNvCxnSpPr>
            <a:cxnSpLocks/>
          </p:cNvCxnSpPr>
          <p:nvPr/>
        </p:nvCxnSpPr>
        <p:spPr>
          <a:xfrm>
            <a:off x="3162208" y="6662415"/>
            <a:ext cx="48759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90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87DCC-07E4-336A-9A6E-4DCCC2E23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C66EE-04FA-33C7-26AA-4FB14C34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85" y="0"/>
            <a:ext cx="4722569" cy="680928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8CBC89-3293-FE57-7CD4-BCE11A719E70}"/>
              </a:ext>
            </a:extLst>
          </p:cNvPr>
          <p:cNvCxnSpPr>
            <a:cxnSpLocks/>
          </p:cNvCxnSpPr>
          <p:nvPr/>
        </p:nvCxnSpPr>
        <p:spPr>
          <a:xfrm>
            <a:off x="3755734" y="766030"/>
            <a:ext cx="45266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A4A1C-7461-A147-005C-0057C1798439}"/>
              </a:ext>
            </a:extLst>
          </p:cNvPr>
          <p:cNvCxnSpPr>
            <a:cxnSpLocks/>
          </p:cNvCxnSpPr>
          <p:nvPr/>
        </p:nvCxnSpPr>
        <p:spPr>
          <a:xfrm>
            <a:off x="3755734" y="1147030"/>
            <a:ext cx="45266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ACDA64-9CC8-6AFE-8C5E-23E0D2157642}"/>
              </a:ext>
            </a:extLst>
          </p:cNvPr>
          <p:cNvCxnSpPr>
            <a:cxnSpLocks/>
          </p:cNvCxnSpPr>
          <p:nvPr/>
        </p:nvCxnSpPr>
        <p:spPr>
          <a:xfrm>
            <a:off x="3755734" y="1492861"/>
            <a:ext cx="45266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22F86-78AD-FEF9-A270-204085FE85BD}"/>
              </a:ext>
            </a:extLst>
          </p:cNvPr>
          <p:cNvCxnSpPr>
            <a:cxnSpLocks/>
          </p:cNvCxnSpPr>
          <p:nvPr/>
        </p:nvCxnSpPr>
        <p:spPr>
          <a:xfrm>
            <a:off x="3755734" y="1785938"/>
            <a:ext cx="9921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54E258-CAAB-141F-3048-A1E6F85911CA}"/>
              </a:ext>
            </a:extLst>
          </p:cNvPr>
          <p:cNvCxnSpPr>
            <a:cxnSpLocks/>
          </p:cNvCxnSpPr>
          <p:nvPr/>
        </p:nvCxnSpPr>
        <p:spPr>
          <a:xfrm>
            <a:off x="4189488" y="2506907"/>
            <a:ext cx="26685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C874D5-3825-7E14-255C-39C0A2DF6042}"/>
              </a:ext>
            </a:extLst>
          </p:cNvPr>
          <p:cNvCxnSpPr>
            <a:cxnSpLocks/>
          </p:cNvCxnSpPr>
          <p:nvPr/>
        </p:nvCxnSpPr>
        <p:spPr>
          <a:xfrm>
            <a:off x="3755734" y="4282953"/>
            <a:ext cx="20296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F9672E-4B09-6244-6C2E-7469C427ED6B}"/>
              </a:ext>
            </a:extLst>
          </p:cNvPr>
          <p:cNvCxnSpPr>
            <a:cxnSpLocks/>
          </p:cNvCxnSpPr>
          <p:nvPr/>
        </p:nvCxnSpPr>
        <p:spPr>
          <a:xfrm>
            <a:off x="5134708" y="3913677"/>
            <a:ext cx="31476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0B11DB-494B-8F54-D489-59D17039B30C}"/>
              </a:ext>
            </a:extLst>
          </p:cNvPr>
          <p:cNvCxnSpPr>
            <a:cxnSpLocks/>
          </p:cNvCxnSpPr>
          <p:nvPr/>
        </p:nvCxnSpPr>
        <p:spPr>
          <a:xfrm>
            <a:off x="3710354" y="4980477"/>
            <a:ext cx="44137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A6B530-DF2A-6C7D-1597-06BC0857E4C5}"/>
              </a:ext>
            </a:extLst>
          </p:cNvPr>
          <p:cNvCxnSpPr>
            <a:cxnSpLocks/>
          </p:cNvCxnSpPr>
          <p:nvPr/>
        </p:nvCxnSpPr>
        <p:spPr>
          <a:xfrm>
            <a:off x="3578469" y="5326308"/>
            <a:ext cx="13628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308F79-FEE0-7118-E0FE-A2C213629730}"/>
              </a:ext>
            </a:extLst>
          </p:cNvPr>
          <p:cNvSpPr/>
          <p:nvPr/>
        </p:nvSpPr>
        <p:spPr>
          <a:xfrm>
            <a:off x="4959961" y="5013813"/>
            <a:ext cx="825377" cy="3476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1920C-1419-9E89-A8B6-806DC15127FD}"/>
              </a:ext>
            </a:extLst>
          </p:cNvPr>
          <p:cNvSpPr/>
          <p:nvPr/>
        </p:nvSpPr>
        <p:spPr>
          <a:xfrm>
            <a:off x="5523744" y="3618767"/>
            <a:ext cx="1826625" cy="341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08B2D68-6CDF-3972-B2B3-5371A5522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445" y="6473339"/>
            <a:ext cx="2071909" cy="28059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172C3EB-8331-709F-6E14-7004DC55CCCD}"/>
              </a:ext>
            </a:extLst>
          </p:cNvPr>
          <p:cNvSpPr/>
          <p:nvPr/>
        </p:nvSpPr>
        <p:spPr>
          <a:xfrm>
            <a:off x="5385068" y="6439803"/>
            <a:ext cx="825377" cy="3568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344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3</Words>
  <Application>Microsoft Office PowerPoint</Application>
  <PresentationFormat>Widescreen</PresentationFormat>
  <Paragraphs>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F. Garcìa Alcalà</dc:creator>
  <cp:lastModifiedBy>F. Garcìa Alcalà</cp:lastModifiedBy>
  <cp:revision>39</cp:revision>
  <dcterms:created xsi:type="dcterms:W3CDTF">2025-03-05T04:30:03Z</dcterms:created>
  <dcterms:modified xsi:type="dcterms:W3CDTF">2025-03-12T00:28:04Z</dcterms:modified>
</cp:coreProperties>
</file>