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4" r:id="rId17"/>
    <p:sldId id="273" r:id="rId18"/>
    <p:sldId id="308" r:id="rId19"/>
    <p:sldId id="275" r:id="rId20"/>
    <p:sldId id="276" r:id="rId21"/>
    <p:sldId id="278" r:id="rId22"/>
    <p:sldId id="277" r:id="rId23"/>
    <p:sldId id="279" r:id="rId24"/>
    <p:sldId id="281" r:id="rId25"/>
    <p:sldId id="280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9" r:id="rId43"/>
    <p:sldId id="298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118" autoAdjust="0"/>
    <p:restoredTop sz="94660"/>
  </p:normalViewPr>
  <p:slideViewPr>
    <p:cSldViewPr snapToGrid="0">
      <p:cViewPr varScale="1">
        <p:scale>
          <a:sx n="51" d="100"/>
          <a:sy n="51" d="100"/>
        </p:scale>
        <p:origin x="96" y="7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C5410-169C-7B63-B484-08E51F5AEE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F70D1F-7437-4D6D-337C-BC53702AA9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P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503BF2-1F05-8F1C-75CD-D336C25FA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C1540-EF5E-4452-9660-2C343EDE8172}" type="datetimeFigureOut">
              <a:rPr lang="es-PE" smtClean="0"/>
              <a:t>15/10/2024</a:t>
            </a:fld>
            <a:endParaRPr lang="es-P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2796D8-44CF-43EF-477D-C71F36CD7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E65EA3-43F7-5149-E4A5-D3D6205E0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B5619-7B06-43B2-A7D2-430CE72E33F0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54870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47914-BE23-EE2D-F5D2-2CF57C066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3CBB1D-F03D-014B-F130-12CA51F9AC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772F4D-B2E9-96ED-D4BE-8EE24ABD2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C1540-EF5E-4452-9660-2C343EDE8172}" type="datetimeFigureOut">
              <a:rPr lang="es-PE" smtClean="0"/>
              <a:t>15/10/2024</a:t>
            </a:fld>
            <a:endParaRPr lang="es-P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2C6AE9-81AD-9AFD-9FBF-4AABA7C23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3E27D9-D393-3C9F-F42C-F9E0321AF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B5619-7B06-43B2-A7D2-430CE72E33F0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45844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E5FD22-454B-AEFB-46D8-FF0E807454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D8A9E5-F08E-F412-8949-439CF719E0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7F14A3-0AE4-80BF-88C2-A5C3CF66D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C1540-EF5E-4452-9660-2C343EDE8172}" type="datetimeFigureOut">
              <a:rPr lang="es-PE" smtClean="0"/>
              <a:t>15/10/2024</a:t>
            </a:fld>
            <a:endParaRPr lang="es-P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BB2D87-184C-EFCB-4B97-C6483AEB7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E24C5B-CDDE-1DBF-0C3A-1131FF125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B5619-7B06-43B2-A7D2-430CE72E33F0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42552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DDF36-DB1A-B0DD-259D-27CA19E82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3A1C19-48A2-DE07-EABC-622BA57F6A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F2C53D-6896-0CDD-B11A-F53CB6827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C1540-EF5E-4452-9660-2C343EDE8172}" type="datetimeFigureOut">
              <a:rPr lang="es-PE" smtClean="0"/>
              <a:t>15/10/2024</a:t>
            </a:fld>
            <a:endParaRPr lang="es-P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441A25-24F4-23CE-C118-031E8F6B9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320D21-AD46-7C51-C2ED-1B33FC11C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B5619-7B06-43B2-A7D2-430CE72E33F0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77527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F6294-62B0-6467-483D-6CA87028B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99BB9E-41E5-2E62-039B-0D1A0FC23E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8A8CF7-E889-141A-397B-B36E4CEF9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C1540-EF5E-4452-9660-2C343EDE8172}" type="datetimeFigureOut">
              <a:rPr lang="es-PE" smtClean="0"/>
              <a:t>15/10/2024</a:t>
            </a:fld>
            <a:endParaRPr lang="es-P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C4F764-C45A-C322-09FB-F8C021FB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3DE711-9786-1D68-035E-918D4EB9B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B5619-7B06-43B2-A7D2-430CE72E33F0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81218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B2898-9A4B-EF24-065F-99146EFDF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5E131-1F6D-17A0-3A9E-57377969EC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D96889-C29E-BDA1-3B3D-158ECEE9E9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6770F3-7C2A-6243-0FFE-B672C4BE7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C1540-EF5E-4452-9660-2C343EDE8172}" type="datetimeFigureOut">
              <a:rPr lang="es-PE" smtClean="0"/>
              <a:t>15/10/2024</a:t>
            </a:fld>
            <a:endParaRPr lang="es-P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21EC4E-E275-F6FB-75CD-5FCF3C8B6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E0FDF3-9991-4C9D-EFFA-67B045E39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B5619-7B06-43B2-A7D2-430CE72E33F0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45863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932DE-03A5-DBB1-9025-D91ABC075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C7F016-3275-CE62-A223-C1AB70A614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30BA18-F4DD-0E7F-D656-A8357F9DFC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AA1808-567A-C954-379C-5348CAE565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58765A-CA2D-D47F-74D6-C8FE781C5B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B8B16B-BCD8-D51D-6E39-7B392315C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C1540-EF5E-4452-9660-2C343EDE8172}" type="datetimeFigureOut">
              <a:rPr lang="es-PE" smtClean="0"/>
              <a:t>15/10/2024</a:t>
            </a:fld>
            <a:endParaRPr lang="es-P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BF5F49-B6F4-F51F-6142-C923A23F3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CAB1AE-369E-6DD2-B8D3-6A8A7DA84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B5619-7B06-43B2-A7D2-430CE72E33F0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64795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161E0-F1CD-7A38-F46A-8EAE7AF64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603899-9D4A-ACA3-9301-F44C77031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C1540-EF5E-4452-9660-2C343EDE8172}" type="datetimeFigureOut">
              <a:rPr lang="es-PE" smtClean="0"/>
              <a:t>15/10/2024</a:t>
            </a:fld>
            <a:endParaRPr lang="es-P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E4E15C-43C3-937B-992E-B542B2291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77609-0300-6ECA-B3D9-89FF41C8A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B5619-7B06-43B2-A7D2-430CE72E33F0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11873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E551AD-909D-6309-5999-23E5833BE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C1540-EF5E-4452-9660-2C343EDE8172}" type="datetimeFigureOut">
              <a:rPr lang="es-PE" smtClean="0"/>
              <a:t>15/10/2024</a:t>
            </a:fld>
            <a:endParaRPr lang="es-P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3D9C75-4086-47D9-9532-1C11A6642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4840E4-6002-E402-DA21-9F8C582FF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B5619-7B06-43B2-A7D2-430CE72E33F0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29634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04E4B-8AA1-A27D-D639-781EB3739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8BBAFA-C849-5750-09D6-E2C8CDECCF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0293DB-D91C-73AE-79CA-A1CB774451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07FA83-C27C-2871-CD87-BACA14F0C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C1540-EF5E-4452-9660-2C343EDE8172}" type="datetimeFigureOut">
              <a:rPr lang="es-PE" smtClean="0"/>
              <a:t>15/10/2024</a:t>
            </a:fld>
            <a:endParaRPr lang="es-P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0935E1-3FE7-1ECE-9E2D-D12F4C5CC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A79ACA-501A-7565-AF72-AFC5B37CE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B5619-7B06-43B2-A7D2-430CE72E33F0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16014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9AA81-083F-D5A2-1455-70C3BA9AF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B6163D-75B9-0955-45B8-1A35E23F9A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6D7EA9-1A1A-62AA-370D-94AC44190B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A3C0E9-A9E1-2D88-6C9B-E46613E3D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C1540-EF5E-4452-9660-2C343EDE8172}" type="datetimeFigureOut">
              <a:rPr lang="es-PE" smtClean="0"/>
              <a:t>15/10/2024</a:t>
            </a:fld>
            <a:endParaRPr lang="es-P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ED62D8-BA87-E083-BFC8-C83264E18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8705C9-EB66-1E69-41D6-FAE2D1BF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B5619-7B06-43B2-A7D2-430CE72E33F0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15275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455453-CB93-E7A7-917C-367E8B6A5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BA9145-3984-0662-1B95-8DDD103BD2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75D50A-B758-4861-5C06-E4A1B0D0E6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1C1540-EF5E-4452-9660-2C343EDE8172}" type="datetimeFigureOut">
              <a:rPr lang="es-PE" smtClean="0"/>
              <a:t>15/10/2024</a:t>
            </a:fld>
            <a:endParaRPr lang="es-P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140BCA-6ECB-923F-09CE-F7D4E944BC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C0338C-0C7E-77DA-6726-CE45AA4F16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DB5619-7B06-43B2-A7D2-430CE72E33F0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3325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5293280-3BCD-AAAE-8E3B-B9C9012FD0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7459" y="458290"/>
            <a:ext cx="9357082" cy="238180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EBAD474-E49E-1C20-483A-35605E59AD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6900" y="2439705"/>
            <a:ext cx="3343275" cy="161840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C39F0F3-6E86-E0CA-C4F1-C5FEB40B24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0467" y="5639134"/>
            <a:ext cx="3343275" cy="6381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5E22222-5545-E810-D808-94AD72577F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75105" y="5285019"/>
            <a:ext cx="1816895" cy="147886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CF642A7-9120-9BC2-450E-00B9E91A01D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2672" y="5443818"/>
            <a:ext cx="6117114" cy="833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7075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C8EF2E8-6656-A5C6-9D1D-BAAE5AF0F3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77600" y="6302326"/>
            <a:ext cx="914400" cy="555674"/>
          </a:xfrm>
        </p:spPr>
        <p:txBody>
          <a:bodyPr/>
          <a:lstStyle/>
          <a:p>
            <a:r>
              <a:rPr lang="es-MX" dirty="0"/>
              <a:t>p. 8</a:t>
            </a:r>
            <a:endParaRPr lang="es-P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E5FA34-E96F-F43C-5C5A-1DE06E5ED4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2937"/>
            <a:ext cx="11926117" cy="4786313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E72E240-6548-FA39-059A-E07916C422F4}"/>
              </a:ext>
            </a:extLst>
          </p:cNvPr>
          <p:cNvCxnSpPr>
            <a:cxnSpLocks/>
          </p:cNvCxnSpPr>
          <p:nvPr/>
        </p:nvCxnSpPr>
        <p:spPr>
          <a:xfrm>
            <a:off x="3714750" y="3593124"/>
            <a:ext cx="782955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FD00E7D-7CD3-5DF5-2B9F-4BCA277306F0}"/>
              </a:ext>
            </a:extLst>
          </p:cNvPr>
          <p:cNvCxnSpPr>
            <a:cxnSpLocks/>
          </p:cNvCxnSpPr>
          <p:nvPr/>
        </p:nvCxnSpPr>
        <p:spPr>
          <a:xfrm>
            <a:off x="304800" y="3955074"/>
            <a:ext cx="1137285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7514477-2164-FD2D-E3E2-A8C091740BAC}"/>
              </a:ext>
            </a:extLst>
          </p:cNvPr>
          <p:cNvCxnSpPr>
            <a:cxnSpLocks/>
          </p:cNvCxnSpPr>
          <p:nvPr/>
        </p:nvCxnSpPr>
        <p:spPr>
          <a:xfrm>
            <a:off x="304800" y="4336074"/>
            <a:ext cx="1137285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3B6C00B-B2E8-D660-4C0A-0BE81AAB78D9}"/>
              </a:ext>
            </a:extLst>
          </p:cNvPr>
          <p:cNvCxnSpPr>
            <a:cxnSpLocks/>
          </p:cNvCxnSpPr>
          <p:nvPr/>
        </p:nvCxnSpPr>
        <p:spPr>
          <a:xfrm>
            <a:off x="304800" y="4659924"/>
            <a:ext cx="1137285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10DCE88-A9C5-3754-6DEB-6DE27914D06F}"/>
              </a:ext>
            </a:extLst>
          </p:cNvPr>
          <p:cNvCxnSpPr>
            <a:cxnSpLocks/>
          </p:cNvCxnSpPr>
          <p:nvPr/>
        </p:nvCxnSpPr>
        <p:spPr>
          <a:xfrm>
            <a:off x="304800" y="5021874"/>
            <a:ext cx="1137285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71EB206-5EE4-F143-2BF6-2285BEFA8BFD}"/>
              </a:ext>
            </a:extLst>
          </p:cNvPr>
          <p:cNvCxnSpPr>
            <a:cxnSpLocks/>
          </p:cNvCxnSpPr>
          <p:nvPr/>
        </p:nvCxnSpPr>
        <p:spPr>
          <a:xfrm>
            <a:off x="304800" y="5345724"/>
            <a:ext cx="60198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06097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C8EF2E8-6656-A5C6-9D1D-BAAE5AF0F3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77600" y="6302326"/>
            <a:ext cx="914400" cy="555674"/>
          </a:xfrm>
        </p:spPr>
        <p:txBody>
          <a:bodyPr/>
          <a:lstStyle/>
          <a:p>
            <a:r>
              <a:rPr lang="es-MX" dirty="0"/>
              <a:t>p. 8</a:t>
            </a:r>
            <a:endParaRPr lang="es-P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B88D71-9745-4CEF-530B-2B5993EC47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553" y="1747837"/>
            <a:ext cx="11334894" cy="2538413"/>
          </a:xfrm>
          <a:prstGeom prst="rect">
            <a:avLst/>
          </a:prstGeom>
        </p:spPr>
      </p:pic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651E9542-A8F0-8149-469D-F58292532DB6}"/>
              </a:ext>
            </a:extLst>
          </p:cNvPr>
          <p:cNvCxnSpPr>
            <a:cxnSpLocks/>
          </p:cNvCxnSpPr>
          <p:nvPr/>
        </p:nvCxnSpPr>
        <p:spPr>
          <a:xfrm>
            <a:off x="390597" y="2507274"/>
            <a:ext cx="1137285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5DECF61-FA2F-927D-EA0D-BBA51D94CAFC}"/>
              </a:ext>
            </a:extLst>
          </p:cNvPr>
          <p:cNvCxnSpPr>
            <a:cxnSpLocks/>
          </p:cNvCxnSpPr>
          <p:nvPr/>
        </p:nvCxnSpPr>
        <p:spPr>
          <a:xfrm>
            <a:off x="390597" y="2888274"/>
            <a:ext cx="806760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D374E18-5B3E-972B-F82A-30369014F946}"/>
              </a:ext>
            </a:extLst>
          </p:cNvPr>
          <p:cNvCxnSpPr>
            <a:cxnSpLocks/>
          </p:cNvCxnSpPr>
          <p:nvPr/>
        </p:nvCxnSpPr>
        <p:spPr>
          <a:xfrm>
            <a:off x="1590747" y="2145324"/>
            <a:ext cx="995355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4117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C8EF2E8-6656-A5C6-9D1D-BAAE5AF0F3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77600" y="6302326"/>
            <a:ext cx="914400" cy="555674"/>
          </a:xfrm>
        </p:spPr>
        <p:txBody>
          <a:bodyPr/>
          <a:lstStyle/>
          <a:p>
            <a:r>
              <a:rPr lang="es-MX" dirty="0"/>
              <a:t>p. 9</a:t>
            </a:r>
            <a:endParaRPr lang="es-P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48492A-EAAD-BBE1-01B5-4C909F6E8D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75" y="166687"/>
            <a:ext cx="11820526" cy="5910263"/>
          </a:xfrm>
          <a:prstGeom prst="rect">
            <a:avLst/>
          </a:prstGeom>
        </p:spPr>
      </p:pic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E0161992-2467-3CAE-5847-59FBAD740F24}"/>
              </a:ext>
            </a:extLst>
          </p:cNvPr>
          <p:cNvCxnSpPr>
            <a:cxnSpLocks/>
          </p:cNvCxnSpPr>
          <p:nvPr/>
        </p:nvCxnSpPr>
        <p:spPr>
          <a:xfrm>
            <a:off x="1581150" y="697524"/>
            <a:ext cx="101727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CF21471-2AFA-E924-1A2A-2A1C1FF5313D}"/>
              </a:ext>
            </a:extLst>
          </p:cNvPr>
          <p:cNvCxnSpPr>
            <a:cxnSpLocks/>
          </p:cNvCxnSpPr>
          <p:nvPr/>
        </p:nvCxnSpPr>
        <p:spPr>
          <a:xfrm>
            <a:off x="533400" y="1097574"/>
            <a:ext cx="1122045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1B441CD-C8DF-3BFB-4AA9-DBE7E076B769}"/>
              </a:ext>
            </a:extLst>
          </p:cNvPr>
          <p:cNvCxnSpPr>
            <a:cxnSpLocks/>
          </p:cNvCxnSpPr>
          <p:nvPr/>
        </p:nvCxnSpPr>
        <p:spPr>
          <a:xfrm>
            <a:off x="533400" y="1421424"/>
            <a:ext cx="611505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7EB772E-C5FD-F60F-B065-7650C3F62133}"/>
              </a:ext>
            </a:extLst>
          </p:cNvPr>
          <p:cNvCxnSpPr>
            <a:cxnSpLocks/>
          </p:cNvCxnSpPr>
          <p:nvPr/>
        </p:nvCxnSpPr>
        <p:spPr>
          <a:xfrm>
            <a:off x="5943600" y="1764324"/>
            <a:ext cx="56388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B014FF7-8FC6-570C-668D-CA7168C06331}"/>
              </a:ext>
            </a:extLst>
          </p:cNvPr>
          <p:cNvCxnSpPr>
            <a:cxnSpLocks/>
          </p:cNvCxnSpPr>
          <p:nvPr/>
        </p:nvCxnSpPr>
        <p:spPr>
          <a:xfrm>
            <a:off x="552450" y="2107224"/>
            <a:ext cx="1102995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5F8727B-382C-3E8E-68F8-D78DA740E1A1}"/>
              </a:ext>
            </a:extLst>
          </p:cNvPr>
          <p:cNvCxnSpPr>
            <a:cxnSpLocks/>
          </p:cNvCxnSpPr>
          <p:nvPr/>
        </p:nvCxnSpPr>
        <p:spPr>
          <a:xfrm>
            <a:off x="552450" y="2507274"/>
            <a:ext cx="1102995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6450015-7079-3E01-C5EA-0E078BAA01E9}"/>
              </a:ext>
            </a:extLst>
          </p:cNvPr>
          <p:cNvCxnSpPr>
            <a:cxnSpLocks/>
          </p:cNvCxnSpPr>
          <p:nvPr/>
        </p:nvCxnSpPr>
        <p:spPr>
          <a:xfrm>
            <a:off x="533400" y="2869224"/>
            <a:ext cx="1102995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9AFCAB9-5139-6511-AB5B-ADB5AFD8E219}"/>
              </a:ext>
            </a:extLst>
          </p:cNvPr>
          <p:cNvCxnSpPr>
            <a:cxnSpLocks/>
          </p:cNvCxnSpPr>
          <p:nvPr/>
        </p:nvCxnSpPr>
        <p:spPr>
          <a:xfrm>
            <a:off x="581025" y="3212124"/>
            <a:ext cx="867727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46773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C8EF2E8-6656-A5C6-9D1D-BAAE5AF0F3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77600" y="6302326"/>
            <a:ext cx="914400" cy="555674"/>
          </a:xfrm>
        </p:spPr>
        <p:txBody>
          <a:bodyPr/>
          <a:lstStyle/>
          <a:p>
            <a:r>
              <a:rPr lang="es-MX" dirty="0"/>
              <a:t>p. 9</a:t>
            </a:r>
            <a:endParaRPr lang="es-P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06EADF-AA17-52E9-90BF-D57BAD69F1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124" y="187689"/>
            <a:ext cx="9896475" cy="6670311"/>
          </a:xfrm>
          <a:prstGeom prst="rect">
            <a:avLst/>
          </a:prstGeom>
        </p:spPr>
      </p:pic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1F518C76-844C-DD65-000D-B1F9161D5F00}"/>
              </a:ext>
            </a:extLst>
          </p:cNvPr>
          <p:cNvCxnSpPr>
            <a:cxnSpLocks/>
          </p:cNvCxnSpPr>
          <p:nvPr/>
        </p:nvCxnSpPr>
        <p:spPr>
          <a:xfrm>
            <a:off x="2000250" y="473439"/>
            <a:ext cx="683895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F631385-26C1-8AF4-94F2-C0858391CDD8}"/>
              </a:ext>
            </a:extLst>
          </p:cNvPr>
          <p:cNvCxnSpPr>
            <a:cxnSpLocks/>
          </p:cNvCxnSpPr>
          <p:nvPr/>
        </p:nvCxnSpPr>
        <p:spPr>
          <a:xfrm>
            <a:off x="4629150" y="1063989"/>
            <a:ext cx="512445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47E59FB-7E9B-3F67-90A2-0A7A5F8A7F07}"/>
              </a:ext>
            </a:extLst>
          </p:cNvPr>
          <p:cNvCxnSpPr>
            <a:cxnSpLocks/>
          </p:cNvCxnSpPr>
          <p:nvPr/>
        </p:nvCxnSpPr>
        <p:spPr>
          <a:xfrm>
            <a:off x="2209800" y="1406889"/>
            <a:ext cx="573405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10FAE02-8848-17E7-7B7A-4FCF4DB99E79}"/>
              </a:ext>
            </a:extLst>
          </p:cNvPr>
          <p:cNvCxnSpPr>
            <a:cxnSpLocks/>
          </p:cNvCxnSpPr>
          <p:nvPr/>
        </p:nvCxnSpPr>
        <p:spPr>
          <a:xfrm>
            <a:off x="8096250" y="1940289"/>
            <a:ext cx="239077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3C40234-0D7F-0E45-D277-01345A93739D}"/>
              </a:ext>
            </a:extLst>
          </p:cNvPr>
          <p:cNvCxnSpPr>
            <a:cxnSpLocks/>
          </p:cNvCxnSpPr>
          <p:nvPr/>
        </p:nvCxnSpPr>
        <p:spPr>
          <a:xfrm>
            <a:off x="1295400" y="2264139"/>
            <a:ext cx="919162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C84268F-11C0-7E1E-241D-E5FE33C1F96C}"/>
              </a:ext>
            </a:extLst>
          </p:cNvPr>
          <p:cNvCxnSpPr>
            <a:cxnSpLocks/>
          </p:cNvCxnSpPr>
          <p:nvPr/>
        </p:nvCxnSpPr>
        <p:spPr>
          <a:xfrm>
            <a:off x="1147761" y="2587989"/>
            <a:ext cx="534828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B084775-5522-F99F-108C-BAD44FACFA99}"/>
              </a:ext>
            </a:extLst>
          </p:cNvPr>
          <p:cNvCxnSpPr>
            <a:cxnSpLocks/>
          </p:cNvCxnSpPr>
          <p:nvPr/>
        </p:nvCxnSpPr>
        <p:spPr>
          <a:xfrm>
            <a:off x="3467100" y="2873739"/>
            <a:ext cx="706755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9BA2908-E658-4E8B-8FB1-9DDFA17832C7}"/>
              </a:ext>
            </a:extLst>
          </p:cNvPr>
          <p:cNvCxnSpPr>
            <a:cxnSpLocks/>
          </p:cNvCxnSpPr>
          <p:nvPr/>
        </p:nvCxnSpPr>
        <p:spPr>
          <a:xfrm>
            <a:off x="1147761" y="3159489"/>
            <a:ext cx="938688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8E3CEAC-5F7A-BF5C-199A-4A7330CFBFA0}"/>
              </a:ext>
            </a:extLst>
          </p:cNvPr>
          <p:cNvCxnSpPr>
            <a:cxnSpLocks/>
          </p:cNvCxnSpPr>
          <p:nvPr/>
        </p:nvCxnSpPr>
        <p:spPr>
          <a:xfrm>
            <a:off x="1147761" y="3429000"/>
            <a:ext cx="494823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92D6205-EB17-ED69-05A0-0AA8ACF00583}"/>
              </a:ext>
            </a:extLst>
          </p:cNvPr>
          <p:cNvCxnSpPr>
            <a:cxnSpLocks/>
          </p:cNvCxnSpPr>
          <p:nvPr/>
        </p:nvCxnSpPr>
        <p:spPr>
          <a:xfrm>
            <a:off x="6324600" y="4092939"/>
            <a:ext cx="421005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58BE872-A421-4463-E22A-0C76F60623FF}"/>
              </a:ext>
            </a:extLst>
          </p:cNvPr>
          <p:cNvCxnSpPr>
            <a:cxnSpLocks/>
          </p:cNvCxnSpPr>
          <p:nvPr/>
        </p:nvCxnSpPr>
        <p:spPr>
          <a:xfrm>
            <a:off x="1209675" y="4378689"/>
            <a:ext cx="652462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68188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C8EF2E8-6656-A5C6-9D1D-BAAE5AF0F3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72800" y="6302326"/>
            <a:ext cx="1219200" cy="555674"/>
          </a:xfrm>
        </p:spPr>
        <p:txBody>
          <a:bodyPr>
            <a:normAutofit/>
          </a:bodyPr>
          <a:lstStyle/>
          <a:p>
            <a:r>
              <a:rPr lang="es-MX" dirty="0"/>
              <a:t>p. 9 - 10</a:t>
            </a:r>
            <a:endParaRPr lang="es-P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29E086-9758-B965-D32A-1E2F5776F9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057342" cy="8191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0985F0C-C658-3156-3054-52D40FC70F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7721" y="819150"/>
            <a:ext cx="7581900" cy="5885726"/>
          </a:xfrm>
          <a:prstGeom prst="rect">
            <a:avLst/>
          </a:prstGeom>
        </p:spPr>
      </p:pic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A8C75F87-0645-FEA3-D2BE-BD2DF78F787C}"/>
              </a:ext>
            </a:extLst>
          </p:cNvPr>
          <p:cNvCxnSpPr>
            <a:cxnSpLocks/>
          </p:cNvCxnSpPr>
          <p:nvPr/>
        </p:nvCxnSpPr>
        <p:spPr>
          <a:xfrm>
            <a:off x="1581150" y="644889"/>
            <a:ext cx="57912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FAC9DC2-C563-67B2-CC6C-91FD0D367969}"/>
              </a:ext>
            </a:extLst>
          </p:cNvPr>
          <p:cNvCxnSpPr>
            <a:cxnSpLocks/>
          </p:cNvCxnSpPr>
          <p:nvPr/>
        </p:nvCxnSpPr>
        <p:spPr>
          <a:xfrm>
            <a:off x="4686300" y="263889"/>
            <a:ext cx="100965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9911817-C7C7-0EB1-7ED1-E9CDA556B6EE}"/>
              </a:ext>
            </a:extLst>
          </p:cNvPr>
          <p:cNvCxnSpPr>
            <a:cxnSpLocks/>
          </p:cNvCxnSpPr>
          <p:nvPr/>
        </p:nvCxnSpPr>
        <p:spPr>
          <a:xfrm>
            <a:off x="2571750" y="1083039"/>
            <a:ext cx="44577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05495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C8EF2E8-6656-A5C6-9D1D-BAAE5AF0F3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72800" y="6302326"/>
            <a:ext cx="1219200" cy="555674"/>
          </a:xfrm>
        </p:spPr>
        <p:txBody>
          <a:bodyPr>
            <a:normAutofit/>
          </a:bodyPr>
          <a:lstStyle/>
          <a:p>
            <a:r>
              <a:rPr lang="es-MX" dirty="0"/>
              <a:t>p. 10</a:t>
            </a:r>
            <a:endParaRPr lang="es-P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ECDD66-3D75-3FB2-25AC-4B3380DA83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337" y="28574"/>
            <a:ext cx="10539088" cy="404812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2963AE3-338E-1CB5-239C-BE5C8D4647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337" y="3838574"/>
            <a:ext cx="10394806" cy="15144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29E725F-FA4E-2735-5A53-3270AA5A96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456" y="5878537"/>
            <a:ext cx="10436687" cy="701626"/>
          </a:xfrm>
          <a:prstGeom prst="rect">
            <a:avLst/>
          </a:prstGeom>
        </p:spPr>
      </p:pic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6F1CE71B-4F68-BE43-1ED0-C9FDA0016DE7}"/>
              </a:ext>
            </a:extLst>
          </p:cNvPr>
          <p:cNvCxnSpPr>
            <a:cxnSpLocks/>
          </p:cNvCxnSpPr>
          <p:nvPr/>
        </p:nvCxnSpPr>
        <p:spPr>
          <a:xfrm>
            <a:off x="5734050" y="1025889"/>
            <a:ext cx="507509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5E05686-7D6C-00CB-0B35-307AEBB5FB00}"/>
              </a:ext>
            </a:extLst>
          </p:cNvPr>
          <p:cNvCxnSpPr>
            <a:cxnSpLocks/>
          </p:cNvCxnSpPr>
          <p:nvPr/>
        </p:nvCxnSpPr>
        <p:spPr>
          <a:xfrm>
            <a:off x="628650" y="1330689"/>
            <a:ext cx="100203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5DDD5F4-634C-08BC-A576-7CA97510C7D7}"/>
              </a:ext>
            </a:extLst>
          </p:cNvPr>
          <p:cNvCxnSpPr>
            <a:cxnSpLocks/>
          </p:cNvCxnSpPr>
          <p:nvPr/>
        </p:nvCxnSpPr>
        <p:spPr>
          <a:xfrm>
            <a:off x="628650" y="1692639"/>
            <a:ext cx="139065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34D3508-2061-17F7-1318-94672F5A9774}"/>
              </a:ext>
            </a:extLst>
          </p:cNvPr>
          <p:cNvCxnSpPr>
            <a:cxnSpLocks/>
          </p:cNvCxnSpPr>
          <p:nvPr/>
        </p:nvCxnSpPr>
        <p:spPr>
          <a:xfrm>
            <a:off x="628650" y="2587989"/>
            <a:ext cx="100203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27DF71C-D450-8CAC-78D3-D6E2E3707EC0}"/>
              </a:ext>
            </a:extLst>
          </p:cNvPr>
          <p:cNvCxnSpPr>
            <a:cxnSpLocks/>
          </p:cNvCxnSpPr>
          <p:nvPr/>
        </p:nvCxnSpPr>
        <p:spPr>
          <a:xfrm>
            <a:off x="628650" y="2968989"/>
            <a:ext cx="100203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3A07375-1932-B1D3-EF63-C3B9F229E83D}"/>
              </a:ext>
            </a:extLst>
          </p:cNvPr>
          <p:cNvCxnSpPr>
            <a:cxnSpLocks/>
          </p:cNvCxnSpPr>
          <p:nvPr/>
        </p:nvCxnSpPr>
        <p:spPr>
          <a:xfrm>
            <a:off x="628650" y="3273789"/>
            <a:ext cx="100203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2D9915E-DD53-E19E-FCD9-0B01EB704905}"/>
              </a:ext>
            </a:extLst>
          </p:cNvPr>
          <p:cNvCxnSpPr>
            <a:cxnSpLocks/>
          </p:cNvCxnSpPr>
          <p:nvPr/>
        </p:nvCxnSpPr>
        <p:spPr>
          <a:xfrm>
            <a:off x="628650" y="3597639"/>
            <a:ext cx="299085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27373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C8EF2E8-6656-A5C6-9D1D-BAAE5AF0F3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72800" y="6302326"/>
            <a:ext cx="1219200" cy="555674"/>
          </a:xfrm>
        </p:spPr>
        <p:txBody>
          <a:bodyPr>
            <a:normAutofit/>
          </a:bodyPr>
          <a:lstStyle/>
          <a:p>
            <a:r>
              <a:rPr lang="es-MX" dirty="0"/>
              <a:t>p. 11</a:t>
            </a:r>
            <a:endParaRPr lang="es-P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CBD9B6-7C6E-45FA-0B4A-AF6E30D294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699" y="790574"/>
            <a:ext cx="11222601" cy="4638675"/>
          </a:xfrm>
          <a:prstGeom prst="rect">
            <a:avLst/>
          </a:prstGeom>
        </p:spPr>
      </p:pic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EE00270D-B0DA-6CE5-5DA3-A9599BAC98B0}"/>
              </a:ext>
            </a:extLst>
          </p:cNvPr>
          <p:cNvCxnSpPr>
            <a:cxnSpLocks/>
          </p:cNvCxnSpPr>
          <p:nvPr/>
        </p:nvCxnSpPr>
        <p:spPr>
          <a:xfrm>
            <a:off x="9601200" y="1902189"/>
            <a:ext cx="18288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2EE1785-2D14-262B-681C-0FAE5739C3B1}"/>
              </a:ext>
            </a:extLst>
          </p:cNvPr>
          <p:cNvCxnSpPr>
            <a:cxnSpLocks/>
          </p:cNvCxnSpPr>
          <p:nvPr/>
        </p:nvCxnSpPr>
        <p:spPr>
          <a:xfrm>
            <a:off x="762000" y="2245089"/>
            <a:ext cx="102108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0410558-2221-5C68-EC48-D6F9353AC7FF}"/>
              </a:ext>
            </a:extLst>
          </p:cNvPr>
          <p:cNvCxnSpPr>
            <a:cxnSpLocks/>
          </p:cNvCxnSpPr>
          <p:nvPr/>
        </p:nvCxnSpPr>
        <p:spPr>
          <a:xfrm>
            <a:off x="1496500" y="1235439"/>
            <a:ext cx="102108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54C1E92-128C-B162-D7A6-BF17FCD232E6}"/>
              </a:ext>
            </a:extLst>
          </p:cNvPr>
          <p:cNvCxnSpPr>
            <a:cxnSpLocks/>
          </p:cNvCxnSpPr>
          <p:nvPr/>
        </p:nvCxnSpPr>
        <p:spPr>
          <a:xfrm>
            <a:off x="762000" y="1559289"/>
            <a:ext cx="53340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97889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C8EF2E8-6656-A5C6-9D1D-BAAE5AF0F3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72800" y="6302326"/>
            <a:ext cx="1219200" cy="555674"/>
          </a:xfrm>
        </p:spPr>
        <p:txBody>
          <a:bodyPr>
            <a:normAutofit/>
          </a:bodyPr>
          <a:lstStyle/>
          <a:p>
            <a:r>
              <a:rPr lang="es-MX" dirty="0"/>
              <a:t>p. 11</a:t>
            </a:r>
            <a:endParaRPr lang="es-P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DD0CD25-35A4-3050-5996-B0042A5002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19237"/>
            <a:ext cx="11980838" cy="3186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0856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5293280-3BCD-AAAE-8E3B-B9C9012FD0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7459" y="458290"/>
            <a:ext cx="9357082" cy="238180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EBAD474-E49E-1C20-483A-35605E59AD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6900" y="2439705"/>
            <a:ext cx="3343275" cy="161840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C39F0F3-6E86-E0CA-C4F1-C5FEB40B24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0467" y="5639134"/>
            <a:ext cx="3343275" cy="6381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5E22222-5545-E810-D808-94AD72577F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75105" y="5285019"/>
            <a:ext cx="1816895" cy="147886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8097FBA-E020-0FC1-F813-F425055312C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2250" y="5639134"/>
            <a:ext cx="6117114" cy="887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9434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C8EF2E8-6656-A5C6-9D1D-BAAE5AF0F3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72800" y="6302326"/>
            <a:ext cx="1219200" cy="555674"/>
          </a:xfrm>
        </p:spPr>
        <p:txBody>
          <a:bodyPr>
            <a:normAutofit/>
          </a:bodyPr>
          <a:lstStyle/>
          <a:p>
            <a:r>
              <a:rPr lang="es-MX" dirty="0"/>
              <a:t>p. 12</a:t>
            </a:r>
            <a:endParaRPr lang="es-P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B9B3B8-D216-50A1-DD71-C79D245B18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724" y="157162"/>
            <a:ext cx="6535149" cy="94773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7D68089-7732-242E-80BD-823AAED41D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058" y="1547812"/>
            <a:ext cx="11819884" cy="4300538"/>
          </a:xfrm>
          <a:prstGeom prst="rect">
            <a:avLst/>
          </a:prstGeom>
        </p:spPr>
      </p:pic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39AF8529-741D-37FF-9382-7B83674110BE}"/>
              </a:ext>
            </a:extLst>
          </p:cNvPr>
          <p:cNvCxnSpPr>
            <a:cxnSpLocks/>
          </p:cNvCxnSpPr>
          <p:nvPr/>
        </p:nvCxnSpPr>
        <p:spPr>
          <a:xfrm>
            <a:off x="4141694" y="2101653"/>
            <a:ext cx="76200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5E543A7-E8E1-8CA9-68C1-494404A96E7C}"/>
              </a:ext>
            </a:extLst>
          </p:cNvPr>
          <p:cNvCxnSpPr>
            <a:cxnSpLocks/>
          </p:cNvCxnSpPr>
          <p:nvPr/>
        </p:nvCxnSpPr>
        <p:spPr>
          <a:xfrm>
            <a:off x="1792941" y="2451276"/>
            <a:ext cx="4141694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044E624-3BB0-675B-0A84-852FAFB48C34}"/>
              </a:ext>
            </a:extLst>
          </p:cNvPr>
          <p:cNvCxnSpPr>
            <a:cxnSpLocks/>
          </p:cNvCxnSpPr>
          <p:nvPr/>
        </p:nvCxnSpPr>
        <p:spPr>
          <a:xfrm>
            <a:off x="466724" y="2451276"/>
            <a:ext cx="447676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8865316-151E-82C7-05E9-9B97DF3F9821}"/>
              </a:ext>
            </a:extLst>
          </p:cNvPr>
          <p:cNvCxnSpPr>
            <a:cxnSpLocks/>
          </p:cNvCxnSpPr>
          <p:nvPr/>
        </p:nvCxnSpPr>
        <p:spPr>
          <a:xfrm>
            <a:off x="654423" y="5042076"/>
            <a:ext cx="7413812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1946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C8EF2E8-6656-A5C6-9D1D-BAAE5AF0F3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77600" y="6302326"/>
            <a:ext cx="914400" cy="555674"/>
          </a:xfrm>
        </p:spPr>
        <p:txBody>
          <a:bodyPr/>
          <a:lstStyle/>
          <a:p>
            <a:r>
              <a:rPr lang="es-MX" dirty="0"/>
              <a:t>p. 6</a:t>
            </a:r>
            <a:endParaRPr lang="es-P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218C7F-5DBF-6FF3-6FB5-524202DBC7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790" y="2214562"/>
            <a:ext cx="11160419" cy="180498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4843548-D011-6094-C211-75098CB44D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751" y="174855"/>
            <a:ext cx="6117114" cy="833491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367384A-0231-F885-B27C-138695389446}"/>
              </a:ext>
            </a:extLst>
          </p:cNvPr>
          <p:cNvCxnSpPr/>
          <p:nvPr/>
        </p:nvCxnSpPr>
        <p:spPr>
          <a:xfrm>
            <a:off x="1617785" y="2785403"/>
            <a:ext cx="9762978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0DBD773-5893-4C2F-9B9D-A763699C156A}"/>
              </a:ext>
            </a:extLst>
          </p:cNvPr>
          <p:cNvCxnSpPr>
            <a:cxnSpLocks/>
          </p:cNvCxnSpPr>
          <p:nvPr/>
        </p:nvCxnSpPr>
        <p:spPr>
          <a:xfrm>
            <a:off x="515790" y="3191021"/>
            <a:ext cx="1103378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48621FD-FAD1-2129-B354-C5D2036D4409}"/>
              </a:ext>
            </a:extLst>
          </p:cNvPr>
          <p:cNvCxnSpPr>
            <a:cxnSpLocks/>
          </p:cNvCxnSpPr>
          <p:nvPr/>
        </p:nvCxnSpPr>
        <p:spPr>
          <a:xfrm>
            <a:off x="642424" y="3540369"/>
            <a:ext cx="1103378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21A6344-78D7-2897-85DB-72A6ED4EBA10}"/>
              </a:ext>
            </a:extLst>
          </p:cNvPr>
          <p:cNvCxnSpPr>
            <a:cxnSpLocks/>
          </p:cNvCxnSpPr>
          <p:nvPr/>
        </p:nvCxnSpPr>
        <p:spPr>
          <a:xfrm>
            <a:off x="579107" y="3892061"/>
            <a:ext cx="2543921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9590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C8EF2E8-6656-A5C6-9D1D-BAAE5AF0F3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72800" y="6302326"/>
            <a:ext cx="1219200" cy="555674"/>
          </a:xfrm>
        </p:spPr>
        <p:txBody>
          <a:bodyPr>
            <a:normAutofit/>
          </a:bodyPr>
          <a:lstStyle/>
          <a:p>
            <a:r>
              <a:rPr lang="es-MX" dirty="0"/>
              <a:t>p. 12</a:t>
            </a:r>
            <a:endParaRPr lang="es-P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9B4155-2597-7B14-3277-EAC48AA29D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50" y="0"/>
            <a:ext cx="11259492" cy="6302326"/>
          </a:xfrm>
          <a:prstGeom prst="rect">
            <a:avLst/>
          </a:prstGeom>
        </p:spPr>
      </p:pic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A710FECD-7515-5751-2C23-2C906F72642D}"/>
              </a:ext>
            </a:extLst>
          </p:cNvPr>
          <p:cNvCxnSpPr>
            <a:cxnSpLocks/>
          </p:cNvCxnSpPr>
          <p:nvPr/>
        </p:nvCxnSpPr>
        <p:spPr>
          <a:xfrm>
            <a:off x="1810870" y="389393"/>
            <a:ext cx="8803342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0560A2B-11C0-51B4-E1B6-1859118578AF}"/>
              </a:ext>
            </a:extLst>
          </p:cNvPr>
          <p:cNvCxnSpPr>
            <a:cxnSpLocks/>
          </p:cNvCxnSpPr>
          <p:nvPr/>
        </p:nvCxnSpPr>
        <p:spPr>
          <a:xfrm>
            <a:off x="385482" y="1043816"/>
            <a:ext cx="1425388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6AE48DA-9E77-6F20-6A54-D2A2EEA5FAAA}"/>
              </a:ext>
            </a:extLst>
          </p:cNvPr>
          <p:cNvCxnSpPr>
            <a:cxnSpLocks/>
          </p:cNvCxnSpPr>
          <p:nvPr/>
        </p:nvCxnSpPr>
        <p:spPr>
          <a:xfrm>
            <a:off x="385482" y="2442311"/>
            <a:ext cx="32004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5FBB0C2-5D45-0359-B2CD-8821AA830CAE}"/>
              </a:ext>
            </a:extLst>
          </p:cNvPr>
          <p:cNvCxnSpPr>
            <a:cxnSpLocks/>
          </p:cNvCxnSpPr>
          <p:nvPr/>
        </p:nvCxnSpPr>
        <p:spPr>
          <a:xfrm>
            <a:off x="5763096" y="2110617"/>
            <a:ext cx="5209704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3E1842A-BC90-B2A6-46B2-0F7F51CF085B}"/>
              </a:ext>
            </a:extLst>
          </p:cNvPr>
          <p:cNvCxnSpPr>
            <a:cxnSpLocks/>
          </p:cNvCxnSpPr>
          <p:nvPr/>
        </p:nvCxnSpPr>
        <p:spPr>
          <a:xfrm>
            <a:off x="3693458" y="4495228"/>
            <a:ext cx="7279342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8AF2021-D460-0D2A-DCCE-45EBC4BB4492}"/>
              </a:ext>
            </a:extLst>
          </p:cNvPr>
          <p:cNvCxnSpPr>
            <a:cxnSpLocks/>
          </p:cNvCxnSpPr>
          <p:nvPr/>
        </p:nvCxnSpPr>
        <p:spPr>
          <a:xfrm>
            <a:off x="385482" y="4889676"/>
            <a:ext cx="32004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FC97D25-76B7-88DD-EF77-D6EBD92877A5}"/>
              </a:ext>
            </a:extLst>
          </p:cNvPr>
          <p:cNvCxnSpPr>
            <a:cxnSpLocks/>
          </p:cNvCxnSpPr>
          <p:nvPr/>
        </p:nvCxnSpPr>
        <p:spPr>
          <a:xfrm>
            <a:off x="5167548" y="4884622"/>
            <a:ext cx="6002476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4DDD0AB-2E12-8A01-FA22-29716B1301A5}"/>
              </a:ext>
            </a:extLst>
          </p:cNvPr>
          <p:cNvCxnSpPr>
            <a:cxnSpLocks/>
          </p:cNvCxnSpPr>
          <p:nvPr/>
        </p:nvCxnSpPr>
        <p:spPr>
          <a:xfrm>
            <a:off x="385482" y="5194476"/>
            <a:ext cx="10587318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A10A590-E8F1-AD50-83C5-D954DC6FF06A}"/>
              </a:ext>
            </a:extLst>
          </p:cNvPr>
          <p:cNvCxnSpPr>
            <a:cxnSpLocks/>
          </p:cNvCxnSpPr>
          <p:nvPr/>
        </p:nvCxnSpPr>
        <p:spPr>
          <a:xfrm>
            <a:off x="385482" y="5570994"/>
            <a:ext cx="10587318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1D0CCF4-D18E-029C-3710-EE2B7676C986}"/>
              </a:ext>
            </a:extLst>
          </p:cNvPr>
          <p:cNvCxnSpPr>
            <a:cxnSpLocks/>
          </p:cNvCxnSpPr>
          <p:nvPr/>
        </p:nvCxnSpPr>
        <p:spPr>
          <a:xfrm>
            <a:off x="385482" y="5902688"/>
            <a:ext cx="10587318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5D35E7A-0D4C-C3D8-4D26-50FD2F4F5D48}"/>
              </a:ext>
            </a:extLst>
          </p:cNvPr>
          <p:cNvCxnSpPr>
            <a:cxnSpLocks/>
          </p:cNvCxnSpPr>
          <p:nvPr/>
        </p:nvCxnSpPr>
        <p:spPr>
          <a:xfrm>
            <a:off x="385482" y="6257640"/>
            <a:ext cx="382793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57558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C8EF2E8-6656-A5C6-9D1D-BAAE5AF0F3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72800" y="6302326"/>
            <a:ext cx="1219200" cy="555674"/>
          </a:xfrm>
        </p:spPr>
        <p:txBody>
          <a:bodyPr>
            <a:normAutofit/>
          </a:bodyPr>
          <a:lstStyle/>
          <a:p>
            <a:r>
              <a:rPr lang="es-MX" dirty="0"/>
              <a:t>p. 12</a:t>
            </a:r>
            <a:endParaRPr lang="es-P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444D30-C549-A978-413C-CDBF77389B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146" y="1528761"/>
            <a:ext cx="11970546" cy="159781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B585E52-CD76-5DA7-C9A7-BF7FC2382C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3731420"/>
            <a:ext cx="11734800" cy="1885950"/>
          </a:xfrm>
          <a:prstGeom prst="rect">
            <a:avLst/>
          </a:prstGeom>
        </p:spPr>
      </p:pic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DE4BC976-B407-121D-FCCE-7B36EFD244B9}"/>
              </a:ext>
            </a:extLst>
          </p:cNvPr>
          <p:cNvCxnSpPr>
            <a:cxnSpLocks/>
          </p:cNvCxnSpPr>
          <p:nvPr/>
        </p:nvCxnSpPr>
        <p:spPr>
          <a:xfrm>
            <a:off x="2187388" y="1949252"/>
            <a:ext cx="112955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D1B47EF-9C2B-61B0-D3D8-AA2FC869239B}"/>
              </a:ext>
            </a:extLst>
          </p:cNvPr>
          <p:cNvCxnSpPr>
            <a:cxnSpLocks/>
          </p:cNvCxnSpPr>
          <p:nvPr/>
        </p:nvCxnSpPr>
        <p:spPr>
          <a:xfrm>
            <a:off x="4684058" y="2307840"/>
            <a:ext cx="680869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680780A-9DA0-505C-601B-D0634512EB74}"/>
              </a:ext>
            </a:extLst>
          </p:cNvPr>
          <p:cNvCxnSpPr>
            <a:cxnSpLocks/>
          </p:cNvCxnSpPr>
          <p:nvPr/>
        </p:nvCxnSpPr>
        <p:spPr>
          <a:xfrm>
            <a:off x="376517" y="2666428"/>
            <a:ext cx="11116236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A3A17F6-4FBF-16DA-330A-31428A11E6AE}"/>
              </a:ext>
            </a:extLst>
          </p:cNvPr>
          <p:cNvCxnSpPr>
            <a:cxnSpLocks/>
          </p:cNvCxnSpPr>
          <p:nvPr/>
        </p:nvCxnSpPr>
        <p:spPr>
          <a:xfrm>
            <a:off x="376517" y="3076702"/>
            <a:ext cx="806824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36C7CDD-CAC0-BB00-66A8-9E0B51AD0406}"/>
              </a:ext>
            </a:extLst>
          </p:cNvPr>
          <p:cNvCxnSpPr>
            <a:cxnSpLocks/>
          </p:cNvCxnSpPr>
          <p:nvPr/>
        </p:nvCxnSpPr>
        <p:spPr>
          <a:xfrm>
            <a:off x="376517" y="4862781"/>
            <a:ext cx="11116236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B431015-76D3-5D90-1EC1-A4B896404E85}"/>
              </a:ext>
            </a:extLst>
          </p:cNvPr>
          <p:cNvCxnSpPr>
            <a:cxnSpLocks/>
          </p:cNvCxnSpPr>
          <p:nvPr/>
        </p:nvCxnSpPr>
        <p:spPr>
          <a:xfrm>
            <a:off x="1541929" y="4486264"/>
            <a:ext cx="1011218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5E0183F-B41D-3CD0-9444-B00E9787CFC8}"/>
              </a:ext>
            </a:extLst>
          </p:cNvPr>
          <p:cNvCxnSpPr>
            <a:cxnSpLocks/>
          </p:cNvCxnSpPr>
          <p:nvPr/>
        </p:nvCxnSpPr>
        <p:spPr>
          <a:xfrm>
            <a:off x="376517" y="5203439"/>
            <a:ext cx="11116236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D44E03C-FE2A-07E7-A9C4-C3DE8DE5F544}"/>
              </a:ext>
            </a:extLst>
          </p:cNvPr>
          <p:cNvCxnSpPr>
            <a:cxnSpLocks/>
          </p:cNvCxnSpPr>
          <p:nvPr/>
        </p:nvCxnSpPr>
        <p:spPr>
          <a:xfrm>
            <a:off x="376517" y="5576456"/>
            <a:ext cx="3944471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9750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C8EF2E8-6656-A5C6-9D1D-BAAE5AF0F3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72800" y="6302326"/>
            <a:ext cx="1219200" cy="555674"/>
          </a:xfrm>
        </p:spPr>
        <p:txBody>
          <a:bodyPr>
            <a:normAutofit/>
          </a:bodyPr>
          <a:lstStyle/>
          <a:p>
            <a:r>
              <a:rPr lang="es-MX" dirty="0"/>
              <a:t>p. 13</a:t>
            </a:r>
            <a:endParaRPr lang="es-PE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E95717E-7835-CA8F-99ED-1F8969EBB2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21" y="960486"/>
            <a:ext cx="11901758" cy="4205288"/>
          </a:xfrm>
          <a:prstGeom prst="rect">
            <a:avLst/>
          </a:prstGeom>
        </p:spPr>
      </p:pic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7AB8AE14-366D-E716-7099-6532003490F7}"/>
              </a:ext>
            </a:extLst>
          </p:cNvPr>
          <p:cNvCxnSpPr>
            <a:cxnSpLocks/>
          </p:cNvCxnSpPr>
          <p:nvPr/>
        </p:nvCxnSpPr>
        <p:spPr>
          <a:xfrm>
            <a:off x="3209365" y="1366545"/>
            <a:ext cx="8695764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79B1D5D-70CB-DC47-8EEA-E91DA058B9D8}"/>
              </a:ext>
            </a:extLst>
          </p:cNvPr>
          <p:cNvCxnSpPr>
            <a:cxnSpLocks/>
          </p:cNvCxnSpPr>
          <p:nvPr/>
        </p:nvCxnSpPr>
        <p:spPr>
          <a:xfrm>
            <a:off x="528918" y="1716169"/>
            <a:ext cx="11376211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C15740F-DF13-ED82-4E2C-24066E81EF40}"/>
              </a:ext>
            </a:extLst>
          </p:cNvPr>
          <p:cNvCxnSpPr>
            <a:cxnSpLocks/>
          </p:cNvCxnSpPr>
          <p:nvPr/>
        </p:nvCxnSpPr>
        <p:spPr>
          <a:xfrm>
            <a:off x="407894" y="2101652"/>
            <a:ext cx="997323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89F2E0F-0420-AD1D-4459-88A3B84FBB95}"/>
              </a:ext>
            </a:extLst>
          </p:cNvPr>
          <p:cNvCxnSpPr>
            <a:cxnSpLocks/>
          </p:cNvCxnSpPr>
          <p:nvPr/>
        </p:nvCxnSpPr>
        <p:spPr>
          <a:xfrm>
            <a:off x="4213412" y="2469205"/>
            <a:ext cx="417755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2582D1E-6561-D090-8AB7-797F0C3D8531}"/>
              </a:ext>
            </a:extLst>
          </p:cNvPr>
          <p:cNvCxnSpPr>
            <a:cxnSpLocks/>
          </p:cNvCxnSpPr>
          <p:nvPr/>
        </p:nvCxnSpPr>
        <p:spPr>
          <a:xfrm>
            <a:off x="1407459" y="2818828"/>
            <a:ext cx="9852212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F571A8D-084B-FAA3-1A08-782C2BEEBEAE}"/>
              </a:ext>
            </a:extLst>
          </p:cNvPr>
          <p:cNvCxnSpPr>
            <a:cxnSpLocks/>
          </p:cNvCxnSpPr>
          <p:nvPr/>
        </p:nvCxnSpPr>
        <p:spPr>
          <a:xfrm>
            <a:off x="5459506" y="3195346"/>
            <a:ext cx="461682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D1FAAF8-E6EC-C08E-E871-74F1151DA88C}"/>
              </a:ext>
            </a:extLst>
          </p:cNvPr>
          <p:cNvCxnSpPr>
            <a:cxnSpLocks/>
          </p:cNvCxnSpPr>
          <p:nvPr/>
        </p:nvCxnSpPr>
        <p:spPr>
          <a:xfrm>
            <a:off x="5289177" y="3513593"/>
            <a:ext cx="6615952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6E209C3-372A-E969-CC5B-7467539C73D5}"/>
              </a:ext>
            </a:extLst>
          </p:cNvPr>
          <p:cNvCxnSpPr>
            <a:cxnSpLocks/>
          </p:cNvCxnSpPr>
          <p:nvPr/>
        </p:nvCxnSpPr>
        <p:spPr>
          <a:xfrm>
            <a:off x="528918" y="3934934"/>
            <a:ext cx="8794376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79701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C8EF2E8-6656-A5C6-9D1D-BAAE5AF0F3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72800" y="6302326"/>
            <a:ext cx="1219200" cy="555674"/>
          </a:xfrm>
        </p:spPr>
        <p:txBody>
          <a:bodyPr>
            <a:normAutofit/>
          </a:bodyPr>
          <a:lstStyle/>
          <a:p>
            <a:r>
              <a:rPr lang="es-MX" dirty="0"/>
              <a:t>p. 13</a:t>
            </a:r>
            <a:endParaRPr lang="es-P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52819D-3823-5638-1C17-2C2E934BFE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865" y="2111326"/>
            <a:ext cx="11616270" cy="1633538"/>
          </a:xfrm>
          <a:prstGeom prst="rect">
            <a:avLst/>
          </a:prstGeom>
        </p:spPr>
      </p:pic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382952A-F946-40CF-44D4-9F3A4F109EED}"/>
              </a:ext>
            </a:extLst>
          </p:cNvPr>
          <p:cNvCxnSpPr>
            <a:cxnSpLocks/>
          </p:cNvCxnSpPr>
          <p:nvPr/>
        </p:nvCxnSpPr>
        <p:spPr>
          <a:xfrm>
            <a:off x="1559859" y="2599193"/>
            <a:ext cx="991496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73F3499-1EA9-8536-96AD-45C45E3C4DFE}"/>
              </a:ext>
            </a:extLst>
          </p:cNvPr>
          <p:cNvCxnSpPr>
            <a:cxnSpLocks/>
          </p:cNvCxnSpPr>
          <p:nvPr/>
        </p:nvCxnSpPr>
        <p:spPr>
          <a:xfrm>
            <a:off x="475130" y="2948816"/>
            <a:ext cx="1114312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C3993D9-30FD-458C-347C-0FA7C528274B}"/>
              </a:ext>
            </a:extLst>
          </p:cNvPr>
          <p:cNvCxnSpPr>
            <a:cxnSpLocks/>
          </p:cNvCxnSpPr>
          <p:nvPr/>
        </p:nvCxnSpPr>
        <p:spPr>
          <a:xfrm>
            <a:off x="524435" y="3298440"/>
            <a:ext cx="1114312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BA8CA0C-C9CA-27F6-9310-7A60628605CF}"/>
              </a:ext>
            </a:extLst>
          </p:cNvPr>
          <p:cNvCxnSpPr>
            <a:cxnSpLocks/>
          </p:cNvCxnSpPr>
          <p:nvPr/>
        </p:nvCxnSpPr>
        <p:spPr>
          <a:xfrm>
            <a:off x="524435" y="3744864"/>
            <a:ext cx="562087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15628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C8EF2E8-6656-A5C6-9D1D-BAAE5AF0F3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72800" y="6302326"/>
            <a:ext cx="1219200" cy="555674"/>
          </a:xfrm>
        </p:spPr>
        <p:txBody>
          <a:bodyPr>
            <a:normAutofit/>
          </a:bodyPr>
          <a:lstStyle/>
          <a:p>
            <a:r>
              <a:rPr lang="es-MX" dirty="0"/>
              <a:t>p. 13</a:t>
            </a:r>
            <a:endParaRPr lang="es-P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460C9A-659A-96B8-22FD-94A37614AF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987" y="300037"/>
            <a:ext cx="10060356" cy="6329363"/>
          </a:xfrm>
          <a:prstGeom prst="rect">
            <a:avLst/>
          </a:prstGeom>
        </p:spPr>
      </p:pic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1275AD00-15B6-791D-8507-7B609D5255C9}"/>
              </a:ext>
            </a:extLst>
          </p:cNvPr>
          <p:cNvCxnSpPr>
            <a:cxnSpLocks/>
          </p:cNvCxnSpPr>
          <p:nvPr/>
        </p:nvCxnSpPr>
        <p:spPr>
          <a:xfrm>
            <a:off x="1882588" y="662817"/>
            <a:ext cx="8516471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31C07F6-DA08-9734-E7A0-BB824967AD63}"/>
              </a:ext>
            </a:extLst>
          </p:cNvPr>
          <p:cNvCxnSpPr>
            <a:cxnSpLocks/>
          </p:cNvCxnSpPr>
          <p:nvPr/>
        </p:nvCxnSpPr>
        <p:spPr>
          <a:xfrm>
            <a:off x="959223" y="976582"/>
            <a:ext cx="9439836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3FCA541-77EB-CA12-FF55-A359C6682BEB}"/>
              </a:ext>
            </a:extLst>
          </p:cNvPr>
          <p:cNvCxnSpPr>
            <a:cxnSpLocks/>
          </p:cNvCxnSpPr>
          <p:nvPr/>
        </p:nvCxnSpPr>
        <p:spPr>
          <a:xfrm>
            <a:off x="2411506" y="4042511"/>
            <a:ext cx="798755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BD0C20E-F05D-1632-CFC4-7808F7F3B133}"/>
              </a:ext>
            </a:extLst>
          </p:cNvPr>
          <p:cNvCxnSpPr>
            <a:cxnSpLocks/>
          </p:cNvCxnSpPr>
          <p:nvPr/>
        </p:nvCxnSpPr>
        <p:spPr>
          <a:xfrm>
            <a:off x="959223" y="4320417"/>
            <a:ext cx="798755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BC84910-016B-41BF-8572-ABBF2649933B}"/>
              </a:ext>
            </a:extLst>
          </p:cNvPr>
          <p:cNvCxnSpPr>
            <a:cxnSpLocks/>
          </p:cNvCxnSpPr>
          <p:nvPr/>
        </p:nvCxnSpPr>
        <p:spPr>
          <a:xfrm>
            <a:off x="8086165" y="2213711"/>
            <a:ext cx="2483222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CF73C7A-1134-3264-1757-E1458E8D1663}"/>
              </a:ext>
            </a:extLst>
          </p:cNvPr>
          <p:cNvCxnSpPr>
            <a:cxnSpLocks/>
          </p:cNvCxnSpPr>
          <p:nvPr/>
        </p:nvCxnSpPr>
        <p:spPr>
          <a:xfrm>
            <a:off x="959223" y="2500581"/>
            <a:ext cx="6140824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E0C1CA0-CA86-EBA0-F826-57D5C4722E3E}"/>
              </a:ext>
            </a:extLst>
          </p:cNvPr>
          <p:cNvCxnSpPr>
            <a:cxnSpLocks/>
          </p:cNvCxnSpPr>
          <p:nvPr/>
        </p:nvCxnSpPr>
        <p:spPr>
          <a:xfrm>
            <a:off x="5199529" y="5530652"/>
            <a:ext cx="5369858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9D3FC0D-5736-0298-AC2A-EA5469557638}"/>
              </a:ext>
            </a:extLst>
          </p:cNvPr>
          <p:cNvCxnSpPr>
            <a:cxnSpLocks/>
          </p:cNvCxnSpPr>
          <p:nvPr/>
        </p:nvCxnSpPr>
        <p:spPr>
          <a:xfrm>
            <a:off x="959223" y="5826487"/>
            <a:ext cx="1210236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204EAB1-17B1-9939-5511-28CF1FEEC6A2}"/>
              </a:ext>
            </a:extLst>
          </p:cNvPr>
          <p:cNvCxnSpPr>
            <a:cxnSpLocks/>
          </p:cNvCxnSpPr>
          <p:nvPr/>
        </p:nvCxnSpPr>
        <p:spPr>
          <a:xfrm>
            <a:off x="4724399" y="5826487"/>
            <a:ext cx="567466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B8E8B74-875B-2BCC-829C-EBC4E4F97E37}"/>
              </a:ext>
            </a:extLst>
          </p:cNvPr>
          <p:cNvCxnSpPr>
            <a:cxnSpLocks/>
          </p:cNvCxnSpPr>
          <p:nvPr/>
        </p:nvCxnSpPr>
        <p:spPr>
          <a:xfrm>
            <a:off x="959223" y="6158181"/>
            <a:ext cx="9439836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0C8311A-C2F0-DB19-2B5E-B3975EC50049}"/>
              </a:ext>
            </a:extLst>
          </p:cNvPr>
          <p:cNvCxnSpPr>
            <a:cxnSpLocks/>
          </p:cNvCxnSpPr>
          <p:nvPr/>
        </p:nvCxnSpPr>
        <p:spPr>
          <a:xfrm>
            <a:off x="959223" y="6463119"/>
            <a:ext cx="9610164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71169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C8EF2E8-6656-A5C6-9D1D-BAAE5AF0F3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72800" y="6302326"/>
            <a:ext cx="1219200" cy="555674"/>
          </a:xfrm>
        </p:spPr>
        <p:txBody>
          <a:bodyPr>
            <a:normAutofit/>
          </a:bodyPr>
          <a:lstStyle/>
          <a:p>
            <a:r>
              <a:rPr lang="es-MX" dirty="0"/>
              <a:t>p. 14</a:t>
            </a:r>
            <a:endParaRPr lang="es-P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0D8913B-4169-07B2-A25F-4167058C72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25" y="1518394"/>
            <a:ext cx="11202010" cy="3509963"/>
          </a:xfrm>
          <a:prstGeom prst="rect">
            <a:avLst/>
          </a:prstGeom>
        </p:spPr>
      </p:pic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0ABC6B1D-1F09-5E86-0B35-2E48D736B203}"/>
              </a:ext>
            </a:extLst>
          </p:cNvPr>
          <p:cNvCxnSpPr>
            <a:cxnSpLocks/>
          </p:cNvCxnSpPr>
          <p:nvPr/>
        </p:nvCxnSpPr>
        <p:spPr>
          <a:xfrm>
            <a:off x="564776" y="2106272"/>
            <a:ext cx="10605248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D245920-0BC0-53AE-E65B-5295DD361B32}"/>
              </a:ext>
            </a:extLst>
          </p:cNvPr>
          <p:cNvCxnSpPr>
            <a:cxnSpLocks/>
          </p:cNvCxnSpPr>
          <p:nvPr/>
        </p:nvCxnSpPr>
        <p:spPr>
          <a:xfrm>
            <a:off x="564776" y="2437966"/>
            <a:ext cx="10605248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08441AA-0CF0-89D4-069F-CE51FBAC64B7}"/>
              </a:ext>
            </a:extLst>
          </p:cNvPr>
          <p:cNvCxnSpPr>
            <a:cxnSpLocks/>
          </p:cNvCxnSpPr>
          <p:nvPr/>
        </p:nvCxnSpPr>
        <p:spPr>
          <a:xfrm>
            <a:off x="564776" y="2769660"/>
            <a:ext cx="32004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BC3B30B-ACD6-B92E-7B9C-E56CB86C7490}"/>
              </a:ext>
            </a:extLst>
          </p:cNvPr>
          <p:cNvCxnSpPr>
            <a:cxnSpLocks/>
          </p:cNvCxnSpPr>
          <p:nvPr/>
        </p:nvCxnSpPr>
        <p:spPr>
          <a:xfrm>
            <a:off x="1541929" y="3271684"/>
            <a:ext cx="985669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92001C3-5469-826B-5313-AC1CA94C7791}"/>
              </a:ext>
            </a:extLst>
          </p:cNvPr>
          <p:cNvCxnSpPr>
            <a:cxnSpLocks/>
          </p:cNvCxnSpPr>
          <p:nvPr/>
        </p:nvCxnSpPr>
        <p:spPr>
          <a:xfrm>
            <a:off x="8337176" y="4652248"/>
            <a:ext cx="293146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1478D8B-3AAD-A095-534E-71A68D4DB107}"/>
              </a:ext>
            </a:extLst>
          </p:cNvPr>
          <p:cNvCxnSpPr>
            <a:cxnSpLocks/>
          </p:cNvCxnSpPr>
          <p:nvPr/>
        </p:nvCxnSpPr>
        <p:spPr>
          <a:xfrm>
            <a:off x="564776" y="5028357"/>
            <a:ext cx="8462684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04168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C8EF2E8-6656-A5C6-9D1D-BAAE5AF0F3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72800" y="6302326"/>
            <a:ext cx="1219200" cy="555674"/>
          </a:xfrm>
        </p:spPr>
        <p:txBody>
          <a:bodyPr>
            <a:normAutofit/>
          </a:bodyPr>
          <a:lstStyle/>
          <a:p>
            <a:r>
              <a:rPr lang="es-MX" dirty="0"/>
              <a:t>p. 14</a:t>
            </a:r>
            <a:endParaRPr lang="es-P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03B3F1-8707-BE05-9245-52D460F4C9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650" y="230258"/>
            <a:ext cx="9715500" cy="6397483"/>
          </a:xfrm>
          <a:prstGeom prst="rect">
            <a:avLst/>
          </a:prstGeom>
        </p:spPr>
      </p:pic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4396BD8-6F88-635D-D793-3E3FD4811698}"/>
              </a:ext>
            </a:extLst>
          </p:cNvPr>
          <p:cNvCxnSpPr>
            <a:cxnSpLocks/>
          </p:cNvCxnSpPr>
          <p:nvPr/>
        </p:nvCxnSpPr>
        <p:spPr>
          <a:xfrm>
            <a:off x="2043952" y="2411072"/>
            <a:ext cx="8426824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C086AE2-43B7-AC2D-DB51-7BD9F8AD54FF}"/>
              </a:ext>
            </a:extLst>
          </p:cNvPr>
          <p:cNvCxnSpPr>
            <a:cxnSpLocks/>
          </p:cNvCxnSpPr>
          <p:nvPr/>
        </p:nvCxnSpPr>
        <p:spPr>
          <a:xfrm>
            <a:off x="1174375" y="2688977"/>
            <a:ext cx="8812307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42DFDB2-304A-2A4F-79A9-7A652E5C3041}"/>
              </a:ext>
            </a:extLst>
          </p:cNvPr>
          <p:cNvCxnSpPr>
            <a:cxnSpLocks/>
          </p:cNvCxnSpPr>
          <p:nvPr/>
        </p:nvCxnSpPr>
        <p:spPr>
          <a:xfrm>
            <a:off x="6992471" y="3029637"/>
            <a:ext cx="347830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4BE5034-3071-DBC6-4F9E-6B396C169C56}"/>
              </a:ext>
            </a:extLst>
          </p:cNvPr>
          <p:cNvCxnSpPr>
            <a:cxnSpLocks/>
          </p:cNvCxnSpPr>
          <p:nvPr/>
        </p:nvCxnSpPr>
        <p:spPr>
          <a:xfrm>
            <a:off x="1174375" y="3267201"/>
            <a:ext cx="9296401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D0DC17C-D1D4-A12B-6B3D-7436E5AB8E8E}"/>
              </a:ext>
            </a:extLst>
          </p:cNvPr>
          <p:cNvCxnSpPr>
            <a:cxnSpLocks/>
          </p:cNvCxnSpPr>
          <p:nvPr/>
        </p:nvCxnSpPr>
        <p:spPr>
          <a:xfrm>
            <a:off x="1174375" y="3652683"/>
            <a:ext cx="9296401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58A432F-437A-30D1-59D6-0C410817EF41}"/>
              </a:ext>
            </a:extLst>
          </p:cNvPr>
          <p:cNvCxnSpPr>
            <a:cxnSpLocks/>
          </p:cNvCxnSpPr>
          <p:nvPr/>
        </p:nvCxnSpPr>
        <p:spPr>
          <a:xfrm>
            <a:off x="1174375" y="3939554"/>
            <a:ext cx="9296401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C3EE2E5-EAAB-E202-4C79-0AE426FDE612}"/>
              </a:ext>
            </a:extLst>
          </p:cNvPr>
          <p:cNvCxnSpPr>
            <a:cxnSpLocks/>
          </p:cNvCxnSpPr>
          <p:nvPr/>
        </p:nvCxnSpPr>
        <p:spPr>
          <a:xfrm>
            <a:off x="1174375" y="4226424"/>
            <a:ext cx="9296401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D0E6FA6-5432-0F58-4607-6A389EDCAE17}"/>
              </a:ext>
            </a:extLst>
          </p:cNvPr>
          <p:cNvCxnSpPr>
            <a:cxnSpLocks/>
          </p:cNvCxnSpPr>
          <p:nvPr/>
        </p:nvCxnSpPr>
        <p:spPr>
          <a:xfrm>
            <a:off x="1174375" y="4495366"/>
            <a:ext cx="217842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8A2C865-FB77-3E73-59DE-1CDCE9A67EA6}"/>
              </a:ext>
            </a:extLst>
          </p:cNvPr>
          <p:cNvCxnSpPr>
            <a:cxnSpLocks/>
          </p:cNvCxnSpPr>
          <p:nvPr/>
        </p:nvCxnSpPr>
        <p:spPr>
          <a:xfrm>
            <a:off x="1428749" y="5660778"/>
            <a:ext cx="7535957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7746E30-9072-9304-C111-6D4EFCDD4BB0}"/>
              </a:ext>
            </a:extLst>
          </p:cNvPr>
          <p:cNvCxnSpPr>
            <a:cxnSpLocks/>
          </p:cNvCxnSpPr>
          <p:nvPr/>
        </p:nvCxnSpPr>
        <p:spPr>
          <a:xfrm>
            <a:off x="2420471" y="5391837"/>
            <a:ext cx="8166847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BC5D8DA-37F6-78FA-7AA5-B9D00C28BB7D}"/>
              </a:ext>
            </a:extLst>
          </p:cNvPr>
          <p:cNvCxnSpPr>
            <a:cxnSpLocks/>
          </p:cNvCxnSpPr>
          <p:nvPr/>
        </p:nvCxnSpPr>
        <p:spPr>
          <a:xfrm>
            <a:off x="7404847" y="6019366"/>
            <a:ext cx="3182471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F65C9C2-CDB0-F262-19B6-7BFE4DD19434}"/>
              </a:ext>
            </a:extLst>
          </p:cNvPr>
          <p:cNvCxnSpPr>
            <a:cxnSpLocks/>
          </p:cNvCxnSpPr>
          <p:nvPr/>
        </p:nvCxnSpPr>
        <p:spPr>
          <a:xfrm>
            <a:off x="1174375" y="6279480"/>
            <a:ext cx="6230472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62413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C8EF2E8-6656-A5C6-9D1D-BAAE5AF0F3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72800" y="6302326"/>
            <a:ext cx="1219200" cy="555674"/>
          </a:xfrm>
        </p:spPr>
        <p:txBody>
          <a:bodyPr>
            <a:normAutofit/>
          </a:bodyPr>
          <a:lstStyle/>
          <a:p>
            <a:r>
              <a:rPr lang="es-MX" dirty="0"/>
              <a:t>p. 14</a:t>
            </a:r>
            <a:endParaRPr lang="es-P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AE8EC4-5B83-4077-AF69-9205A8F041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948" y="1475532"/>
            <a:ext cx="11698103" cy="3100388"/>
          </a:xfrm>
          <a:prstGeom prst="rect">
            <a:avLst/>
          </a:prstGeom>
        </p:spPr>
      </p:pic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46C8B14D-35EB-190D-B8E2-104D65E5CC7D}"/>
              </a:ext>
            </a:extLst>
          </p:cNvPr>
          <p:cNvCxnSpPr>
            <a:cxnSpLocks/>
          </p:cNvCxnSpPr>
          <p:nvPr/>
        </p:nvCxnSpPr>
        <p:spPr>
          <a:xfrm>
            <a:off x="1447799" y="1868707"/>
            <a:ext cx="1015253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E7EDF5E-6735-81E1-334A-1243B351AEE3}"/>
              </a:ext>
            </a:extLst>
          </p:cNvPr>
          <p:cNvCxnSpPr>
            <a:cxnSpLocks/>
          </p:cNvCxnSpPr>
          <p:nvPr/>
        </p:nvCxnSpPr>
        <p:spPr>
          <a:xfrm>
            <a:off x="596152" y="2200401"/>
            <a:ext cx="9067801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2E93373-2CB5-84BE-1F5A-BBC764BA3666}"/>
              </a:ext>
            </a:extLst>
          </p:cNvPr>
          <p:cNvCxnSpPr>
            <a:cxnSpLocks/>
          </p:cNvCxnSpPr>
          <p:nvPr/>
        </p:nvCxnSpPr>
        <p:spPr>
          <a:xfrm>
            <a:off x="596152" y="2949092"/>
            <a:ext cx="11004177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010620A-452A-3BC7-1E09-F0A036D692E0}"/>
              </a:ext>
            </a:extLst>
          </p:cNvPr>
          <p:cNvCxnSpPr>
            <a:cxnSpLocks/>
          </p:cNvCxnSpPr>
          <p:nvPr/>
        </p:nvCxnSpPr>
        <p:spPr>
          <a:xfrm>
            <a:off x="443752" y="3280786"/>
            <a:ext cx="3931024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2B5AC51-DB62-BC13-D1CA-1A4DA55FD81A}"/>
              </a:ext>
            </a:extLst>
          </p:cNvPr>
          <p:cNvCxnSpPr>
            <a:cxnSpLocks/>
          </p:cNvCxnSpPr>
          <p:nvPr/>
        </p:nvCxnSpPr>
        <p:spPr>
          <a:xfrm>
            <a:off x="6651812" y="4015892"/>
            <a:ext cx="4948517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0ADA290-8F45-F19A-AD33-2B9D05C1F559}"/>
              </a:ext>
            </a:extLst>
          </p:cNvPr>
          <p:cNvCxnSpPr>
            <a:cxnSpLocks/>
          </p:cNvCxnSpPr>
          <p:nvPr/>
        </p:nvCxnSpPr>
        <p:spPr>
          <a:xfrm>
            <a:off x="596152" y="4428268"/>
            <a:ext cx="11004177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13561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C8EF2E8-6656-A5C6-9D1D-BAAE5AF0F3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72800" y="6302326"/>
            <a:ext cx="1219200" cy="555674"/>
          </a:xfrm>
        </p:spPr>
        <p:txBody>
          <a:bodyPr>
            <a:normAutofit/>
          </a:bodyPr>
          <a:lstStyle/>
          <a:p>
            <a:r>
              <a:rPr lang="es-MX" dirty="0"/>
              <a:t>p. 15</a:t>
            </a:r>
            <a:endParaRPr lang="es-P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BEC9DA-2E8B-0CF7-7FBE-86BB9B3602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824" y="1746994"/>
            <a:ext cx="11914352" cy="3090863"/>
          </a:xfrm>
          <a:prstGeom prst="rect">
            <a:avLst/>
          </a:prstGeom>
        </p:spPr>
      </p:pic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3D8E04BE-22AE-CE6B-63E0-78615517D225}"/>
              </a:ext>
            </a:extLst>
          </p:cNvPr>
          <p:cNvCxnSpPr>
            <a:cxnSpLocks/>
          </p:cNvCxnSpPr>
          <p:nvPr/>
        </p:nvCxnSpPr>
        <p:spPr>
          <a:xfrm>
            <a:off x="398928" y="2267775"/>
            <a:ext cx="6324601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F4891AD-19E2-AAB5-D451-2AF58BBB0229}"/>
              </a:ext>
            </a:extLst>
          </p:cNvPr>
          <p:cNvCxnSpPr>
            <a:cxnSpLocks/>
          </p:cNvCxnSpPr>
          <p:nvPr/>
        </p:nvCxnSpPr>
        <p:spPr>
          <a:xfrm>
            <a:off x="2008094" y="3289751"/>
            <a:ext cx="4087906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D7403D0-7CCC-026B-EFDA-F80BFE97C810}"/>
              </a:ext>
            </a:extLst>
          </p:cNvPr>
          <p:cNvCxnSpPr>
            <a:cxnSpLocks/>
          </p:cNvCxnSpPr>
          <p:nvPr/>
        </p:nvCxnSpPr>
        <p:spPr>
          <a:xfrm>
            <a:off x="528918" y="4837857"/>
            <a:ext cx="736002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97020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C8EF2E8-6656-A5C6-9D1D-BAAE5AF0F3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72800" y="6302326"/>
            <a:ext cx="1219200" cy="555674"/>
          </a:xfrm>
        </p:spPr>
        <p:txBody>
          <a:bodyPr>
            <a:normAutofit/>
          </a:bodyPr>
          <a:lstStyle/>
          <a:p>
            <a:r>
              <a:rPr lang="es-MX" dirty="0"/>
              <a:t>p. 15</a:t>
            </a:r>
            <a:endParaRPr lang="es-P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F3533A-A41D-29B7-C18A-2C26FDA887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952" y="1707356"/>
            <a:ext cx="11644096" cy="3443288"/>
          </a:xfrm>
          <a:prstGeom prst="rect">
            <a:avLst/>
          </a:prstGeom>
        </p:spPr>
      </p:pic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EFD820DC-DE22-9A33-8BCC-91F6BB860AB8}"/>
              </a:ext>
            </a:extLst>
          </p:cNvPr>
          <p:cNvCxnSpPr>
            <a:cxnSpLocks/>
          </p:cNvCxnSpPr>
          <p:nvPr/>
        </p:nvCxnSpPr>
        <p:spPr>
          <a:xfrm>
            <a:off x="1541930" y="2142269"/>
            <a:ext cx="10219764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A68346D-54E3-57C5-219B-96564CDFDC26}"/>
              </a:ext>
            </a:extLst>
          </p:cNvPr>
          <p:cNvCxnSpPr>
            <a:cxnSpLocks/>
          </p:cNvCxnSpPr>
          <p:nvPr/>
        </p:nvCxnSpPr>
        <p:spPr>
          <a:xfrm>
            <a:off x="510989" y="2456034"/>
            <a:ext cx="5585011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7812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C8EF2E8-6656-A5C6-9D1D-BAAE5AF0F3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77600" y="6302326"/>
            <a:ext cx="914400" cy="555674"/>
          </a:xfrm>
        </p:spPr>
        <p:txBody>
          <a:bodyPr/>
          <a:lstStyle/>
          <a:p>
            <a:r>
              <a:rPr lang="es-MX" dirty="0"/>
              <a:t>p. 6</a:t>
            </a:r>
            <a:endParaRPr lang="es-P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2DA197-23F7-58E0-0158-E90331AC7E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484" y="852487"/>
            <a:ext cx="11457032" cy="4710113"/>
          </a:xfrm>
          <a:prstGeom prst="rect">
            <a:avLst/>
          </a:prstGeom>
        </p:spPr>
      </p:pic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8EBCE9C7-87A9-144C-397D-5732DD417744}"/>
              </a:ext>
            </a:extLst>
          </p:cNvPr>
          <p:cNvCxnSpPr>
            <a:cxnSpLocks/>
          </p:cNvCxnSpPr>
          <p:nvPr/>
        </p:nvCxnSpPr>
        <p:spPr>
          <a:xfrm>
            <a:off x="1641205" y="1207477"/>
            <a:ext cx="995057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76EDF6F-9EED-8C37-0492-473F0D1A7E73}"/>
              </a:ext>
            </a:extLst>
          </p:cNvPr>
          <p:cNvCxnSpPr>
            <a:cxnSpLocks/>
          </p:cNvCxnSpPr>
          <p:nvPr/>
        </p:nvCxnSpPr>
        <p:spPr>
          <a:xfrm>
            <a:off x="738528" y="1556825"/>
            <a:ext cx="8405472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C1DA458-BACB-52B2-606A-CD970419A24B}"/>
              </a:ext>
            </a:extLst>
          </p:cNvPr>
          <p:cNvCxnSpPr>
            <a:cxnSpLocks/>
          </p:cNvCxnSpPr>
          <p:nvPr/>
        </p:nvCxnSpPr>
        <p:spPr>
          <a:xfrm>
            <a:off x="8679766" y="1936652"/>
            <a:ext cx="2912012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33795DC-DBBD-0A79-4E23-D25E798534C8}"/>
              </a:ext>
            </a:extLst>
          </p:cNvPr>
          <p:cNvCxnSpPr>
            <a:cxnSpLocks/>
          </p:cNvCxnSpPr>
          <p:nvPr/>
        </p:nvCxnSpPr>
        <p:spPr>
          <a:xfrm>
            <a:off x="527513" y="2274277"/>
            <a:ext cx="1106426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98D74A4-A007-D0B5-4400-8C23820DE202}"/>
              </a:ext>
            </a:extLst>
          </p:cNvPr>
          <p:cNvCxnSpPr>
            <a:cxnSpLocks/>
          </p:cNvCxnSpPr>
          <p:nvPr/>
        </p:nvCxnSpPr>
        <p:spPr>
          <a:xfrm>
            <a:off x="527513" y="2611901"/>
            <a:ext cx="3819404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6F96B3B-E3E3-D8B4-3BB1-FFA317C7CCB7}"/>
              </a:ext>
            </a:extLst>
          </p:cNvPr>
          <p:cNvCxnSpPr>
            <a:cxnSpLocks/>
          </p:cNvCxnSpPr>
          <p:nvPr/>
        </p:nvCxnSpPr>
        <p:spPr>
          <a:xfrm flipV="1">
            <a:off x="7230794" y="2607212"/>
            <a:ext cx="4360984" cy="4689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721E391-149C-63B6-DF64-727EAFC710C1}"/>
              </a:ext>
            </a:extLst>
          </p:cNvPr>
          <p:cNvCxnSpPr>
            <a:cxnSpLocks/>
          </p:cNvCxnSpPr>
          <p:nvPr/>
        </p:nvCxnSpPr>
        <p:spPr>
          <a:xfrm>
            <a:off x="625987" y="2991729"/>
            <a:ext cx="10965791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B07709D-98C3-8719-E8D5-715DEB0398CC}"/>
              </a:ext>
            </a:extLst>
          </p:cNvPr>
          <p:cNvCxnSpPr>
            <a:cxnSpLocks/>
          </p:cNvCxnSpPr>
          <p:nvPr/>
        </p:nvCxnSpPr>
        <p:spPr>
          <a:xfrm>
            <a:off x="527513" y="3284806"/>
            <a:ext cx="10965791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1AEC023-AC91-3CB7-3AA8-81C8DF0E7A16}"/>
              </a:ext>
            </a:extLst>
          </p:cNvPr>
          <p:cNvCxnSpPr>
            <a:cxnSpLocks/>
          </p:cNvCxnSpPr>
          <p:nvPr/>
        </p:nvCxnSpPr>
        <p:spPr>
          <a:xfrm>
            <a:off x="527513" y="3706836"/>
            <a:ext cx="1106426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38F9677-DCD6-083B-6F61-2B6018A3A447}"/>
              </a:ext>
            </a:extLst>
          </p:cNvPr>
          <p:cNvCxnSpPr>
            <a:cxnSpLocks/>
          </p:cNvCxnSpPr>
          <p:nvPr/>
        </p:nvCxnSpPr>
        <p:spPr>
          <a:xfrm>
            <a:off x="625987" y="4056183"/>
            <a:ext cx="457905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45AE379-049F-7EF1-C307-13B22F6DF87F}"/>
              </a:ext>
            </a:extLst>
          </p:cNvPr>
          <p:cNvCxnSpPr>
            <a:cxnSpLocks/>
          </p:cNvCxnSpPr>
          <p:nvPr/>
        </p:nvCxnSpPr>
        <p:spPr>
          <a:xfrm>
            <a:off x="6260123" y="4407876"/>
            <a:ext cx="543012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DF8B97D-8939-8AED-DAA8-C128F8C17692}"/>
              </a:ext>
            </a:extLst>
          </p:cNvPr>
          <p:cNvCxnSpPr>
            <a:cxnSpLocks/>
          </p:cNvCxnSpPr>
          <p:nvPr/>
        </p:nvCxnSpPr>
        <p:spPr>
          <a:xfrm>
            <a:off x="625987" y="4729088"/>
            <a:ext cx="10965791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837086E-6DED-F74F-0B71-9FF8BDBBFBF2}"/>
              </a:ext>
            </a:extLst>
          </p:cNvPr>
          <p:cNvCxnSpPr>
            <a:cxnSpLocks/>
          </p:cNvCxnSpPr>
          <p:nvPr/>
        </p:nvCxnSpPr>
        <p:spPr>
          <a:xfrm>
            <a:off x="625987" y="5094848"/>
            <a:ext cx="10965791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77205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C8EF2E8-6656-A5C6-9D1D-BAAE5AF0F3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72800" y="6302326"/>
            <a:ext cx="1219200" cy="555674"/>
          </a:xfrm>
        </p:spPr>
        <p:txBody>
          <a:bodyPr>
            <a:normAutofit/>
          </a:bodyPr>
          <a:lstStyle/>
          <a:p>
            <a:r>
              <a:rPr lang="es-MX" dirty="0"/>
              <a:t>p. 15</a:t>
            </a:r>
            <a:endParaRPr lang="es-P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37BF56-DCCC-E5C4-AC6D-7C59B4C673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150"/>
            <a:ext cx="9029700" cy="6727623"/>
          </a:xfrm>
          <a:prstGeom prst="rect">
            <a:avLst/>
          </a:prstGeom>
        </p:spPr>
      </p:pic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C63EF8AF-8DE7-1BCA-C10E-9B56C6C55BB1}"/>
              </a:ext>
            </a:extLst>
          </p:cNvPr>
          <p:cNvCxnSpPr>
            <a:cxnSpLocks/>
          </p:cNvCxnSpPr>
          <p:nvPr/>
        </p:nvCxnSpPr>
        <p:spPr>
          <a:xfrm>
            <a:off x="2617694" y="421046"/>
            <a:ext cx="5074024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E57BB2-70B3-BD21-A5BC-F67A0AD20035}"/>
              </a:ext>
            </a:extLst>
          </p:cNvPr>
          <p:cNvCxnSpPr>
            <a:cxnSpLocks/>
          </p:cNvCxnSpPr>
          <p:nvPr/>
        </p:nvCxnSpPr>
        <p:spPr>
          <a:xfrm>
            <a:off x="1021976" y="1200976"/>
            <a:ext cx="6669742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F58EB09-2D31-2817-1B9A-ACFFDCBBA144}"/>
              </a:ext>
            </a:extLst>
          </p:cNvPr>
          <p:cNvCxnSpPr>
            <a:cxnSpLocks/>
          </p:cNvCxnSpPr>
          <p:nvPr/>
        </p:nvCxnSpPr>
        <p:spPr>
          <a:xfrm>
            <a:off x="636494" y="1989870"/>
            <a:ext cx="6212541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33A0C7E-EBC5-3E7A-FF41-6862CC921ED2}"/>
              </a:ext>
            </a:extLst>
          </p:cNvPr>
          <p:cNvCxnSpPr>
            <a:cxnSpLocks/>
          </p:cNvCxnSpPr>
          <p:nvPr/>
        </p:nvCxnSpPr>
        <p:spPr>
          <a:xfrm>
            <a:off x="2617694" y="2850481"/>
            <a:ext cx="6185647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9D1151E-B596-4439-DDDD-D7A42A94296B}"/>
              </a:ext>
            </a:extLst>
          </p:cNvPr>
          <p:cNvCxnSpPr>
            <a:cxnSpLocks/>
          </p:cNvCxnSpPr>
          <p:nvPr/>
        </p:nvCxnSpPr>
        <p:spPr>
          <a:xfrm>
            <a:off x="340658" y="3164245"/>
            <a:ext cx="846268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09D95E0-B48D-C5BF-5AA7-EE6F556271C3}"/>
              </a:ext>
            </a:extLst>
          </p:cNvPr>
          <p:cNvCxnSpPr>
            <a:cxnSpLocks/>
          </p:cNvCxnSpPr>
          <p:nvPr/>
        </p:nvCxnSpPr>
        <p:spPr>
          <a:xfrm>
            <a:off x="493059" y="5060577"/>
            <a:ext cx="768275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63E1F62-75CD-8FE3-7D90-84B306558DEA}"/>
              </a:ext>
            </a:extLst>
          </p:cNvPr>
          <p:cNvCxnSpPr>
            <a:cxnSpLocks/>
          </p:cNvCxnSpPr>
          <p:nvPr/>
        </p:nvCxnSpPr>
        <p:spPr>
          <a:xfrm>
            <a:off x="340658" y="3666268"/>
            <a:ext cx="8166847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D04671B-7BC6-ECEC-F44A-877DC553491E}"/>
              </a:ext>
            </a:extLst>
          </p:cNvPr>
          <p:cNvCxnSpPr>
            <a:cxnSpLocks/>
          </p:cNvCxnSpPr>
          <p:nvPr/>
        </p:nvCxnSpPr>
        <p:spPr>
          <a:xfrm>
            <a:off x="340658" y="3935209"/>
            <a:ext cx="2026024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9E1AFE9-5CBA-D021-3827-2A4663CA33C9}"/>
              </a:ext>
            </a:extLst>
          </p:cNvPr>
          <p:cNvCxnSpPr>
            <a:cxnSpLocks/>
          </p:cNvCxnSpPr>
          <p:nvPr/>
        </p:nvCxnSpPr>
        <p:spPr>
          <a:xfrm>
            <a:off x="7691718" y="3935209"/>
            <a:ext cx="111162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8752B14-4A96-EA70-3BB0-D6FC8F41F178}"/>
              </a:ext>
            </a:extLst>
          </p:cNvPr>
          <p:cNvCxnSpPr>
            <a:cxnSpLocks/>
          </p:cNvCxnSpPr>
          <p:nvPr/>
        </p:nvCxnSpPr>
        <p:spPr>
          <a:xfrm>
            <a:off x="1219200" y="4204151"/>
            <a:ext cx="7584141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5C26EF1-E6CF-40DE-E511-76BD6C2DFB95}"/>
              </a:ext>
            </a:extLst>
          </p:cNvPr>
          <p:cNvCxnSpPr>
            <a:cxnSpLocks/>
          </p:cNvCxnSpPr>
          <p:nvPr/>
        </p:nvCxnSpPr>
        <p:spPr>
          <a:xfrm>
            <a:off x="340658" y="4508951"/>
            <a:ext cx="846268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DE7FFF7-47EE-9278-4772-959DCA21498A}"/>
              </a:ext>
            </a:extLst>
          </p:cNvPr>
          <p:cNvCxnSpPr>
            <a:cxnSpLocks/>
          </p:cNvCxnSpPr>
          <p:nvPr/>
        </p:nvCxnSpPr>
        <p:spPr>
          <a:xfrm>
            <a:off x="340658" y="4759963"/>
            <a:ext cx="8319248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2EFA36E-2D4C-1B3C-0775-94B497DAC511}"/>
              </a:ext>
            </a:extLst>
          </p:cNvPr>
          <p:cNvCxnSpPr>
            <a:cxnSpLocks/>
          </p:cNvCxnSpPr>
          <p:nvPr/>
        </p:nvCxnSpPr>
        <p:spPr>
          <a:xfrm>
            <a:off x="636494" y="3164245"/>
            <a:ext cx="8166847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30839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C8EF2E8-6656-A5C6-9D1D-BAAE5AF0F3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72800" y="6302326"/>
            <a:ext cx="1219200" cy="555674"/>
          </a:xfrm>
        </p:spPr>
        <p:txBody>
          <a:bodyPr>
            <a:normAutofit/>
          </a:bodyPr>
          <a:lstStyle/>
          <a:p>
            <a:r>
              <a:rPr lang="es-MX" dirty="0"/>
              <a:t>p. 16</a:t>
            </a:r>
            <a:endParaRPr lang="es-P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CB1D3F-DF7C-AECD-D1B8-A240697B3B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1753603" cy="6115050"/>
          </a:xfrm>
          <a:prstGeom prst="rect">
            <a:avLst/>
          </a:prstGeom>
        </p:spPr>
      </p:pic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2A4F458-E63A-7B46-E07F-5F6043BBD808}"/>
              </a:ext>
            </a:extLst>
          </p:cNvPr>
          <p:cNvCxnSpPr>
            <a:cxnSpLocks/>
          </p:cNvCxnSpPr>
          <p:nvPr/>
        </p:nvCxnSpPr>
        <p:spPr>
          <a:xfrm>
            <a:off x="2644589" y="1604386"/>
            <a:ext cx="6355976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C6D7FD9-3FA4-D2FB-12FA-745D57AADB90}"/>
              </a:ext>
            </a:extLst>
          </p:cNvPr>
          <p:cNvCxnSpPr>
            <a:cxnSpLocks/>
          </p:cNvCxnSpPr>
          <p:nvPr/>
        </p:nvCxnSpPr>
        <p:spPr>
          <a:xfrm>
            <a:off x="1147483" y="1971939"/>
            <a:ext cx="3460376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52DE2D0-5808-A9F7-F279-3A3567DE061C}"/>
              </a:ext>
            </a:extLst>
          </p:cNvPr>
          <p:cNvCxnSpPr>
            <a:cxnSpLocks/>
          </p:cNvCxnSpPr>
          <p:nvPr/>
        </p:nvCxnSpPr>
        <p:spPr>
          <a:xfrm>
            <a:off x="2958354" y="2402245"/>
            <a:ext cx="8624046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4B21517-661A-A082-3295-71A7D47560EA}"/>
              </a:ext>
            </a:extLst>
          </p:cNvPr>
          <p:cNvCxnSpPr>
            <a:cxnSpLocks/>
          </p:cNvCxnSpPr>
          <p:nvPr/>
        </p:nvCxnSpPr>
        <p:spPr>
          <a:xfrm>
            <a:off x="295836" y="2751868"/>
            <a:ext cx="11286564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CC4A9D-E0AB-F1F1-3B43-E3DFF6F72C08}"/>
              </a:ext>
            </a:extLst>
          </p:cNvPr>
          <p:cNvCxnSpPr>
            <a:cxnSpLocks/>
          </p:cNvCxnSpPr>
          <p:nvPr/>
        </p:nvCxnSpPr>
        <p:spPr>
          <a:xfrm>
            <a:off x="295836" y="3093087"/>
            <a:ext cx="11286564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75FDC69-8E45-E25C-D358-0BB0BC0775A2}"/>
              </a:ext>
            </a:extLst>
          </p:cNvPr>
          <p:cNvCxnSpPr>
            <a:cxnSpLocks/>
          </p:cNvCxnSpPr>
          <p:nvPr/>
        </p:nvCxnSpPr>
        <p:spPr>
          <a:xfrm>
            <a:off x="295836" y="3429000"/>
            <a:ext cx="11286564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C247DD0-7814-92D1-11D4-3BAC3AD9277F}"/>
              </a:ext>
            </a:extLst>
          </p:cNvPr>
          <p:cNvCxnSpPr>
            <a:cxnSpLocks/>
          </p:cNvCxnSpPr>
          <p:nvPr/>
        </p:nvCxnSpPr>
        <p:spPr>
          <a:xfrm>
            <a:off x="300754" y="3818668"/>
            <a:ext cx="618969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60573F0-9E84-F708-5452-7FA9AE02F695}"/>
              </a:ext>
            </a:extLst>
          </p:cNvPr>
          <p:cNvCxnSpPr>
            <a:cxnSpLocks/>
          </p:cNvCxnSpPr>
          <p:nvPr/>
        </p:nvCxnSpPr>
        <p:spPr>
          <a:xfrm>
            <a:off x="3783106" y="5611609"/>
            <a:ext cx="7799294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F6B7D4A-6531-5F8A-B747-8EDE4C681BA7}"/>
              </a:ext>
            </a:extLst>
          </p:cNvPr>
          <p:cNvCxnSpPr>
            <a:cxnSpLocks/>
          </p:cNvCxnSpPr>
          <p:nvPr/>
        </p:nvCxnSpPr>
        <p:spPr>
          <a:xfrm>
            <a:off x="103095" y="6078894"/>
            <a:ext cx="2541494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90476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C8EF2E8-6656-A5C6-9D1D-BAAE5AF0F3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72800" y="6302326"/>
            <a:ext cx="1219200" cy="555674"/>
          </a:xfrm>
        </p:spPr>
        <p:txBody>
          <a:bodyPr>
            <a:normAutofit/>
          </a:bodyPr>
          <a:lstStyle/>
          <a:p>
            <a:r>
              <a:rPr lang="es-MX" dirty="0"/>
              <a:t>p. 16</a:t>
            </a:r>
            <a:endParaRPr lang="es-P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200AD8-391A-C601-537D-D63A9870E6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223837"/>
            <a:ext cx="12103891" cy="6078489"/>
          </a:xfrm>
          <a:prstGeom prst="rect">
            <a:avLst/>
          </a:prstGeom>
        </p:spPr>
      </p:pic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F149EAE8-52F9-38A0-E4B0-7A828AEE29BF}"/>
              </a:ext>
            </a:extLst>
          </p:cNvPr>
          <p:cNvCxnSpPr>
            <a:cxnSpLocks/>
          </p:cNvCxnSpPr>
          <p:nvPr/>
        </p:nvCxnSpPr>
        <p:spPr>
          <a:xfrm>
            <a:off x="7117976" y="627254"/>
            <a:ext cx="45720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3F06FD3-68AE-4133-F640-2FE91E4895B0}"/>
              </a:ext>
            </a:extLst>
          </p:cNvPr>
          <p:cNvCxnSpPr>
            <a:cxnSpLocks/>
          </p:cNvCxnSpPr>
          <p:nvPr/>
        </p:nvCxnSpPr>
        <p:spPr>
          <a:xfrm>
            <a:off x="385482" y="1030665"/>
            <a:ext cx="11304494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554E81A-B2C9-6089-8DDC-3F5880F51D17}"/>
              </a:ext>
            </a:extLst>
          </p:cNvPr>
          <p:cNvCxnSpPr>
            <a:cxnSpLocks/>
          </p:cNvCxnSpPr>
          <p:nvPr/>
        </p:nvCxnSpPr>
        <p:spPr>
          <a:xfrm>
            <a:off x="385482" y="1362359"/>
            <a:ext cx="10910047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9EE5FF9-D5E4-C4CE-C3DC-77FF5DA88911}"/>
              </a:ext>
            </a:extLst>
          </p:cNvPr>
          <p:cNvCxnSpPr>
            <a:cxnSpLocks/>
          </p:cNvCxnSpPr>
          <p:nvPr/>
        </p:nvCxnSpPr>
        <p:spPr>
          <a:xfrm>
            <a:off x="1470212" y="1747841"/>
            <a:ext cx="10372164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F8BE5BB-B170-739B-2F29-7CF68FA9281A}"/>
              </a:ext>
            </a:extLst>
          </p:cNvPr>
          <p:cNvCxnSpPr>
            <a:cxnSpLocks/>
          </p:cNvCxnSpPr>
          <p:nvPr/>
        </p:nvCxnSpPr>
        <p:spPr>
          <a:xfrm>
            <a:off x="385482" y="2124359"/>
            <a:ext cx="11456894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766A01B-5034-712F-C6B8-8209FD8B6AB9}"/>
              </a:ext>
            </a:extLst>
          </p:cNvPr>
          <p:cNvCxnSpPr>
            <a:cxnSpLocks/>
          </p:cNvCxnSpPr>
          <p:nvPr/>
        </p:nvCxnSpPr>
        <p:spPr>
          <a:xfrm>
            <a:off x="385482" y="2456053"/>
            <a:ext cx="11456894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C5A0A02-9A98-E334-C527-AB7CBC9346E7}"/>
              </a:ext>
            </a:extLst>
          </p:cNvPr>
          <p:cNvCxnSpPr>
            <a:cxnSpLocks/>
          </p:cNvCxnSpPr>
          <p:nvPr/>
        </p:nvCxnSpPr>
        <p:spPr>
          <a:xfrm>
            <a:off x="385482" y="2814642"/>
            <a:ext cx="658905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97BFFBB-D733-B5EB-BA72-F88924D6D22A}"/>
              </a:ext>
            </a:extLst>
          </p:cNvPr>
          <p:cNvCxnSpPr>
            <a:cxnSpLocks/>
          </p:cNvCxnSpPr>
          <p:nvPr/>
        </p:nvCxnSpPr>
        <p:spPr>
          <a:xfrm>
            <a:off x="233082" y="3567677"/>
            <a:ext cx="11456894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B3CE189-1675-98AB-AAB9-EFA9BF6C50E5}"/>
              </a:ext>
            </a:extLst>
          </p:cNvPr>
          <p:cNvCxnSpPr>
            <a:cxnSpLocks/>
          </p:cNvCxnSpPr>
          <p:nvPr/>
        </p:nvCxnSpPr>
        <p:spPr>
          <a:xfrm>
            <a:off x="8319247" y="3191159"/>
            <a:ext cx="337072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49188E1-4EB7-20AF-94DE-365F7BFEDCAC}"/>
              </a:ext>
            </a:extLst>
          </p:cNvPr>
          <p:cNvCxnSpPr>
            <a:cxnSpLocks/>
          </p:cNvCxnSpPr>
          <p:nvPr/>
        </p:nvCxnSpPr>
        <p:spPr>
          <a:xfrm>
            <a:off x="233082" y="3926265"/>
            <a:ext cx="11456894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6EB2F3A-1FFA-3911-0930-419EC5D120F3}"/>
              </a:ext>
            </a:extLst>
          </p:cNvPr>
          <p:cNvCxnSpPr>
            <a:cxnSpLocks/>
          </p:cNvCxnSpPr>
          <p:nvPr/>
        </p:nvCxnSpPr>
        <p:spPr>
          <a:xfrm>
            <a:off x="233082" y="4284853"/>
            <a:ext cx="11456894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0199647-56A7-11A1-9291-D505199890B8}"/>
              </a:ext>
            </a:extLst>
          </p:cNvPr>
          <p:cNvCxnSpPr>
            <a:cxnSpLocks/>
          </p:cNvCxnSpPr>
          <p:nvPr/>
        </p:nvCxnSpPr>
        <p:spPr>
          <a:xfrm>
            <a:off x="233082" y="4697229"/>
            <a:ext cx="11456894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88BABBC-5912-27BE-2022-B415099B2901}"/>
              </a:ext>
            </a:extLst>
          </p:cNvPr>
          <p:cNvCxnSpPr>
            <a:cxnSpLocks/>
          </p:cNvCxnSpPr>
          <p:nvPr/>
        </p:nvCxnSpPr>
        <p:spPr>
          <a:xfrm>
            <a:off x="233082" y="5037889"/>
            <a:ext cx="5862918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EDC9906-B2A2-B8C9-FE91-373502036EC5}"/>
              </a:ext>
            </a:extLst>
          </p:cNvPr>
          <p:cNvCxnSpPr>
            <a:cxnSpLocks/>
          </p:cNvCxnSpPr>
          <p:nvPr/>
        </p:nvCxnSpPr>
        <p:spPr>
          <a:xfrm>
            <a:off x="385482" y="5737135"/>
            <a:ext cx="11456894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6B0F202-1ECA-839A-7798-C3DA3A3441EF}"/>
              </a:ext>
            </a:extLst>
          </p:cNvPr>
          <p:cNvCxnSpPr>
            <a:cxnSpLocks/>
          </p:cNvCxnSpPr>
          <p:nvPr/>
        </p:nvCxnSpPr>
        <p:spPr>
          <a:xfrm>
            <a:off x="3155576" y="5414406"/>
            <a:ext cx="8668871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DFD8B63-0369-B88D-F949-13B819125E73}"/>
              </a:ext>
            </a:extLst>
          </p:cNvPr>
          <p:cNvCxnSpPr>
            <a:cxnSpLocks/>
          </p:cNvCxnSpPr>
          <p:nvPr/>
        </p:nvCxnSpPr>
        <p:spPr>
          <a:xfrm>
            <a:off x="233082" y="6167442"/>
            <a:ext cx="9932894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7311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C8EF2E8-6656-A5C6-9D1D-BAAE5AF0F3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72800" y="6302326"/>
            <a:ext cx="1219200" cy="555674"/>
          </a:xfrm>
        </p:spPr>
        <p:txBody>
          <a:bodyPr>
            <a:normAutofit/>
          </a:bodyPr>
          <a:lstStyle/>
          <a:p>
            <a:r>
              <a:rPr lang="es-MX" dirty="0"/>
              <a:t>p. 17</a:t>
            </a:r>
            <a:endParaRPr lang="es-P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D0D866-7113-102B-3F34-17058038EF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267950" cy="6731212"/>
          </a:xfrm>
          <a:prstGeom prst="rect">
            <a:avLst/>
          </a:prstGeom>
        </p:spPr>
      </p:pic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C137955-C47B-3829-70E2-5BBA0D550B59}"/>
              </a:ext>
            </a:extLst>
          </p:cNvPr>
          <p:cNvCxnSpPr>
            <a:cxnSpLocks/>
          </p:cNvCxnSpPr>
          <p:nvPr/>
        </p:nvCxnSpPr>
        <p:spPr>
          <a:xfrm>
            <a:off x="242047" y="367276"/>
            <a:ext cx="981635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E605513-B240-38D8-681B-CCDAC0F5E4B3}"/>
              </a:ext>
            </a:extLst>
          </p:cNvPr>
          <p:cNvCxnSpPr>
            <a:cxnSpLocks/>
          </p:cNvCxnSpPr>
          <p:nvPr/>
        </p:nvCxnSpPr>
        <p:spPr>
          <a:xfrm>
            <a:off x="242047" y="743795"/>
            <a:ext cx="981635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08C91BB-87C0-E682-C5DE-CBAE7714FB8E}"/>
              </a:ext>
            </a:extLst>
          </p:cNvPr>
          <p:cNvCxnSpPr>
            <a:cxnSpLocks/>
          </p:cNvCxnSpPr>
          <p:nvPr/>
        </p:nvCxnSpPr>
        <p:spPr>
          <a:xfrm>
            <a:off x="242047" y="1021701"/>
            <a:ext cx="445545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E4481B5-4633-D9AE-8E1A-CFBFCAE34683}"/>
              </a:ext>
            </a:extLst>
          </p:cNvPr>
          <p:cNvCxnSpPr>
            <a:cxnSpLocks/>
          </p:cNvCxnSpPr>
          <p:nvPr/>
        </p:nvCxnSpPr>
        <p:spPr>
          <a:xfrm>
            <a:off x="3567953" y="1308571"/>
            <a:ext cx="6490447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69835E5-CFD2-1924-3F53-DC8726ECECF6}"/>
              </a:ext>
            </a:extLst>
          </p:cNvPr>
          <p:cNvCxnSpPr>
            <a:cxnSpLocks/>
          </p:cNvCxnSpPr>
          <p:nvPr/>
        </p:nvCxnSpPr>
        <p:spPr>
          <a:xfrm>
            <a:off x="242047" y="1649230"/>
            <a:ext cx="981635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F1419BA-DDD8-54AC-0C1B-547AC541577E}"/>
              </a:ext>
            </a:extLst>
          </p:cNvPr>
          <p:cNvCxnSpPr>
            <a:cxnSpLocks/>
          </p:cNvCxnSpPr>
          <p:nvPr/>
        </p:nvCxnSpPr>
        <p:spPr>
          <a:xfrm>
            <a:off x="242047" y="1971959"/>
            <a:ext cx="981635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205B379-AFAE-B7E8-7497-764EB74495F4}"/>
              </a:ext>
            </a:extLst>
          </p:cNvPr>
          <p:cNvCxnSpPr>
            <a:cxnSpLocks/>
          </p:cNvCxnSpPr>
          <p:nvPr/>
        </p:nvCxnSpPr>
        <p:spPr>
          <a:xfrm>
            <a:off x="242047" y="2294690"/>
            <a:ext cx="981635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A34027F-9D7B-EFD5-3B30-18611A88066B}"/>
              </a:ext>
            </a:extLst>
          </p:cNvPr>
          <p:cNvCxnSpPr>
            <a:cxnSpLocks/>
          </p:cNvCxnSpPr>
          <p:nvPr/>
        </p:nvCxnSpPr>
        <p:spPr>
          <a:xfrm>
            <a:off x="242047" y="2581560"/>
            <a:ext cx="981635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CEAAE26-50B5-6664-EA63-BB320C19915D}"/>
              </a:ext>
            </a:extLst>
          </p:cNvPr>
          <p:cNvCxnSpPr>
            <a:cxnSpLocks/>
          </p:cNvCxnSpPr>
          <p:nvPr/>
        </p:nvCxnSpPr>
        <p:spPr>
          <a:xfrm>
            <a:off x="242047" y="2904289"/>
            <a:ext cx="2841812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A2AE23F-E56B-F611-FA53-4F2425E6735A}"/>
              </a:ext>
            </a:extLst>
          </p:cNvPr>
          <p:cNvCxnSpPr>
            <a:cxnSpLocks/>
          </p:cNvCxnSpPr>
          <p:nvPr/>
        </p:nvCxnSpPr>
        <p:spPr>
          <a:xfrm>
            <a:off x="7033932" y="2904289"/>
            <a:ext cx="3024468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E9A9C46-939E-DFC8-A30F-1B722C7845E8}"/>
              </a:ext>
            </a:extLst>
          </p:cNvPr>
          <p:cNvCxnSpPr>
            <a:cxnSpLocks/>
          </p:cNvCxnSpPr>
          <p:nvPr/>
        </p:nvCxnSpPr>
        <p:spPr>
          <a:xfrm>
            <a:off x="242047" y="3173230"/>
            <a:ext cx="981635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6FCDDD9-388F-4F6C-306A-2DCFC2CC9CE6}"/>
              </a:ext>
            </a:extLst>
          </p:cNvPr>
          <p:cNvCxnSpPr>
            <a:cxnSpLocks/>
          </p:cNvCxnSpPr>
          <p:nvPr/>
        </p:nvCxnSpPr>
        <p:spPr>
          <a:xfrm>
            <a:off x="242047" y="3567677"/>
            <a:ext cx="981635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FA28A97-BFA9-0864-4839-C876CF3CC293}"/>
              </a:ext>
            </a:extLst>
          </p:cNvPr>
          <p:cNvCxnSpPr>
            <a:cxnSpLocks/>
          </p:cNvCxnSpPr>
          <p:nvPr/>
        </p:nvCxnSpPr>
        <p:spPr>
          <a:xfrm>
            <a:off x="242047" y="3854548"/>
            <a:ext cx="403412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6BE5D9A-3E41-CEB7-D010-CFEF1C8ED07B}"/>
              </a:ext>
            </a:extLst>
          </p:cNvPr>
          <p:cNvCxnSpPr>
            <a:cxnSpLocks/>
          </p:cNvCxnSpPr>
          <p:nvPr/>
        </p:nvCxnSpPr>
        <p:spPr>
          <a:xfrm>
            <a:off x="2940424" y="4141419"/>
            <a:ext cx="7117976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0B71971-0B21-42DB-530D-43CA3C67F9C7}"/>
              </a:ext>
            </a:extLst>
          </p:cNvPr>
          <p:cNvCxnSpPr>
            <a:cxnSpLocks/>
          </p:cNvCxnSpPr>
          <p:nvPr/>
        </p:nvCxnSpPr>
        <p:spPr>
          <a:xfrm>
            <a:off x="242047" y="4464148"/>
            <a:ext cx="981635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6D4D34E-C6E8-7C28-AF66-E2F5E8CAA864}"/>
              </a:ext>
            </a:extLst>
          </p:cNvPr>
          <p:cNvCxnSpPr>
            <a:cxnSpLocks/>
          </p:cNvCxnSpPr>
          <p:nvPr/>
        </p:nvCxnSpPr>
        <p:spPr>
          <a:xfrm>
            <a:off x="242047" y="4768948"/>
            <a:ext cx="981635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672F6EA-1442-8A21-CBDA-2D25D094EB3B}"/>
              </a:ext>
            </a:extLst>
          </p:cNvPr>
          <p:cNvCxnSpPr>
            <a:cxnSpLocks/>
          </p:cNvCxnSpPr>
          <p:nvPr/>
        </p:nvCxnSpPr>
        <p:spPr>
          <a:xfrm>
            <a:off x="242047" y="5091677"/>
            <a:ext cx="981635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7280016-E0C6-4DB4-8112-25328D23D113}"/>
              </a:ext>
            </a:extLst>
          </p:cNvPr>
          <p:cNvCxnSpPr>
            <a:cxnSpLocks/>
          </p:cNvCxnSpPr>
          <p:nvPr/>
        </p:nvCxnSpPr>
        <p:spPr>
          <a:xfrm>
            <a:off x="242047" y="5432336"/>
            <a:ext cx="981635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7232B95-091D-F81C-5A9B-38E790A64A72}"/>
              </a:ext>
            </a:extLst>
          </p:cNvPr>
          <p:cNvCxnSpPr>
            <a:cxnSpLocks/>
          </p:cNvCxnSpPr>
          <p:nvPr/>
        </p:nvCxnSpPr>
        <p:spPr>
          <a:xfrm>
            <a:off x="242047" y="5737136"/>
            <a:ext cx="2698377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1C4D35E-1EFD-7A22-C867-084E2BBA30FE}"/>
              </a:ext>
            </a:extLst>
          </p:cNvPr>
          <p:cNvCxnSpPr>
            <a:cxnSpLocks/>
          </p:cNvCxnSpPr>
          <p:nvPr/>
        </p:nvCxnSpPr>
        <p:spPr>
          <a:xfrm>
            <a:off x="242047" y="6319980"/>
            <a:ext cx="981635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6C00BA5-7EEE-79A3-6BF6-87047426747F}"/>
              </a:ext>
            </a:extLst>
          </p:cNvPr>
          <p:cNvCxnSpPr>
            <a:cxnSpLocks/>
          </p:cNvCxnSpPr>
          <p:nvPr/>
        </p:nvCxnSpPr>
        <p:spPr>
          <a:xfrm>
            <a:off x="242047" y="6731212"/>
            <a:ext cx="214256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616960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C8EF2E8-6656-A5C6-9D1D-BAAE5AF0F3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72800" y="6302326"/>
            <a:ext cx="1219200" cy="555674"/>
          </a:xfrm>
        </p:spPr>
        <p:txBody>
          <a:bodyPr>
            <a:normAutofit/>
          </a:bodyPr>
          <a:lstStyle/>
          <a:p>
            <a:r>
              <a:rPr lang="es-MX" dirty="0"/>
              <a:t>p. 17</a:t>
            </a:r>
            <a:endParaRPr lang="es-P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107868-91C5-2F5A-916E-CC603109A5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565" y="2190750"/>
            <a:ext cx="11881435" cy="2038350"/>
          </a:xfrm>
          <a:prstGeom prst="rect">
            <a:avLst/>
          </a:prstGeom>
        </p:spPr>
      </p:pic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EB86B018-F070-D14F-BCEF-C1350AEB0749}"/>
              </a:ext>
            </a:extLst>
          </p:cNvPr>
          <p:cNvCxnSpPr>
            <a:cxnSpLocks/>
          </p:cNvCxnSpPr>
          <p:nvPr/>
        </p:nvCxnSpPr>
        <p:spPr>
          <a:xfrm>
            <a:off x="1532964" y="2716031"/>
            <a:ext cx="10354236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D6E0BA7-D0ED-5C6A-5E33-61760C2677FC}"/>
              </a:ext>
            </a:extLst>
          </p:cNvPr>
          <p:cNvCxnSpPr>
            <a:cxnSpLocks/>
          </p:cNvCxnSpPr>
          <p:nvPr/>
        </p:nvCxnSpPr>
        <p:spPr>
          <a:xfrm>
            <a:off x="466164" y="3047725"/>
            <a:ext cx="11421036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0BAEB8C-3F52-5ADE-2490-71897119D19E}"/>
              </a:ext>
            </a:extLst>
          </p:cNvPr>
          <p:cNvCxnSpPr>
            <a:cxnSpLocks/>
          </p:cNvCxnSpPr>
          <p:nvPr/>
        </p:nvCxnSpPr>
        <p:spPr>
          <a:xfrm>
            <a:off x="466164" y="3429000"/>
            <a:ext cx="11421036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5E2A716-1605-76A8-43C6-0CFFCF157270}"/>
              </a:ext>
            </a:extLst>
          </p:cNvPr>
          <p:cNvCxnSpPr>
            <a:cxnSpLocks/>
          </p:cNvCxnSpPr>
          <p:nvPr/>
        </p:nvCxnSpPr>
        <p:spPr>
          <a:xfrm>
            <a:off x="466164" y="3773866"/>
            <a:ext cx="901849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330647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C8EF2E8-6656-A5C6-9D1D-BAAE5AF0F3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72800" y="6302326"/>
            <a:ext cx="1219200" cy="555674"/>
          </a:xfrm>
        </p:spPr>
        <p:txBody>
          <a:bodyPr>
            <a:normAutofit/>
          </a:bodyPr>
          <a:lstStyle/>
          <a:p>
            <a:r>
              <a:rPr lang="es-MX" dirty="0"/>
              <a:t>p. 18</a:t>
            </a:r>
            <a:endParaRPr lang="es-P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E02428-E8CF-BA74-5605-4DBCD22F31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228600"/>
            <a:ext cx="9601200" cy="62875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40AF549-1076-8E4E-8451-154F42EBF2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5449" y="6238801"/>
            <a:ext cx="5331615" cy="492149"/>
          </a:xfrm>
          <a:prstGeom prst="rect">
            <a:avLst/>
          </a:prstGeom>
        </p:spPr>
      </p:pic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A1AA697-9997-1975-8D7C-895E6EF1505E}"/>
              </a:ext>
            </a:extLst>
          </p:cNvPr>
          <p:cNvCxnSpPr>
            <a:cxnSpLocks/>
          </p:cNvCxnSpPr>
          <p:nvPr/>
        </p:nvCxnSpPr>
        <p:spPr>
          <a:xfrm>
            <a:off x="2886635" y="645184"/>
            <a:ext cx="6795247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0477331-E929-3BD2-9F82-F24EEF9574B1}"/>
              </a:ext>
            </a:extLst>
          </p:cNvPr>
          <p:cNvCxnSpPr>
            <a:cxnSpLocks/>
          </p:cNvCxnSpPr>
          <p:nvPr/>
        </p:nvCxnSpPr>
        <p:spPr>
          <a:xfrm>
            <a:off x="770964" y="949984"/>
            <a:ext cx="8229601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0E86705-0136-6594-AF1D-20EBED495549}"/>
              </a:ext>
            </a:extLst>
          </p:cNvPr>
          <p:cNvCxnSpPr>
            <a:cxnSpLocks/>
          </p:cNvCxnSpPr>
          <p:nvPr/>
        </p:nvCxnSpPr>
        <p:spPr>
          <a:xfrm>
            <a:off x="8050306" y="2106431"/>
            <a:ext cx="1819836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D391816-4E43-8773-B415-6281ECBB6721}"/>
              </a:ext>
            </a:extLst>
          </p:cNvPr>
          <p:cNvCxnSpPr>
            <a:cxnSpLocks/>
          </p:cNvCxnSpPr>
          <p:nvPr/>
        </p:nvCxnSpPr>
        <p:spPr>
          <a:xfrm>
            <a:off x="770964" y="2375372"/>
            <a:ext cx="9099178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7FC4F45-69B3-C017-657E-D187D325E361}"/>
              </a:ext>
            </a:extLst>
          </p:cNvPr>
          <p:cNvCxnSpPr>
            <a:cxnSpLocks/>
          </p:cNvCxnSpPr>
          <p:nvPr/>
        </p:nvCxnSpPr>
        <p:spPr>
          <a:xfrm>
            <a:off x="770964" y="2716031"/>
            <a:ext cx="9099178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95BB771-7582-25EA-AEA1-15A9A7E5D4F3}"/>
              </a:ext>
            </a:extLst>
          </p:cNvPr>
          <p:cNvCxnSpPr>
            <a:cxnSpLocks/>
          </p:cNvCxnSpPr>
          <p:nvPr/>
        </p:nvCxnSpPr>
        <p:spPr>
          <a:xfrm>
            <a:off x="770964" y="2958078"/>
            <a:ext cx="5325036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47B6EB9-3467-A7AC-6087-1BC2FED2B205}"/>
              </a:ext>
            </a:extLst>
          </p:cNvPr>
          <p:cNvCxnSpPr>
            <a:cxnSpLocks/>
          </p:cNvCxnSpPr>
          <p:nvPr/>
        </p:nvCxnSpPr>
        <p:spPr>
          <a:xfrm>
            <a:off x="770964" y="3567677"/>
            <a:ext cx="8229601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36C8982-4A0D-50A7-80CE-CF7C47D98290}"/>
              </a:ext>
            </a:extLst>
          </p:cNvPr>
          <p:cNvCxnSpPr>
            <a:cxnSpLocks/>
          </p:cNvCxnSpPr>
          <p:nvPr/>
        </p:nvCxnSpPr>
        <p:spPr>
          <a:xfrm>
            <a:off x="1775012" y="3262878"/>
            <a:ext cx="809513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D35A793-542E-2649-35B1-48080BA86509}"/>
              </a:ext>
            </a:extLst>
          </p:cNvPr>
          <p:cNvCxnSpPr>
            <a:cxnSpLocks/>
          </p:cNvCxnSpPr>
          <p:nvPr/>
        </p:nvCxnSpPr>
        <p:spPr>
          <a:xfrm>
            <a:off x="7225553" y="4428290"/>
            <a:ext cx="264458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0D29919-2421-5D00-BE88-042098C13043}"/>
              </a:ext>
            </a:extLst>
          </p:cNvPr>
          <p:cNvCxnSpPr>
            <a:cxnSpLocks/>
          </p:cNvCxnSpPr>
          <p:nvPr/>
        </p:nvCxnSpPr>
        <p:spPr>
          <a:xfrm>
            <a:off x="770964" y="4697231"/>
            <a:ext cx="9099178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5BC300F-4495-AA47-0933-5300625C18A3}"/>
              </a:ext>
            </a:extLst>
          </p:cNvPr>
          <p:cNvCxnSpPr>
            <a:cxnSpLocks/>
          </p:cNvCxnSpPr>
          <p:nvPr/>
        </p:nvCxnSpPr>
        <p:spPr>
          <a:xfrm>
            <a:off x="770964" y="5002031"/>
            <a:ext cx="9099178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F67CD85-8E6B-3DE7-DEE7-B993A2CB909C}"/>
              </a:ext>
            </a:extLst>
          </p:cNvPr>
          <p:cNvCxnSpPr>
            <a:cxnSpLocks/>
          </p:cNvCxnSpPr>
          <p:nvPr/>
        </p:nvCxnSpPr>
        <p:spPr>
          <a:xfrm>
            <a:off x="770964" y="5270972"/>
            <a:ext cx="9099178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2D6255C-67DB-F387-0B9E-92C092237BEB}"/>
              </a:ext>
            </a:extLst>
          </p:cNvPr>
          <p:cNvCxnSpPr>
            <a:cxnSpLocks/>
          </p:cNvCxnSpPr>
          <p:nvPr/>
        </p:nvCxnSpPr>
        <p:spPr>
          <a:xfrm>
            <a:off x="770964" y="5575772"/>
            <a:ext cx="9099178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B6D7E1C-135B-0077-A57F-D495B97BAF9E}"/>
              </a:ext>
            </a:extLst>
          </p:cNvPr>
          <p:cNvCxnSpPr>
            <a:cxnSpLocks/>
          </p:cNvCxnSpPr>
          <p:nvPr/>
        </p:nvCxnSpPr>
        <p:spPr>
          <a:xfrm>
            <a:off x="770964" y="5880573"/>
            <a:ext cx="5002307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110439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C8EF2E8-6656-A5C6-9D1D-BAAE5AF0F3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72800" y="6302326"/>
            <a:ext cx="1219200" cy="555674"/>
          </a:xfrm>
        </p:spPr>
        <p:txBody>
          <a:bodyPr>
            <a:normAutofit/>
          </a:bodyPr>
          <a:lstStyle/>
          <a:p>
            <a:r>
              <a:rPr lang="es-MX" dirty="0"/>
              <a:t>p. 18</a:t>
            </a:r>
            <a:endParaRPr lang="es-P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AB9B48-8F88-9549-1042-036C3C31D4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212" y="209550"/>
            <a:ext cx="10320338" cy="6498838"/>
          </a:xfrm>
          <a:prstGeom prst="rect">
            <a:avLst/>
          </a:prstGeom>
        </p:spPr>
      </p:pic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7D7B6B07-148F-FF45-312A-CEF90D868EF6}"/>
              </a:ext>
            </a:extLst>
          </p:cNvPr>
          <p:cNvCxnSpPr>
            <a:cxnSpLocks/>
          </p:cNvCxnSpPr>
          <p:nvPr/>
        </p:nvCxnSpPr>
        <p:spPr>
          <a:xfrm>
            <a:off x="4625788" y="582431"/>
            <a:ext cx="565673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C6F02CC-99B3-2AAB-DB71-9BC9FFF198EA}"/>
              </a:ext>
            </a:extLst>
          </p:cNvPr>
          <p:cNvCxnSpPr>
            <a:cxnSpLocks/>
          </p:cNvCxnSpPr>
          <p:nvPr/>
        </p:nvCxnSpPr>
        <p:spPr>
          <a:xfrm>
            <a:off x="448234" y="905161"/>
            <a:ext cx="6669742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0BF5D61-7110-53A4-DCFE-002348B0B767}"/>
              </a:ext>
            </a:extLst>
          </p:cNvPr>
          <p:cNvCxnSpPr>
            <a:cxnSpLocks/>
          </p:cNvCxnSpPr>
          <p:nvPr/>
        </p:nvCxnSpPr>
        <p:spPr>
          <a:xfrm>
            <a:off x="1703293" y="1496831"/>
            <a:ext cx="8793257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12A5B2D-26E2-8C43-3696-E526E97F3CF9}"/>
              </a:ext>
            </a:extLst>
          </p:cNvPr>
          <p:cNvCxnSpPr>
            <a:cxnSpLocks/>
          </p:cNvCxnSpPr>
          <p:nvPr/>
        </p:nvCxnSpPr>
        <p:spPr>
          <a:xfrm>
            <a:off x="448234" y="1792666"/>
            <a:ext cx="6669742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9EA6815-D1C9-F049-4177-981E15066837}"/>
              </a:ext>
            </a:extLst>
          </p:cNvPr>
          <p:cNvCxnSpPr>
            <a:cxnSpLocks/>
          </p:cNvCxnSpPr>
          <p:nvPr/>
        </p:nvCxnSpPr>
        <p:spPr>
          <a:xfrm>
            <a:off x="1013011" y="4320714"/>
            <a:ext cx="9269507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45A3DE4-20AA-2434-5DB1-795DE28E1C6F}"/>
              </a:ext>
            </a:extLst>
          </p:cNvPr>
          <p:cNvCxnSpPr>
            <a:cxnSpLocks/>
          </p:cNvCxnSpPr>
          <p:nvPr/>
        </p:nvCxnSpPr>
        <p:spPr>
          <a:xfrm>
            <a:off x="448234" y="4688267"/>
            <a:ext cx="9834284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1CA627F-AAF2-D0D9-D4A7-D5DDB436CF61}"/>
              </a:ext>
            </a:extLst>
          </p:cNvPr>
          <p:cNvCxnSpPr>
            <a:cxnSpLocks/>
          </p:cNvCxnSpPr>
          <p:nvPr/>
        </p:nvCxnSpPr>
        <p:spPr>
          <a:xfrm>
            <a:off x="448234" y="4984102"/>
            <a:ext cx="9834284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4698B73-DF91-3CF1-8E0B-2A57EBB7195A}"/>
              </a:ext>
            </a:extLst>
          </p:cNvPr>
          <p:cNvCxnSpPr>
            <a:cxnSpLocks/>
          </p:cNvCxnSpPr>
          <p:nvPr/>
        </p:nvCxnSpPr>
        <p:spPr>
          <a:xfrm>
            <a:off x="448234" y="5306832"/>
            <a:ext cx="9834284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D59872A-8DFB-844B-42DD-D4E555C8F1C0}"/>
              </a:ext>
            </a:extLst>
          </p:cNvPr>
          <p:cNvCxnSpPr>
            <a:cxnSpLocks/>
          </p:cNvCxnSpPr>
          <p:nvPr/>
        </p:nvCxnSpPr>
        <p:spPr>
          <a:xfrm>
            <a:off x="448234" y="5584738"/>
            <a:ext cx="294042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437151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C8EF2E8-6656-A5C6-9D1D-BAAE5AF0F3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72800" y="6302326"/>
            <a:ext cx="1219200" cy="555674"/>
          </a:xfrm>
        </p:spPr>
        <p:txBody>
          <a:bodyPr>
            <a:normAutofit/>
          </a:bodyPr>
          <a:lstStyle/>
          <a:p>
            <a:r>
              <a:rPr lang="es-MX" dirty="0"/>
              <a:t>p. 19</a:t>
            </a:r>
            <a:endParaRPr lang="es-P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1BDCCC-36D6-9895-2D6F-40D8BE6318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50" y="0"/>
            <a:ext cx="10998654" cy="6302326"/>
          </a:xfrm>
          <a:prstGeom prst="rect">
            <a:avLst/>
          </a:prstGeom>
        </p:spPr>
      </p:pic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A717969-6A81-B1C1-8602-1F63378CDC77}"/>
              </a:ext>
            </a:extLst>
          </p:cNvPr>
          <p:cNvCxnSpPr>
            <a:cxnSpLocks/>
          </p:cNvCxnSpPr>
          <p:nvPr/>
        </p:nvCxnSpPr>
        <p:spPr>
          <a:xfrm>
            <a:off x="5056094" y="2563632"/>
            <a:ext cx="5838186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DFF8596-214C-357A-1417-D8714231E3BC}"/>
              </a:ext>
            </a:extLst>
          </p:cNvPr>
          <p:cNvCxnSpPr>
            <a:cxnSpLocks/>
          </p:cNvCxnSpPr>
          <p:nvPr/>
        </p:nvCxnSpPr>
        <p:spPr>
          <a:xfrm>
            <a:off x="257814" y="2913255"/>
            <a:ext cx="10636466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59971C8-0796-88E1-E5D9-4453A6540428}"/>
              </a:ext>
            </a:extLst>
          </p:cNvPr>
          <p:cNvCxnSpPr>
            <a:cxnSpLocks/>
          </p:cNvCxnSpPr>
          <p:nvPr/>
        </p:nvCxnSpPr>
        <p:spPr>
          <a:xfrm>
            <a:off x="257814" y="3209090"/>
            <a:ext cx="10636466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CB5F6C8-4837-C7DF-31D1-8DE934142DEA}"/>
              </a:ext>
            </a:extLst>
          </p:cNvPr>
          <p:cNvCxnSpPr>
            <a:cxnSpLocks/>
          </p:cNvCxnSpPr>
          <p:nvPr/>
        </p:nvCxnSpPr>
        <p:spPr>
          <a:xfrm>
            <a:off x="257814" y="3603537"/>
            <a:ext cx="479828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08821F1-FFE6-042A-6034-E4085B901329}"/>
              </a:ext>
            </a:extLst>
          </p:cNvPr>
          <p:cNvCxnSpPr>
            <a:cxnSpLocks/>
          </p:cNvCxnSpPr>
          <p:nvPr/>
        </p:nvCxnSpPr>
        <p:spPr>
          <a:xfrm>
            <a:off x="4930588" y="3890408"/>
            <a:ext cx="5963692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5BD97FA-2AEF-2290-924B-5D6CF1E5ED64}"/>
              </a:ext>
            </a:extLst>
          </p:cNvPr>
          <p:cNvCxnSpPr>
            <a:cxnSpLocks/>
          </p:cNvCxnSpPr>
          <p:nvPr/>
        </p:nvCxnSpPr>
        <p:spPr>
          <a:xfrm>
            <a:off x="257814" y="4266926"/>
            <a:ext cx="8115221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111715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C8EF2E8-6656-A5C6-9D1D-BAAE5AF0F3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72800" y="6302326"/>
            <a:ext cx="1219200" cy="555674"/>
          </a:xfrm>
        </p:spPr>
        <p:txBody>
          <a:bodyPr>
            <a:normAutofit/>
          </a:bodyPr>
          <a:lstStyle/>
          <a:p>
            <a:r>
              <a:rPr lang="es-MX" dirty="0"/>
              <a:t>p. 19</a:t>
            </a:r>
            <a:endParaRPr lang="es-P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49F229-B511-D8F8-CBEF-733B6751B4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90499"/>
            <a:ext cx="10820400" cy="6433751"/>
          </a:xfrm>
          <a:prstGeom prst="rect">
            <a:avLst/>
          </a:prstGeom>
        </p:spPr>
      </p:pic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888A387D-E9CA-8D2D-D2C6-7219DDBBE232}"/>
              </a:ext>
            </a:extLst>
          </p:cNvPr>
          <p:cNvCxnSpPr>
            <a:cxnSpLocks/>
          </p:cNvCxnSpPr>
          <p:nvPr/>
        </p:nvCxnSpPr>
        <p:spPr>
          <a:xfrm>
            <a:off x="4554071" y="2160220"/>
            <a:ext cx="623479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5689B61-E5F5-1BFC-7C14-3C299AC39277}"/>
              </a:ext>
            </a:extLst>
          </p:cNvPr>
          <p:cNvCxnSpPr>
            <a:cxnSpLocks/>
          </p:cNvCxnSpPr>
          <p:nvPr/>
        </p:nvCxnSpPr>
        <p:spPr>
          <a:xfrm>
            <a:off x="336334" y="2500878"/>
            <a:ext cx="10636466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C50C942-21C9-04D3-195A-57FB66D30A44}"/>
              </a:ext>
            </a:extLst>
          </p:cNvPr>
          <p:cNvCxnSpPr>
            <a:cxnSpLocks/>
          </p:cNvCxnSpPr>
          <p:nvPr/>
        </p:nvCxnSpPr>
        <p:spPr>
          <a:xfrm>
            <a:off x="336334" y="2841537"/>
            <a:ext cx="10636466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25D5AC8-DE43-CC5B-4B6F-E80153A5519D}"/>
              </a:ext>
            </a:extLst>
          </p:cNvPr>
          <p:cNvCxnSpPr>
            <a:cxnSpLocks/>
          </p:cNvCxnSpPr>
          <p:nvPr/>
        </p:nvCxnSpPr>
        <p:spPr>
          <a:xfrm>
            <a:off x="336334" y="3218055"/>
            <a:ext cx="10636466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6E34319-3131-43B3-B1F6-7740DA0E80AB}"/>
              </a:ext>
            </a:extLst>
          </p:cNvPr>
          <p:cNvCxnSpPr>
            <a:cxnSpLocks/>
          </p:cNvCxnSpPr>
          <p:nvPr/>
        </p:nvCxnSpPr>
        <p:spPr>
          <a:xfrm>
            <a:off x="336334" y="3558713"/>
            <a:ext cx="10636466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54A4BD2-8F9A-EFA8-8ABF-781ABDC713D6}"/>
              </a:ext>
            </a:extLst>
          </p:cNvPr>
          <p:cNvCxnSpPr>
            <a:cxnSpLocks/>
          </p:cNvCxnSpPr>
          <p:nvPr/>
        </p:nvCxnSpPr>
        <p:spPr>
          <a:xfrm>
            <a:off x="336334" y="3881443"/>
            <a:ext cx="10636466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DBCDA0E-C54D-03F8-212D-809A6773B7C2}"/>
              </a:ext>
            </a:extLst>
          </p:cNvPr>
          <p:cNvCxnSpPr>
            <a:cxnSpLocks/>
          </p:cNvCxnSpPr>
          <p:nvPr/>
        </p:nvCxnSpPr>
        <p:spPr>
          <a:xfrm>
            <a:off x="336334" y="4150385"/>
            <a:ext cx="10636466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A192AFE-52A9-4B19-DC31-BF5B7075FE6C}"/>
              </a:ext>
            </a:extLst>
          </p:cNvPr>
          <p:cNvCxnSpPr>
            <a:cxnSpLocks/>
          </p:cNvCxnSpPr>
          <p:nvPr/>
        </p:nvCxnSpPr>
        <p:spPr>
          <a:xfrm>
            <a:off x="336334" y="4508973"/>
            <a:ext cx="10636466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809633F-C78B-D4B9-3260-C013F75204C8}"/>
              </a:ext>
            </a:extLst>
          </p:cNvPr>
          <p:cNvCxnSpPr>
            <a:cxnSpLocks/>
          </p:cNvCxnSpPr>
          <p:nvPr/>
        </p:nvCxnSpPr>
        <p:spPr>
          <a:xfrm>
            <a:off x="336334" y="4831702"/>
            <a:ext cx="9973078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D57C555-026F-0282-F9D0-100B061F4071}"/>
              </a:ext>
            </a:extLst>
          </p:cNvPr>
          <p:cNvCxnSpPr>
            <a:cxnSpLocks/>
          </p:cNvCxnSpPr>
          <p:nvPr/>
        </p:nvCxnSpPr>
        <p:spPr>
          <a:xfrm>
            <a:off x="5289176" y="5172361"/>
            <a:ext cx="549969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CF7DB1E-AA5B-4400-5CC8-1CDB14F59E92}"/>
              </a:ext>
            </a:extLst>
          </p:cNvPr>
          <p:cNvCxnSpPr>
            <a:cxnSpLocks/>
          </p:cNvCxnSpPr>
          <p:nvPr/>
        </p:nvCxnSpPr>
        <p:spPr>
          <a:xfrm>
            <a:off x="152400" y="5530950"/>
            <a:ext cx="10636466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2A08051-4F9C-67F8-6132-34D36704DC89}"/>
              </a:ext>
            </a:extLst>
          </p:cNvPr>
          <p:cNvCxnSpPr>
            <a:cxnSpLocks/>
          </p:cNvCxnSpPr>
          <p:nvPr/>
        </p:nvCxnSpPr>
        <p:spPr>
          <a:xfrm>
            <a:off x="152400" y="5853679"/>
            <a:ext cx="10636466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163D265-D175-A176-B95A-D38F608A281D}"/>
              </a:ext>
            </a:extLst>
          </p:cNvPr>
          <p:cNvCxnSpPr>
            <a:cxnSpLocks/>
          </p:cNvCxnSpPr>
          <p:nvPr/>
        </p:nvCxnSpPr>
        <p:spPr>
          <a:xfrm>
            <a:off x="152400" y="6158478"/>
            <a:ext cx="10636466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0AE8FAB-ED9A-C7DB-1598-D1079894B2AD}"/>
              </a:ext>
            </a:extLst>
          </p:cNvPr>
          <p:cNvCxnSpPr>
            <a:cxnSpLocks/>
          </p:cNvCxnSpPr>
          <p:nvPr/>
        </p:nvCxnSpPr>
        <p:spPr>
          <a:xfrm>
            <a:off x="152400" y="6624250"/>
            <a:ext cx="10636466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454663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C8EF2E8-6656-A5C6-9D1D-BAAE5AF0F3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72800" y="6302326"/>
            <a:ext cx="1219200" cy="555674"/>
          </a:xfrm>
        </p:spPr>
        <p:txBody>
          <a:bodyPr>
            <a:normAutofit/>
          </a:bodyPr>
          <a:lstStyle/>
          <a:p>
            <a:r>
              <a:rPr lang="es-MX" dirty="0"/>
              <a:t>p. 20</a:t>
            </a:r>
            <a:endParaRPr lang="es-P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7B5BFA-AE9C-B40F-BB2F-208102D9AA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62" y="133350"/>
            <a:ext cx="10942588" cy="6168976"/>
          </a:xfrm>
          <a:prstGeom prst="rect">
            <a:avLst/>
          </a:prstGeom>
        </p:spPr>
      </p:pic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39AE6B3B-A76E-AA81-AC7E-1FF6EB2710E2}"/>
              </a:ext>
            </a:extLst>
          </p:cNvPr>
          <p:cNvCxnSpPr>
            <a:cxnSpLocks/>
          </p:cNvCxnSpPr>
          <p:nvPr/>
        </p:nvCxnSpPr>
        <p:spPr>
          <a:xfrm>
            <a:off x="336334" y="528644"/>
            <a:ext cx="10636466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B11E905-3A4C-5622-59DC-DA00C235C66D}"/>
              </a:ext>
            </a:extLst>
          </p:cNvPr>
          <p:cNvCxnSpPr>
            <a:cxnSpLocks/>
          </p:cNvCxnSpPr>
          <p:nvPr/>
        </p:nvCxnSpPr>
        <p:spPr>
          <a:xfrm>
            <a:off x="336334" y="851373"/>
            <a:ext cx="10636466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C2D7F29-863B-E07B-0750-A86DB23C2C51}"/>
              </a:ext>
            </a:extLst>
          </p:cNvPr>
          <p:cNvCxnSpPr>
            <a:cxnSpLocks/>
          </p:cNvCxnSpPr>
          <p:nvPr/>
        </p:nvCxnSpPr>
        <p:spPr>
          <a:xfrm>
            <a:off x="336334" y="1227891"/>
            <a:ext cx="10636466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E7F0E6D-13BF-FCE1-8447-5FF8DCC7B6A1}"/>
              </a:ext>
            </a:extLst>
          </p:cNvPr>
          <p:cNvCxnSpPr>
            <a:cxnSpLocks/>
          </p:cNvCxnSpPr>
          <p:nvPr/>
        </p:nvCxnSpPr>
        <p:spPr>
          <a:xfrm>
            <a:off x="336334" y="1550620"/>
            <a:ext cx="10636466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B38DD26-3CB8-B9D3-4A1F-8A54665B2ED5}"/>
              </a:ext>
            </a:extLst>
          </p:cNvPr>
          <p:cNvCxnSpPr>
            <a:cxnSpLocks/>
          </p:cNvCxnSpPr>
          <p:nvPr/>
        </p:nvCxnSpPr>
        <p:spPr>
          <a:xfrm>
            <a:off x="336334" y="1891278"/>
            <a:ext cx="10636466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17DC21D-DA0B-7E9A-E294-60974CFE0F23}"/>
              </a:ext>
            </a:extLst>
          </p:cNvPr>
          <p:cNvCxnSpPr>
            <a:cxnSpLocks/>
          </p:cNvCxnSpPr>
          <p:nvPr/>
        </p:nvCxnSpPr>
        <p:spPr>
          <a:xfrm>
            <a:off x="463284" y="2196079"/>
            <a:ext cx="10636466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0F60887-610C-D2F3-5FCE-0062056E8C02}"/>
              </a:ext>
            </a:extLst>
          </p:cNvPr>
          <p:cNvCxnSpPr>
            <a:cxnSpLocks/>
          </p:cNvCxnSpPr>
          <p:nvPr/>
        </p:nvCxnSpPr>
        <p:spPr>
          <a:xfrm>
            <a:off x="336334" y="2590525"/>
            <a:ext cx="10636466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7EBB88B-E5FB-BDC0-ECF3-A0869684440D}"/>
              </a:ext>
            </a:extLst>
          </p:cNvPr>
          <p:cNvCxnSpPr>
            <a:cxnSpLocks/>
          </p:cNvCxnSpPr>
          <p:nvPr/>
        </p:nvCxnSpPr>
        <p:spPr>
          <a:xfrm>
            <a:off x="336334" y="2913255"/>
            <a:ext cx="10636466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DB9480D-7251-24D9-8066-32A7CC020C00}"/>
              </a:ext>
            </a:extLst>
          </p:cNvPr>
          <p:cNvCxnSpPr>
            <a:cxnSpLocks/>
          </p:cNvCxnSpPr>
          <p:nvPr/>
        </p:nvCxnSpPr>
        <p:spPr>
          <a:xfrm>
            <a:off x="336334" y="3253914"/>
            <a:ext cx="823392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C5AB78E-EAB6-FA13-477C-389442766A20}"/>
              </a:ext>
            </a:extLst>
          </p:cNvPr>
          <p:cNvCxnSpPr>
            <a:cxnSpLocks/>
          </p:cNvCxnSpPr>
          <p:nvPr/>
        </p:nvCxnSpPr>
        <p:spPr>
          <a:xfrm>
            <a:off x="9359153" y="4240031"/>
            <a:ext cx="143447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1A4DD2-9690-87FB-8843-62EBD295833A}"/>
              </a:ext>
            </a:extLst>
          </p:cNvPr>
          <p:cNvCxnSpPr>
            <a:cxnSpLocks/>
          </p:cNvCxnSpPr>
          <p:nvPr/>
        </p:nvCxnSpPr>
        <p:spPr>
          <a:xfrm>
            <a:off x="336334" y="4634479"/>
            <a:ext cx="2639948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9234EBB-AEF1-B721-727C-9F74D401B2A2}"/>
              </a:ext>
            </a:extLst>
          </p:cNvPr>
          <p:cNvCxnSpPr>
            <a:cxnSpLocks/>
          </p:cNvCxnSpPr>
          <p:nvPr/>
        </p:nvCxnSpPr>
        <p:spPr>
          <a:xfrm>
            <a:off x="6436659" y="4957207"/>
            <a:ext cx="435696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717044B-F3E1-CD51-833E-99375EB08636}"/>
              </a:ext>
            </a:extLst>
          </p:cNvPr>
          <p:cNvCxnSpPr>
            <a:cxnSpLocks/>
          </p:cNvCxnSpPr>
          <p:nvPr/>
        </p:nvCxnSpPr>
        <p:spPr>
          <a:xfrm>
            <a:off x="336334" y="5279938"/>
            <a:ext cx="10636466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CCA5363-BC23-DB17-5C06-36008DE3AA72}"/>
              </a:ext>
            </a:extLst>
          </p:cNvPr>
          <p:cNvCxnSpPr>
            <a:cxnSpLocks/>
          </p:cNvCxnSpPr>
          <p:nvPr/>
        </p:nvCxnSpPr>
        <p:spPr>
          <a:xfrm>
            <a:off x="336334" y="5620596"/>
            <a:ext cx="10636466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4A5DC74-7B79-795D-6340-BDEEF448B151}"/>
              </a:ext>
            </a:extLst>
          </p:cNvPr>
          <p:cNvCxnSpPr>
            <a:cxnSpLocks/>
          </p:cNvCxnSpPr>
          <p:nvPr/>
        </p:nvCxnSpPr>
        <p:spPr>
          <a:xfrm>
            <a:off x="336334" y="5979184"/>
            <a:ext cx="10636466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E516B71-DFE9-37B3-816D-7B67D54F01E7}"/>
              </a:ext>
            </a:extLst>
          </p:cNvPr>
          <p:cNvCxnSpPr>
            <a:cxnSpLocks/>
          </p:cNvCxnSpPr>
          <p:nvPr/>
        </p:nvCxnSpPr>
        <p:spPr>
          <a:xfrm>
            <a:off x="336334" y="6302326"/>
            <a:ext cx="1456607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3329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C8EF2E8-6656-A5C6-9D1D-BAAE5AF0F3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77600" y="6302326"/>
            <a:ext cx="914400" cy="555674"/>
          </a:xfrm>
        </p:spPr>
        <p:txBody>
          <a:bodyPr/>
          <a:lstStyle/>
          <a:p>
            <a:r>
              <a:rPr lang="es-MX" dirty="0"/>
              <a:t>p. 6</a:t>
            </a:r>
            <a:endParaRPr lang="es-P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27C6DA-D531-CAF2-947E-D8406C5E51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571" y="1462087"/>
            <a:ext cx="11368858" cy="23288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FD2583D-CAC3-4A05-2C45-3B363F206E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6059" y="6024489"/>
            <a:ext cx="9099882" cy="693713"/>
          </a:xfrm>
          <a:prstGeom prst="rect">
            <a:avLst/>
          </a:prstGeom>
        </p:spPr>
      </p:pic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4A0ABF61-02A4-C271-DAA6-24B5E79A579B}"/>
              </a:ext>
            </a:extLst>
          </p:cNvPr>
          <p:cNvCxnSpPr>
            <a:cxnSpLocks/>
          </p:cNvCxnSpPr>
          <p:nvPr/>
        </p:nvCxnSpPr>
        <p:spPr>
          <a:xfrm>
            <a:off x="1702191" y="1946030"/>
            <a:ext cx="9678572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9D0D674-CE70-819D-4B33-E1C6FF6F2936}"/>
              </a:ext>
            </a:extLst>
          </p:cNvPr>
          <p:cNvCxnSpPr>
            <a:cxnSpLocks/>
          </p:cNvCxnSpPr>
          <p:nvPr/>
        </p:nvCxnSpPr>
        <p:spPr>
          <a:xfrm>
            <a:off x="686973" y="2267242"/>
            <a:ext cx="1015218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E3968DC-A4A6-BC60-4FB0-426C6508BC18}"/>
              </a:ext>
            </a:extLst>
          </p:cNvPr>
          <p:cNvCxnSpPr>
            <a:cxnSpLocks/>
          </p:cNvCxnSpPr>
          <p:nvPr/>
        </p:nvCxnSpPr>
        <p:spPr>
          <a:xfrm>
            <a:off x="5247249" y="2626518"/>
            <a:ext cx="6133514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2B844E6-D1B2-FCA1-35AA-91FD36C3952B}"/>
              </a:ext>
            </a:extLst>
          </p:cNvPr>
          <p:cNvCxnSpPr>
            <a:cxnSpLocks/>
          </p:cNvCxnSpPr>
          <p:nvPr/>
        </p:nvCxnSpPr>
        <p:spPr>
          <a:xfrm>
            <a:off x="686973" y="2961798"/>
            <a:ext cx="433519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633786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C8EF2E8-6656-A5C6-9D1D-BAAE5AF0F3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72800" y="6302326"/>
            <a:ext cx="1219200" cy="555674"/>
          </a:xfrm>
        </p:spPr>
        <p:txBody>
          <a:bodyPr>
            <a:normAutofit/>
          </a:bodyPr>
          <a:lstStyle/>
          <a:p>
            <a:r>
              <a:rPr lang="es-MX" dirty="0"/>
              <a:t>p. 20</a:t>
            </a:r>
            <a:endParaRPr lang="es-P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19D837-75D3-7500-7017-B24A6F580B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5450" y="219263"/>
            <a:ext cx="7486650" cy="6419474"/>
          </a:xfrm>
          <a:prstGeom prst="rect">
            <a:avLst/>
          </a:prstGeom>
        </p:spPr>
      </p:pic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65378137-FE1D-1CB4-2A69-7D698CF1D79A}"/>
              </a:ext>
            </a:extLst>
          </p:cNvPr>
          <p:cNvCxnSpPr>
            <a:cxnSpLocks/>
          </p:cNvCxnSpPr>
          <p:nvPr/>
        </p:nvCxnSpPr>
        <p:spPr>
          <a:xfrm>
            <a:off x="2348753" y="636219"/>
            <a:ext cx="67056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879498A-0649-C2D1-50D5-E32A72CB8C0E}"/>
              </a:ext>
            </a:extLst>
          </p:cNvPr>
          <p:cNvCxnSpPr>
            <a:cxnSpLocks/>
          </p:cNvCxnSpPr>
          <p:nvPr/>
        </p:nvCxnSpPr>
        <p:spPr>
          <a:xfrm>
            <a:off x="1960005" y="873440"/>
            <a:ext cx="7094348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34DE507-0063-C553-58FC-F592A7506077}"/>
              </a:ext>
            </a:extLst>
          </p:cNvPr>
          <p:cNvCxnSpPr>
            <a:cxnSpLocks/>
          </p:cNvCxnSpPr>
          <p:nvPr/>
        </p:nvCxnSpPr>
        <p:spPr>
          <a:xfrm>
            <a:off x="1960005" y="1082110"/>
            <a:ext cx="7094348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18EA374-4316-19BD-FC5A-9EDEFDE333B9}"/>
              </a:ext>
            </a:extLst>
          </p:cNvPr>
          <p:cNvCxnSpPr>
            <a:cxnSpLocks/>
          </p:cNvCxnSpPr>
          <p:nvPr/>
        </p:nvCxnSpPr>
        <p:spPr>
          <a:xfrm>
            <a:off x="1960005" y="1307194"/>
            <a:ext cx="7094348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83D1934-8825-5EB0-4D5A-D38D2E7CC351}"/>
              </a:ext>
            </a:extLst>
          </p:cNvPr>
          <p:cNvCxnSpPr>
            <a:cxnSpLocks/>
          </p:cNvCxnSpPr>
          <p:nvPr/>
        </p:nvCxnSpPr>
        <p:spPr>
          <a:xfrm>
            <a:off x="1960005" y="1532277"/>
            <a:ext cx="7094348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B25E58C-2A68-BB79-7F85-FAFAFF7EA0D6}"/>
              </a:ext>
            </a:extLst>
          </p:cNvPr>
          <p:cNvCxnSpPr>
            <a:cxnSpLocks/>
          </p:cNvCxnSpPr>
          <p:nvPr/>
        </p:nvCxnSpPr>
        <p:spPr>
          <a:xfrm>
            <a:off x="1960005" y="1771427"/>
            <a:ext cx="7094348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0A676B4-2020-0373-56D1-C86D0CC275E3}"/>
              </a:ext>
            </a:extLst>
          </p:cNvPr>
          <p:cNvCxnSpPr>
            <a:cxnSpLocks/>
          </p:cNvCxnSpPr>
          <p:nvPr/>
        </p:nvCxnSpPr>
        <p:spPr>
          <a:xfrm>
            <a:off x="1960005" y="2024646"/>
            <a:ext cx="1134887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536B268-4AB1-1352-F2D1-9AAA882CE791}"/>
              </a:ext>
            </a:extLst>
          </p:cNvPr>
          <p:cNvCxnSpPr>
            <a:cxnSpLocks/>
          </p:cNvCxnSpPr>
          <p:nvPr/>
        </p:nvCxnSpPr>
        <p:spPr>
          <a:xfrm>
            <a:off x="1960005" y="2235661"/>
            <a:ext cx="7094348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DD21F42-5FDC-FC69-E15C-29BAE0F2B3A6}"/>
              </a:ext>
            </a:extLst>
          </p:cNvPr>
          <p:cNvCxnSpPr>
            <a:cxnSpLocks/>
          </p:cNvCxnSpPr>
          <p:nvPr/>
        </p:nvCxnSpPr>
        <p:spPr>
          <a:xfrm>
            <a:off x="8147445" y="2024646"/>
            <a:ext cx="906908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04CAF65-C7A0-1B23-BE77-7E28821B6AFA}"/>
              </a:ext>
            </a:extLst>
          </p:cNvPr>
          <p:cNvCxnSpPr>
            <a:cxnSpLocks/>
          </p:cNvCxnSpPr>
          <p:nvPr/>
        </p:nvCxnSpPr>
        <p:spPr>
          <a:xfrm>
            <a:off x="1960005" y="2458400"/>
            <a:ext cx="7094348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BA8BE37-B6EF-87C8-BDC8-7AC693C41774}"/>
              </a:ext>
            </a:extLst>
          </p:cNvPr>
          <p:cNvCxnSpPr>
            <a:cxnSpLocks/>
          </p:cNvCxnSpPr>
          <p:nvPr/>
        </p:nvCxnSpPr>
        <p:spPr>
          <a:xfrm>
            <a:off x="1960005" y="2683483"/>
            <a:ext cx="7094348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916E899-1F17-80C0-5C0C-77BF596DAA3A}"/>
              </a:ext>
            </a:extLst>
          </p:cNvPr>
          <p:cNvCxnSpPr>
            <a:cxnSpLocks/>
          </p:cNvCxnSpPr>
          <p:nvPr/>
        </p:nvCxnSpPr>
        <p:spPr>
          <a:xfrm>
            <a:off x="1960005" y="2908565"/>
            <a:ext cx="7094348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F805F0F-39ED-EB65-A3B4-DC743440C465}"/>
              </a:ext>
            </a:extLst>
          </p:cNvPr>
          <p:cNvCxnSpPr>
            <a:cxnSpLocks/>
          </p:cNvCxnSpPr>
          <p:nvPr/>
        </p:nvCxnSpPr>
        <p:spPr>
          <a:xfrm>
            <a:off x="1960005" y="3133648"/>
            <a:ext cx="7094348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EC51A8E-732A-AB42-F788-12F36C6A217B}"/>
              </a:ext>
            </a:extLst>
          </p:cNvPr>
          <p:cNvCxnSpPr>
            <a:cxnSpLocks/>
          </p:cNvCxnSpPr>
          <p:nvPr/>
        </p:nvCxnSpPr>
        <p:spPr>
          <a:xfrm>
            <a:off x="1960005" y="3369283"/>
            <a:ext cx="7094348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81DC36B-8288-F61C-8EB8-5424701A0F97}"/>
              </a:ext>
            </a:extLst>
          </p:cNvPr>
          <p:cNvCxnSpPr>
            <a:cxnSpLocks/>
          </p:cNvCxnSpPr>
          <p:nvPr/>
        </p:nvCxnSpPr>
        <p:spPr>
          <a:xfrm>
            <a:off x="1859187" y="3597883"/>
            <a:ext cx="7094348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EA248AD-FD50-09E4-96E5-1B67C4C02A6E}"/>
              </a:ext>
            </a:extLst>
          </p:cNvPr>
          <p:cNvCxnSpPr>
            <a:cxnSpLocks/>
          </p:cNvCxnSpPr>
          <p:nvPr/>
        </p:nvCxnSpPr>
        <p:spPr>
          <a:xfrm>
            <a:off x="1859187" y="3822965"/>
            <a:ext cx="7094348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2366769-2F53-1BCB-086C-024E1037C94F}"/>
              </a:ext>
            </a:extLst>
          </p:cNvPr>
          <p:cNvCxnSpPr>
            <a:cxnSpLocks/>
          </p:cNvCxnSpPr>
          <p:nvPr/>
        </p:nvCxnSpPr>
        <p:spPr>
          <a:xfrm>
            <a:off x="1859187" y="4019913"/>
            <a:ext cx="7094348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ED25B6B-CCE4-C8D3-3B1C-ECC274B75897}"/>
              </a:ext>
            </a:extLst>
          </p:cNvPr>
          <p:cNvCxnSpPr>
            <a:cxnSpLocks/>
          </p:cNvCxnSpPr>
          <p:nvPr/>
        </p:nvCxnSpPr>
        <p:spPr>
          <a:xfrm>
            <a:off x="1859187" y="4259065"/>
            <a:ext cx="447127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5C71730-0CED-3B9E-262B-75A92939D679}"/>
              </a:ext>
            </a:extLst>
          </p:cNvPr>
          <p:cNvCxnSpPr>
            <a:cxnSpLocks/>
          </p:cNvCxnSpPr>
          <p:nvPr/>
        </p:nvCxnSpPr>
        <p:spPr>
          <a:xfrm>
            <a:off x="3676170" y="4485893"/>
            <a:ext cx="537818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190BEB5-5555-FB8F-4742-40C7AB46AF31}"/>
              </a:ext>
            </a:extLst>
          </p:cNvPr>
          <p:cNvCxnSpPr>
            <a:cxnSpLocks/>
          </p:cNvCxnSpPr>
          <p:nvPr/>
        </p:nvCxnSpPr>
        <p:spPr>
          <a:xfrm>
            <a:off x="1960005" y="4691456"/>
            <a:ext cx="413599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596087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C8EF2E8-6656-A5C6-9D1D-BAAE5AF0F3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72800" y="6302326"/>
            <a:ext cx="1219200" cy="555674"/>
          </a:xfrm>
        </p:spPr>
        <p:txBody>
          <a:bodyPr>
            <a:normAutofit/>
          </a:bodyPr>
          <a:lstStyle/>
          <a:p>
            <a:r>
              <a:rPr lang="es-MX" dirty="0"/>
              <a:t>p. 21</a:t>
            </a:r>
            <a:endParaRPr lang="es-P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C72500-9D4A-0B16-1771-D686C9A1B4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291" y="1809750"/>
            <a:ext cx="11647418" cy="2381250"/>
          </a:xfrm>
          <a:prstGeom prst="rect">
            <a:avLst/>
          </a:prstGeom>
        </p:spPr>
      </p:pic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129E1E42-217A-13D6-BFB6-E26D00BBA121}"/>
              </a:ext>
            </a:extLst>
          </p:cNvPr>
          <p:cNvCxnSpPr>
            <a:cxnSpLocks/>
          </p:cNvCxnSpPr>
          <p:nvPr/>
        </p:nvCxnSpPr>
        <p:spPr>
          <a:xfrm>
            <a:off x="553142" y="3079123"/>
            <a:ext cx="11235584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EDBFBBA-EA00-2614-1000-FFFEE3A3C4B6}"/>
              </a:ext>
            </a:extLst>
          </p:cNvPr>
          <p:cNvCxnSpPr>
            <a:cxnSpLocks/>
          </p:cNvCxnSpPr>
          <p:nvPr/>
        </p:nvCxnSpPr>
        <p:spPr>
          <a:xfrm>
            <a:off x="553142" y="3396818"/>
            <a:ext cx="11235584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70D9DA4-26EF-23D5-1D7E-AA0BF650962C}"/>
              </a:ext>
            </a:extLst>
          </p:cNvPr>
          <p:cNvCxnSpPr>
            <a:cxnSpLocks/>
          </p:cNvCxnSpPr>
          <p:nvPr/>
        </p:nvCxnSpPr>
        <p:spPr>
          <a:xfrm>
            <a:off x="553142" y="3752027"/>
            <a:ext cx="11235584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22473F9-9A56-1E4B-5FF5-5725E6EA4968}"/>
              </a:ext>
            </a:extLst>
          </p:cNvPr>
          <p:cNvCxnSpPr>
            <a:cxnSpLocks/>
          </p:cNvCxnSpPr>
          <p:nvPr/>
        </p:nvCxnSpPr>
        <p:spPr>
          <a:xfrm>
            <a:off x="553142" y="4191000"/>
            <a:ext cx="565071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479661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C8EF2E8-6656-A5C6-9D1D-BAAE5AF0F3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72800" y="6302326"/>
            <a:ext cx="1219200" cy="555674"/>
          </a:xfrm>
        </p:spPr>
        <p:txBody>
          <a:bodyPr>
            <a:normAutofit/>
          </a:bodyPr>
          <a:lstStyle/>
          <a:p>
            <a:r>
              <a:rPr lang="es-MX" dirty="0"/>
              <a:t>p. 21</a:t>
            </a:r>
            <a:endParaRPr lang="es-P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109708-31C6-7D9F-EF99-A29A14405B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4" y="195262"/>
            <a:ext cx="11408721" cy="5957888"/>
          </a:xfrm>
          <a:prstGeom prst="rect">
            <a:avLst/>
          </a:prstGeom>
        </p:spPr>
      </p:pic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B43C3223-37AB-9A05-2645-9126A99979A2}"/>
              </a:ext>
            </a:extLst>
          </p:cNvPr>
          <p:cNvCxnSpPr>
            <a:cxnSpLocks/>
          </p:cNvCxnSpPr>
          <p:nvPr/>
        </p:nvCxnSpPr>
        <p:spPr>
          <a:xfrm>
            <a:off x="478208" y="898630"/>
            <a:ext cx="11235584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C41985C-2183-2EF6-AE58-1BBB07779D43}"/>
              </a:ext>
            </a:extLst>
          </p:cNvPr>
          <p:cNvCxnSpPr>
            <a:cxnSpLocks/>
          </p:cNvCxnSpPr>
          <p:nvPr/>
        </p:nvCxnSpPr>
        <p:spPr>
          <a:xfrm>
            <a:off x="478208" y="1236256"/>
            <a:ext cx="11235584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13E2295-8C40-135E-FBBB-0FC4A31CE7EE}"/>
              </a:ext>
            </a:extLst>
          </p:cNvPr>
          <p:cNvCxnSpPr>
            <a:cxnSpLocks/>
          </p:cNvCxnSpPr>
          <p:nvPr/>
        </p:nvCxnSpPr>
        <p:spPr>
          <a:xfrm>
            <a:off x="478208" y="1587948"/>
            <a:ext cx="11235584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179C70D-7063-1301-EE59-60BA1514C374}"/>
              </a:ext>
            </a:extLst>
          </p:cNvPr>
          <p:cNvCxnSpPr>
            <a:cxnSpLocks/>
          </p:cNvCxnSpPr>
          <p:nvPr/>
        </p:nvCxnSpPr>
        <p:spPr>
          <a:xfrm>
            <a:off x="478208" y="1939640"/>
            <a:ext cx="11235584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787633D-EB42-AF62-0CB1-3ED7DCB6AB44}"/>
              </a:ext>
            </a:extLst>
          </p:cNvPr>
          <p:cNvCxnSpPr>
            <a:cxnSpLocks/>
          </p:cNvCxnSpPr>
          <p:nvPr/>
        </p:nvCxnSpPr>
        <p:spPr>
          <a:xfrm>
            <a:off x="478208" y="2305400"/>
            <a:ext cx="264482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512660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C8EF2E8-6656-A5C6-9D1D-BAAE5AF0F3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72800" y="6302326"/>
            <a:ext cx="1219200" cy="555674"/>
          </a:xfrm>
        </p:spPr>
        <p:txBody>
          <a:bodyPr>
            <a:normAutofit/>
          </a:bodyPr>
          <a:lstStyle/>
          <a:p>
            <a:r>
              <a:rPr lang="es-MX" dirty="0"/>
              <a:t>p. 21</a:t>
            </a:r>
            <a:endParaRPr lang="es-P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2A7C8AE-A46F-B6B6-98BC-5D48A0E573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2875"/>
            <a:ext cx="10115550" cy="592673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6A1EFEF-08E8-42FD-807F-574777A24E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1041" y="6069607"/>
            <a:ext cx="8489917" cy="684262"/>
          </a:xfrm>
          <a:prstGeom prst="rect">
            <a:avLst/>
          </a:prstGeom>
        </p:spPr>
      </p:pic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9712A37-95E7-81C4-6236-766AEBBACDC1}"/>
              </a:ext>
            </a:extLst>
          </p:cNvPr>
          <p:cNvCxnSpPr>
            <a:cxnSpLocks/>
          </p:cNvCxnSpPr>
          <p:nvPr/>
        </p:nvCxnSpPr>
        <p:spPr>
          <a:xfrm>
            <a:off x="215517" y="4120132"/>
            <a:ext cx="958966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AE10181-B2E0-B060-33C2-FEFA653AC6CF}"/>
              </a:ext>
            </a:extLst>
          </p:cNvPr>
          <p:cNvCxnSpPr>
            <a:cxnSpLocks/>
          </p:cNvCxnSpPr>
          <p:nvPr/>
        </p:nvCxnSpPr>
        <p:spPr>
          <a:xfrm>
            <a:off x="7498080" y="3794231"/>
            <a:ext cx="2307102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368A931-BB7A-6623-A8F6-57C7C337BECD}"/>
              </a:ext>
            </a:extLst>
          </p:cNvPr>
          <p:cNvCxnSpPr>
            <a:cxnSpLocks/>
          </p:cNvCxnSpPr>
          <p:nvPr/>
        </p:nvCxnSpPr>
        <p:spPr>
          <a:xfrm>
            <a:off x="215517" y="4399141"/>
            <a:ext cx="958966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436FA29-15BC-F35F-5F28-C1AA119F4D06}"/>
              </a:ext>
            </a:extLst>
          </p:cNvPr>
          <p:cNvCxnSpPr>
            <a:cxnSpLocks/>
          </p:cNvCxnSpPr>
          <p:nvPr/>
        </p:nvCxnSpPr>
        <p:spPr>
          <a:xfrm>
            <a:off x="215517" y="4708630"/>
            <a:ext cx="958966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7D6401B-D94C-1BE9-C1BE-1426C96F0899}"/>
              </a:ext>
            </a:extLst>
          </p:cNvPr>
          <p:cNvCxnSpPr>
            <a:cxnSpLocks/>
          </p:cNvCxnSpPr>
          <p:nvPr/>
        </p:nvCxnSpPr>
        <p:spPr>
          <a:xfrm>
            <a:off x="215517" y="4989984"/>
            <a:ext cx="958966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2E48F89-FBF0-5A71-93AD-60857FB8CE45}"/>
              </a:ext>
            </a:extLst>
          </p:cNvPr>
          <p:cNvCxnSpPr>
            <a:cxnSpLocks/>
          </p:cNvCxnSpPr>
          <p:nvPr/>
        </p:nvCxnSpPr>
        <p:spPr>
          <a:xfrm>
            <a:off x="215517" y="5299474"/>
            <a:ext cx="958966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452C218-855A-8E09-7FCE-7C9844A70CEC}"/>
              </a:ext>
            </a:extLst>
          </p:cNvPr>
          <p:cNvCxnSpPr>
            <a:cxnSpLocks/>
          </p:cNvCxnSpPr>
          <p:nvPr/>
        </p:nvCxnSpPr>
        <p:spPr>
          <a:xfrm>
            <a:off x="215517" y="5637098"/>
            <a:ext cx="958966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27919E1-490D-E266-9D25-7595BBE9F0CF}"/>
              </a:ext>
            </a:extLst>
          </p:cNvPr>
          <p:cNvCxnSpPr>
            <a:cxnSpLocks/>
          </p:cNvCxnSpPr>
          <p:nvPr/>
        </p:nvCxnSpPr>
        <p:spPr>
          <a:xfrm>
            <a:off x="215517" y="5904384"/>
            <a:ext cx="958966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304570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C8EF2E8-6656-A5C6-9D1D-BAAE5AF0F3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72800" y="6302326"/>
            <a:ext cx="1219200" cy="555674"/>
          </a:xfrm>
        </p:spPr>
        <p:txBody>
          <a:bodyPr>
            <a:normAutofit/>
          </a:bodyPr>
          <a:lstStyle/>
          <a:p>
            <a:r>
              <a:rPr lang="es-MX" dirty="0"/>
              <a:t>p. 22</a:t>
            </a:r>
            <a:endParaRPr lang="es-P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52072E-E9B8-11E0-6347-D8A4B904F0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737" y="257174"/>
            <a:ext cx="11817266" cy="5000625"/>
          </a:xfrm>
          <a:prstGeom prst="rect">
            <a:avLst/>
          </a:prstGeom>
        </p:spPr>
      </p:pic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60A6E5FB-B3D0-43AC-0B99-D794F76A5D9D}"/>
              </a:ext>
            </a:extLst>
          </p:cNvPr>
          <p:cNvCxnSpPr>
            <a:cxnSpLocks/>
          </p:cNvCxnSpPr>
          <p:nvPr/>
        </p:nvCxnSpPr>
        <p:spPr>
          <a:xfrm>
            <a:off x="454667" y="800157"/>
            <a:ext cx="448309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8665877-C383-AD8C-0DA5-883FABBBCDD5}"/>
              </a:ext>
            </a:extLst>
          </p:cNvPr>
          <p:cNvCxnSpPr>
            <a:cxnSpLocks/>
          </p:cNvCxnSpPr>
          <p:nvPr/>
        </p:nvCxnSpPr>
        <p:spPr>
          <a:xfrm>
            <a:off x="454667" y="1855233"/>
            <a:ext cx="11376262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E6AB1E6-5E2D-F212-EA28-3AECE75B80D5}"/>
              </a:ext>
            </a:extLst>
          </p:cNvPr>
          <p:cNvCxnSpPr>
            <a:cxnSpLocks/>
          </p:cNvCxnSpPr>
          <p:nvPr/>
        </p:nvCxnSpPr>
        <p:spPr>
          <a:xfrm>
            <a:off x="407869" y="2232717"/>
            <a:ext cx="11376262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7A87173-2275-07C0-1611-08F26EC07CE3}"/>
              </a:ext>
            </a:extLst>
          </p:cNvPr>
          <p:cNvCxnSpPr>
            <a:cxnSpLocks/>
          </p:cNvCxnSpPr>
          <p:nvPr/>
        </p:nvCxnSpPr>
        <p:spPr>
          <a:xfrm>
            <a:off x="454667" y="2584408"/>
            <a:ext cx="11329464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9302A68-5E03-D92E-7875-84E6AAD2E5A7}"/>
              </a:ext>
            </a:extLst>
          </p:cNvPr>
          <p:cNvCxnSpPr>
            <a:cxnSpLocks/>
          </p:cNvCxnSpPr>
          <p:nvPr/>
        </p:nvCxnSpPr>
        <p:spPr>
          <a:xfrm>
            <a:off x="9439422" y="3665276"/>
            <a:ext cx="232131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70FBEAE-3D46-D1BB-A404-711AC9745BD5}"/>
              </a:ext>
            </a:extLst>
          </p:cNvPr>
          <p:cNvCxnSpPr>
            <a:cxnSpLocks/>
          </p:cNvCxnSpPr>
          <p:nvPr/>
        </p:nvCxnSpPr>
        <p:spPr>
          <a:xfrm>
            <a:off x="454667" y="4028691"/>
            <a:ext cx="11329464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3CFB4C8-6384-6CB5-F029-B104B07E13A0}"/>
              </a:ext>
            </a:extLst>
          </p:cNvPr>
          <p:cNvCxnSpPr>
            <a:cxnSpLocks/>
          </p:cNvCxnSpPr>
          <p:nvPr/>
        </p:nvCxnSpPr>
        <p:spPr>
          <a:xfrm>
            <a:off x="431268" y="4378039"/>
            <a:ext cx="11329464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B586626-0BAA-1A9D-B479-E9267C5EF1D9}"/>
              </a:ext>
            </a:extLst>
          </p:cNvPr>
          <p:cNvCxnSpPr>
            <a:cxnSpLocks/>
          </p:cNvCxnSpPr>
          <p:nvPr/>
        </p:nvCxnSpPr>
        <p:spPr>
          <a:xfrm>
            <a:off x="454667" y="4771934"/>
            <a:ext cx="10672878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742430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C8EF2E8-6656-A5C6-9D1D-BAAE5AF0F3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72800" y="6302326"/>
            <a:ext cx="1219200" cy="555674"/>
          </a:xfrm>
        </p:spPr>
        <p:txBody>
          <a:bodyPr>
            <a:normAutofit/>
          </a:bodyPr>
          <a:lstStyle/>
          <a:p>
            <a:r>
              <a:rPr lang="es-MX" dirty="0"/>
              <a:t>p. 22</a:t>
            </a:r>
            <a:endParaRPr lang="es-P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922D2A-065A-CD80-C8BA-4E46749EB1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636" y="1939876"/>
            <a:ext cx="11626728" cy="2705100"/>
          </a:xfrm>
          <a:prstGeom prst="rect">
            <a:avLst/>
          </a:prstGeom>
        </p:spPr>
      </p:pic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BE4A0E7-FC3B-5171-FA49-3F4544E1D06F}"/>
              </a:ext>
            </a:extLst>
          </p:cNvPr>
          <p:cNvCxnSpPr>
            <a:cxnSpLocks/>
          </p:cNvCxnSpPr>
          <p:nvPr/>
        </p:nvCxnSpPr>
        <p:spPr>
          <a:xfrm>
            <a:off x="1477108" y="2410906"/>
            <a:ext cx="10283624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DE370B3-A4A9-2FE1-4440-3C201CEF3E19}"/>
              </a:ext>
            </a:extLst>
          </p:cNvPr>
          <p:cNvCxnSpPr>
            <a:cxnSpLocks/>
          </p:cNvCxnSpPr>
          <p:nvPr/>
        </p:nvCxnSpPr>
        <p:spPr>
          <a:xfrm>
            <a:off x="579900" y="2776666"/>
            <a:ext cx="11329464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C44D4F5-C79B-AFDC-98D0-9E0F527DD3E3}"/>
              </a:ext>
            </a:extLst>
          </p:cNvPr>
          <p:cNvCxnSpPr>
            <a:cxnSpLocks/>
          </p:cNvCxnSpPr>
          <p:nvPr/>
        </p:nvCxnSpPr>
        <p:spPr>
          <a:xfrm>
            <a:off x="579900" y="3114291"/>
            <a:ext cx="11329464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41C21A7-5B77-CE8D-153F-202E63343232}"/>
              </a:ext>
            </a:extLst>
          </p:cNvPr>
          <p:cNvCxnSpPr>
            <a:cxnSpLocks/>
          </p:cNvCxnSpPr>
          <p:nvPr/>
        </p:nvCxnSpPr>
        <p:spPr>
          <a:xfrm>
            <a:off x="579900" y="3430814"/>
            <a:ext cx="11329464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8FFE3CF-BED1-36A5-78C3-9CE840741761}"/>
              </a:ext>
            </a:extLst>
          </p:cNvPr>
          <p:cNvCxnSpPr>
            <a:cxnSpLocks/>
          </p:cNvCxnSpPr>
          <p:nvPr/>
        </p:nvCxnSpPr>
        <p:spPr>
          <a:xfrm>
            <a:off x="579900" y="3859878"/>
            <a:ext cx="11329464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6358CC0-2575-7C98-6CE3-ED5D814A43D7}"/>
              </a:ext>
            </a:extLst>
          </p:cNvPr>
          <p:cNvCxnSpPr>
            <a:cxnSpLocks/>
          </p:cNvCxnSpPr>
          <p:nvPr/>
        </p:nvCxnSpPr>
        <p:spPr>
          <a:xfrm>
            <a:off x="431268" y="4183436"/>
            <a:ext cx="2649557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336028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C8EF2E8-6656-A5C6-9D1D-BAAE5AF0F3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72800" y="6302326"/>
            <a:ext cx="1219200" cy="555674"/>
          </a:xfrm>
        </p:spPr>
        <p:txBody>
          <a:bodyPr>
            <a:normAutofit/>
          </a:bodyPr>
          <a:lstStyle/>
          <a:p>
            <a:r>
              <a:rPr lang="es-MX" dirty="0"/>
              <a:t>p. 22</a:t>
            </a:r>
            <a:endParaRPr lang="es-P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913BE1-C290-8B3A-92B2-5BCF6AFEA3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950" y="34208"/>
            <a:ext cx="8915400" cy="6666998"/>
          </a:xfrm>
          <a:prstGeom prst="rect">
            <a:avLst/>
          </a:prstGeom>
        </p:spPr>
      </p:pic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A0805C8A-F8F6-1E74-D2BC-8763D94B9035}"/>
              </a:ext>
            </a:extLst>
          </p:cNvPr>
          <p:cNvCxnSpPr>
            <a:cxnSpLocks/>
          </p:cNvCxnSpPr>
          <p:nvPr/>
        </p:nvCxnSpPr>
        <p:spPr>
          <a:xfrm>
            <a:off x="1339555" y="399226"/>
            <a:ext cx="7523091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439D596-5842-B624-A1FA-37BB41CF0E24}"/>
              </a:ext>
            </a:extLst>
          </p:cNvPr>
          <p:cNvCxnSpPr>
            <a:cxnSpLocks/>
          </p:cNvCxnSpPr>
          <p:nvPr/>
        </p:nvCxnSpPr>
        <p:spPr>
          <a:xfrm>
            <a:off x="563488" y="664168"/>
            <a:ext cx="8299158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96B8D42-F37D-497C-2B06-3F3644A3D7C8}"/>
              </a:ext>
            </a:extLst>
          </p:cNvPr>
          <p:cNvCxnSpPr>
            <a:cxnSpLocks/>
          </p:cNvCxnSpPr>
          <p:nvPr/>
        </p:nvCxnSpPr>
        <p:spPr>
          <a:xfrm>
            <a:off x="563488" y="943177"/>
            <a:ext cx="8299158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E5CE36-D6A7-23FC-B159-2D960E3EAC3B}"/>
              </a:ext>
            </a:extLst>
          </p:cNvPr>
          <p:cNvCxnSpPr>
            <a:cxnSpLocks/>
          </p:cNvCxnSpPr>
          <p:nvPr/>
        </p:nvCxnSpPr>
        <p:spPr>
          <a:xfrm>
            <a:off x="563488" y="1210463"/>
            <a:ext cx="8299158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88E44DE-8355-77D6-ED65-3C45340AD8AE}"/>
              </a:ext>
            </a:extLst>
          </p:cNvPr>
          <p:cNvCxnSpPr>
            <a:cxnSpLocks/>
          </p:cNvCxnSpPr>
          <p:nvPr/>
        </p:nvCxnSpPr>
        <p:spPr>
          <a:xfrm>
            <a:off x="563488" y="1463682"/>
            <a:ext cx="8299158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EE821BE-FB17-8F22-EA4F-D03B7823F784}"/>
              </a:ext>
            </a:extLst>
          </p:cNvPr>
          <p:cNvCxnSpPr>
            <a:cxnSpLocks/>
          </p:cNvCxnSpPr>
          <p:nvPr/>
        </p:nvCxnSpPr>
        <p:spPr>
          <a:xfrm>
            <a:off x="563488" y="1730968"/>
            <a:ext cx="8299158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D2F8DA9-4B59-E726-D070-F79FCCFB1354}"/>
              </a:ext>
            </a:extLst>
          </p:cNvPr>
          <p:cNvCxnSpPr>
            <a:cxnSpLocks/>
          </p:cNvCxnSpPr>
          <p:nvPr/>
        </p:nvCxnSpPr>
        <p:spPr>
          <a:xfrm>
            <a:off x="563488" y="2012322"/>
            <a:ext cx="8299158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A26705E-2074-01FA-5EA4-E05603C5C044}"/>
              </a:ext>
            </a:extLst>
          </p:cNvPr>
          <p:cNvCxnSpPr>
            <a:cxnSpLocks/>
          </p:cNvCxnSpPr>
          <p:nvPr/>
        </p:nvCxnSpPr>
        <p:spPr>
          <a:xfrm>
            <a:off x="563488" y="2293676"/>
            <a:ext cx="1715478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266FF13-8560-9A73-D193-9391AE93ED42}"/>
              </a:ext>
            </a:extLst>
          </p:cNvPr>
          <p:cNvCxnSpPr>
            <a:cxnSpLocks/>
          </p:cNvCxnSpPr>
          <p:nvPr/>
        </p:nvCxnSpPr>
        <p:spPr>
          <a:xfrm>
            <a:off x="6752492" y="2828248"/>
            <a:ext cx="2248487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3D1CA85-CDA8-02B6-04F9-64F29F689BE0}"/>
              </a:ext>
            </a:extLst>
          </p:cNvPr>
          <p:cNvCxnSpPr>
            <a:cxnSpLocks/>
          </p:cNvCxnSpPr>
          <p:nvPr/>
        </p:nvCxnSpPr>
        <p:spPr>
          <a:xfrm>
            <a:off x="563488" y="3109602"/>
            <a:ext cx="8299158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F8B88B0-EABD-1EA4-7ED6-297BAB302491}"/>
              </a:ext>
            </a:extLst>
          </p:cNvPr>
          <p:cNvCxnSpPr>
            <a:cxnSpLocks/>
          </p:cNvCxnSpPr>
          <p:nvPr/>
        </p:nvCxnSpPr>
        <p:spPr>
          <a:xfrm>
            <a:off x="563488" y="3397347"/>
            <a:ext cx="8299158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9CF55B3-B300-81C0-C45C-8A367A595294}"/>
              </a:ext>
            </a:extLst>
          </p:cNvPr>
          <p:cNvCxnSpPr>
            <a:cxnSpLocks/>
          </p:cNvCxnSpPr>
          <p:nvPr/>
        </p:nvCxnSpPr>
        <p:spPr>
          <a:xfrm>
            <a:off x="563488" y="3644174"/>
            <a:ext cx="8299158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44DC283-99AF-A14A-610C-18A9B79DB300}"/>
              </a:ext>
            </a:extLst>
          </p:cNvPr>
          <p:cNvCxnSpPr>
            <a:cxnSpLocks/>
          </p:cNvCxnSpPr>
          <p:nvPr/>
        </p:nvCxnSpPr>
        <p:spPr>
          <a:xfrm>
            <a:off x="563488" y="3911461"/>
            <a:ext cx="8299158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5425D86-8782-8137-1076-CCF06AEF59E6}"/>
              </a:ext>
            </a:extLst>
          </p:cNvPr>
          <p:cNvCxnSpPr>
            <a:cxnSpLocks/>
          </p:cNvCxnSpPr>
          <p:nvPr/>
        </p:nvCxnSpPr>
        <p:spPr>
          <a:xfrm>
            <a:off x="563488" y="4150611"/>
            <a:ext cx="8299158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585728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C8EF2E8-6656-A5C6-9D1D-BAAE5AF0F3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72800" y="6302326"/>
            <a:ext cx="1219200" cy="555674"/>
          </a:xfrm>
        </p:spPr>
        <p:txBody>
          <a:bodyPr>
            <a:normAutofit/>
          </a:bodyPr>
          <a:lstStyle/>
          <a:p>
            <a:r>
              <a:rPr lang="es-MX" dirty="0"/>
              <a:t>p. 23</a:t>
            </a:r>
            <a:endParaRPr lang="es-P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340E2D-9372-1DC0-4987-A60E6EE411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074" y="1704974"/>
            <a:ext cx="10793852" cy="229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96589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C8EF2E8-6656-A5C6-9D1D-BAAE5AF0F3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72800" y="6302326"/>
            <a:ext cx="1219200" cy="555674"/>
          </a:xfrm>
        </p:spPr>
        <p:txBody>
          <a:bodyPr>
            <a:normAutofit/>
          </a:bodyPr>
          <a:lstStyle/>
          <a:p>
            <a:r>
              <a:rPr lang="es-MX" dirty="0"/>
              <a:t>p. 23</a:t>
            </a:r>
            <a:endParaRPr lang="es-P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6139E0-6830-B22A-91CA-B860991D45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624" y="76199"/>
            <a:ext cx="8886825" cy="6712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35216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C8EF2E8-6656-A5C6-9D1D-BAAE5AF0F3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72800" y="6302326"/>
            <a:ext cx="1219200" cy="555674"/>
          </a:xfrm>
        </p:spPr>
        <p:txBody>
          <a:bodyPr>
            <a:normAutofit/>
          </a:bodyPr>
          <a:lstStyle/>
          <a:p>
            <a:r>
              <a:rPr lang="es-MX" dirty="0"/>
              <a:t>p. 24</a:t>
            </a:r>
            <a:endParaRPr lang="es-P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ECE634-3522-368E-07D0-164BFFFCC7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987" y="1585912"/>
            <a:ext cx="11252413" cy="2052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5798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C8EF2E8-6656-A5C6-9D1D-BAAE5AF0F3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77600" y="6302326"/>
            <a:ext cx="914400" cy="555674"/>
          </a:xfrm>
        </p:spPr>
        <p:txBody>
          <a:bodyPr/>
          <a:lstStyle/>
          <a:p>
            <a:r>
              <a:rPr lang="es-MX" dirty="0"/>
              <a:t>p. 6</a:t>
            </a:r>
            <a:endParaRPr lang="es-P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947E2A-22E4-AA77-790B-FFECF5E70C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777" y="1652587"/>
            <a:ext cx="11838446" cy="2633663"/>
          </a:xfrm>
          <a:prstGeom prst="rect">
            <a:avLst/>
          </a:prstGeom>
        </p:spPr>
      </p:pic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037AD1C4-7A79-E55B-980F-487EAB805298}"/>
              </a:ext>
            </a:extLst>
          </p:cNvPr>
          <p:cNvCxnSpPr>
            <a:cxnSpLocks/>
          </p:cNvCxnSpPr>
          <p:nvPr/>
        </p:nvCxnSpPr>
        <p:spPr>
          <a:xfrm>
            <a:off x="1477108" y="2091946"/>
            <a:ext cx="9988061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74856ED-B2CE-09C3-1E96-E857788D32AA}"/>
              </a:ext>
            </a:extLst>
          </p:cNvPr>
          <p:cNvCxnSpPr>
            <a:cxnSpLocks/>
          </p:cNvCxnSpPr>
          <p:nvPr/>
        </p:nvCxnSpPr>
        <p:spPr>
          <a:xfrm>
            <a:off x="1688123" y="3161090"/>
            <a:ext cx="9931791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6D341BD-14B7-0A04-3A76-6AF69F3C977F}"/>
              </a:ext>
            </a:extLst>
          </p:cNvPr>
          <p:cNvCxnSpPr>
            <a:cxnSpLocks/>
          </p:cNvCxnSpPr>
          <p:nvPr/>
        </p:nvCxnSpPr>
        <p:spPr>
          <a:xfrm>
            <a:off x="391550" y="3555610"/>
            <a:ext cx="5601287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938260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C8EF2E8-6656-A5C6-9D1D-BAAE5AF0F3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72800" y="6302326"/>
            <a:ext cx="1219200" cy="555674"/>
          </a:xfrm>
        </p:spPr>
        <p:txBody>
          <a:bodyPr>
            <a:normAutofit/>
          </a:bodyPr>
          <a:lstStyle/>
          <a:p>
            <a:r>
              <a:rPr lang="es-MX" dirty="0"/>
              <a:t>p. 25</a:t>
            </a:r>
            <a:endParaRPr lang="es-P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4AEA18-5504-3238-9342-B9B935C05C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924" y="-1"/>
            <a:ext cx="8715375" cy="6623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88876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C8EF2E8-6656-A5C6-9D1D-BAAE5AF0F3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72800" y="6302326"/>
            <a:ext cx="1219200" cy="555674"/>
          </a:xfrm>
        </p:spPr>
        <p:txBody>
          <a:bodyPr>
            <a:normAutofit/>
          </a:bodyPr>
          <a:lstStyle/>
          <a:p>
            <a:r>
              <a:rPr lang="es-MX" dirty="0"/>
              <a:t>p. 25</a:t>
            </a:r>
            <a:endParaRPr lang="es-P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C3FFE6-CF59-09C9-20C9-3A6F2482CA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1925"/>
            <a:ext cx="8686800" cy="56502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285264C-88B3-D4DC-F194-F843F6FA11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0" y="5749298"/>
            <a:ext cx="5561848" cy="937252"/>
          </a:xfrm>
          <a:prstGeom prst="rect">
            <a:avLst/>
          </a:prstGeom>
        </p:spPr>
      </p:pic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B5CEC230-FC00-6A32-A4C4-2561D1F7BD61}"/>
              </a:ext>
            </a:extLst>
          </p:cNvPr>
          <p:cNvCxnSpPr>
            <a:cxnSpLocks/>
          </p:cNvCxnSpPr>
          <p:nvPr/>
        </p:nvCxnSpPr>
        <p:spPr>
          <a:xfrm>
            <a:off x="263237" y="909828"/>
            <a:ext cx="8299158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8A7D30A-EA56-7A64-C9F6-DD580F8783FC}"/>
              </a:ext>
            </a:extLst>
          </p:cNvPr>
          <p:cNvCxnSpPr>
            <a:cxnSpLocks/>
          </p:cNvCxnSpPr>
          <p:nvPr/>
        </p:nvCxnSpPr>
        <p:spPr>
          <a:xfrm>
            <a:off x="263237" y="1196431"/>
            <a:ext cx="8299158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EE28864-C892-8362-341F-8C5540BED6B4}"/>
              </a:ext>
            </a:extLst>
          </p:cNvPr>
          <p:cNvCxnSpPr>
            <a:cxnSpLocks/>
          </p:cNvCxnSpPr>
          <p:nvPr/>
        </p:nvCxnSpPr>
        <p:spPr>
          <a:xfrm>
            <a:off x="387642" y="1455738"/>
            <a:ext cx="8299158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16FAC20-8710-1AD9-AE39-67F0690E4C65}"/>
              </a:ext>
            </a:extLst>
          </p:cNvPr>
          <p:cNvCxnSpPr>
            <a:cxnSpLocks/>
          </p:cNvCxnSpPr>
          <p:nvPr/>
        </p:nvCxnSpPr>
        <p:spPr>
          <a:xfrm>
            <a:off x="263237" y="1715046"/>
            <a:ext cx="842232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19372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C8EF2E8-6656-A5C6-9D1D-BAAE5AF0F3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77600" y="6302326"/>
            <a:ext cx="914400" cy="555674"/>
          </a:xfrm>
        </p:spPr>
        <p:txBody>
          <a:bodyPr/>
          <a:lstStyle/>
          <a:p>
            <a:r>
              <a:rPr lang="es-MX" dirty="0"/>
              <a:t>p. 7</a:t>
            </a:r>
            <a:endParaRPr lang="es-P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9DE7B2-3A4D-E620-2310-A28F1EF999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261" y="1031776"/>
            <a:ext cx="10913542" cy="464512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A78AA60-5266-F893-BDF4-08FF18AC56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661" y="231824"/>
            <a:ext cx="2076813" cy="701626"/>
          </a:xfrm>
          <a:prstGeom prst="rect">
            <a:avLst/>
          </a:prstGeom>
        </p:spPr>
      </p:pic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1A8C6A53-1276-5A3C-EED6-B67322C51342}"/>
              </a:ext>
            </a:extLst>
          </p:cNvPr>
          <p:cNvCxnSpPr>
            <a:cxnSpLocks/>
          </p:cNvCxnSpPr>
          <p:nvPr/>
        </p:nvCxnSpPr>
        <p:spPr>
          <a:xfrm>
            <a:off x="829994" y="3625323"/>
            <a:ext cx="1080780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7CD48DC-9FE9-04B3-8540-F6F4896F3C2F}"/>
              </a:ext>
            </a:extLst>
          </p:cNvPr>
          <p:cNvCxnSpPr>
            <a:cxnSpLocks/>
          </p:cNvCxnSpPr>
          <p:nvPr/>
        </p:nvCxnSpPr>
        <p:spPr>
          <a:xfrm>
            <a:off x="829994" y="3960603"/>
            <a:ext cx="9214338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B25DCB7-8398-46B3-E066-360F98AD8727}"/>
              </a:ext>
            </a:extLst>
          </p:cNvPr>
          <p:cNvCxnSpPr>
            <a:cxnSpLocks/>
          </p:cNvCxnSpPr>
          <p:nvPr/>
        </p:nvCxnSpPr>
        <p:spPr>
          <a:xfrm>
            <a:off x="9172135" y="4284159"/>
            <a:ext cx="2465668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1FB7872-4551-FFC4-51A7-DFDA40F9985C}"/>
              </a:ext>
            </a:extLst>
          </p:cNvPr>
          <p:cNvCxnSpPr>
            <a:cxnSpLocks/>
          </p:cNvCxnSpPr>
          <p:nvPr/>
        </p:nvCxnSpPr>
        <p:spPr>
          <a:xfrm>
            <a:off x="826556" y="4649919"/>
            <a:ext cx="10811247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B3B2D7B-2DD3-A5BB-220E-D7C532539EB4}"/>
              </a:ext>
            </a:extLst>
          </p:cNvPr>
          <p:cNvCxnSpPr>
            <a:cxnSpLocks/>
          </p:cNvCxnSpPr>
          <p:nvPr/>
        </p:nvCxnSpPr>
        <p:spPr>
          <a:xfrm>
            <a:off x="826556" y="5013335"/>
            <a:ext cx="10811247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583FE2F-28A0-5AB2-52F4-5E69217831B0}"/>
              </a:ext>
            </a:extLst>
          </p:cNvPr>
          <p:cNvCxnSpPr>
            <a:cxnSpLocks/>
          </p:cNvCxnSpPr>
          <p:nvPr/>
        </p:nvCxnSpPr>
        <p:spPr>
          <a:xfrm>
            <a:off x="826556" y="5365027"/>
            <a:ext cx="2634096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04347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C8EF2E8-6656-A5C6-9D1D-BAAE5AF0F3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77600" y="6302326"/>
            <a:ext cx="914400" cy="555674"/>
          </a:xfrm>
        </p:spPr>
        <p:txBody>
          <a:bodyPr/>
          <a:lstStyle/>
          <a:p>
            <a:r>
              <a:rPr lang="es-MX" dirty="0"/>
              <a:t>p. 7</a:t>
            </a:r>
            <a:endParaRPr lang="es-P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BA7B1B-C807-E157-6886-F6FF7AFF6D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36" y="352425"/>
            <a:ext cx="11726503" cy="5667375"/>
          </a:xfrm>
          <a:prstGeom prst="rect">
            <a:avLst/>
          </a:prstGeom>
        </p:spPr>
      </p:pic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BC247497-BD7A-7E17-DF60-532B244304A8}"/>
              </a:ext>
            </a:extLst>
          </p:cNvPr>
          <p:cNvCxnSpPr>
            <a:cxnSpLocks/>
          </p:cNvCxnSpPr>
          <p:nvPr/>
        </p:nvCxnSpPr>
        <p:spPr>
          <a:xfrm>
            <a:off x="1617785" y="767236"/>
            <a:ext cx="1016069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F4CD60B-972D-17EE-87EE-E1ACEDD108B1}"/>
              </a:ext>
            </a:extLst>
          </p:cNvPr>
          <p:cNvCxnSpPr>
            <a:cxnSpLocks/>
          </p:cNvCxnSpPr>
          <p:nvPr/>
        </p:nvCxnSpPr>
        <p:spPr>
          <a:xfrm>
            <a:off x="588499" y="1186922"/>
            <a:ext cx="6178061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A836ACE-62A1-7191-3021-AFB725969537}"/>
              </a:ext>
            </a:extLst>
          </p:cNvPr>
          <p:cNvCxnSpPr>
            <a:cxnSpLocks/>
          </p:cNvCxnSpPr>
          <p:nvPr/>
        </p:nvCxnSpPr>
        <p:spPr>
          <a:xfrm>
            <a:off x="2031305" y="4042664"/>
            <a:ext cx="695795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FC412C6-8A64-0BC0-4634-3C56F1C70E80}"/>
              </a:ext>
            </a:extLst>
          </p:cNvPr>
          <p:cNvCxnSpPr>
            <a:cxnSpLocks/>
          </p:cNvCxnSpPr>
          <p:nvPr/>
        </p:nvCxnSpPr>
        <p:spPr>
          <a:xfrm>
            <a:off x="588499" y="4408423"/>
            <a:ext cx="1084853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71B45A1-FB7D-C7E3-F640-8F9C7AD5EE25}"/>
              </a:ext>
            </a:extLst>
          </p:cNvPr>
          <p:cNvCxnSpPr>
            <a:cxnSpLocks/>
          </p:cNvCxnSpPr>
          <p:nvPr/>
        </p:nvCxnSpPr>
        <p:spPr>
          <a:xfrm>
            <a:off x="588499" y="4802319"/>
            <a:ext cx="11189981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2295FC9-03F1-D59E-2093-DF02853E5765}"/>
              </a:ext>
            </a:extLst>
          </p:cNvPr>
          <p:cNvCxnSpPr>
            <a:cxnSpLocks/>
          </p:cNvCxnSpPr>
          <p:nvPr/>
        </p:nvCxnSpPr>
        <p:spPr>
          <a:xfrm>
            <a:off x="588499" y="5137599"/>
            <a:ext cx="11189981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05FD91C-1DC2-AA45-0187-0009FE5D4E3C}"/>
              </a:ext>
            </a:extLst>
          </p:cNvPr>
          <p:cNvCxnSpPr>
            <a:cxnSpLocks/>
          </p:cNvCxnSpPr>
          <p:nvPr/>
        </p:nvCxnSpPr>
        <p:spPr>
          <a:xfrm>
            <a:off x="588499" y="5503359"/>
            <a:ext cx="11189981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7795D38-A856-6D3B-2E09-C1737E207529}"/>
              </a:ext>
            </a:extLst>
          </p:cNvPr>
          <p:cNvCxnSpPr>
            <a:cxnSpLocks/>
          </p:cNvCxnSpPr>
          <p:nvPr/>
        </p:nvCxnSpPr>
        <p:spPr>
          <a:xfrm>
            <a:off x="588499" y="5855051"/>
            <a:ext cx="10229556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22705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C8EF2E8-6656-A5C6-9D1D-BAAE5AF0F3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77600" y="6302326"/>
            <a:ext cx="914400" cy="555674"/>
          </a:xfrm>
        </p:spPr>
        <p:txBody>
          <a:bodyPr/>
          <a:lstStyle/>
          <a:p>
            <a:r>
              <a:rPr lang="es-MX" dirty="0"/>
              <a:t>p. 8</a:t>
            </a:r>
            <a:endParaRPr lang="es-P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D7BC01-10C9-2E28-4B4A-3A3BDDC793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859" y="2005012"/>
            <a:ext cx="11792282" cy="2300288"/>
          </a:xfrm>
          <a:prstGeom prst="rect">
            <a:avLst/>
          </a:prstGeom>
        </p:spPr>
      </p:pic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8EC73BB2-A19F-AA11-6A16-1CDC21ECD675}"/>
              </a:ext>
            </a:extLst>
          </p:cNvPr>
          <p:cNvCxnSpPr>
            <a:cxnSpLocks/>
          </p:cNvCxnSpPr>
          <p:nvPr/>
        </p:nvCxnSpPr>
        <p:spPr>
          <a:xfrm>
            <a:off x="1406769" y="2664030"/>
            <a:ext cx="10284221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7E8042F-F06B-26F4-1A28-EB3BEBF7B8BE}"/>
              </a:ext>
            </a:extLst>
          </p:cNvPr>
          <p:cNvCxnSpPr>
            <a:cxnSpLocks/>
          </p:cNvCxnSpPr>
          <p:nvPr/>
        </p:nvCxnSpPr>
        <p:spPr>
          <a:xfrm>
            <a:off x="335281" y="3057925"/>
            <a:ext cx="11189981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A1885C6-C28E-3EE6-DD0F-EDD0B08B69A0}"/>
              </a:ext>
            </a:extLst>
          </p:cNvPr>
          <p:cNvCxnSpPr>
            <a:cxnSpLocks/>
          </p:cNvCxnSpPr>
          <p:nvPr/>
        </p:nvCxnSpPr>
        <p:spPr>
          <a:xfrm>
            <a:off x="335281" y="3429000"/>
            <a:ext cx="1135570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37A3F50-79DA-2508-8770-3D0F53DF4DB9}"/>
              </a:ext>
            </a:extLst>
          </p:cNvPr>
          <p:cNvCxnSpPr>
            <a:cxnSpLocks/>
          </p:cNvCxnSpPr>
          <p:nvPr/>
        </p:nvCxnSpPr>
        <p:spPr>
          <a:xfrm>
            <a:off x="501009" y="4127070"/>
            <a:ext cx="473217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25D365F-6DF2-25AA-467A-D9EC8D15FF18}"/>
              </a:ext>
            </a:extLst>
          </p:cNvPr>
          <p:cNvCxnSpPr>
            <a:cxnSpLocks/>
          </p:cNvCxnSpPr>
          <p:nvPr/>
        </p:nvCxnSpPr>
        <p:spPr>
          <a:xfrm>
            <a:off x="335281" y="3750212"/>
            <a:ext cx="1135570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37070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C8EF2E8-6656-A5C6-9D1D-BAAE5AF0F3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77600" y="6302326"/>
            <a:ext cx="914400" cy="555674"/>
          </a:xfrm>
        </p:spPr>
        <p:txBody>
          <a:bodyPr/>
          <a:lstStyle/>
          <a:p>
            <a:r>
              <a:rPr lang="es-MX" dirty="0"/>
              <a:t>p. 8</a:t>
            </a:r>
            <a:endParaRPr lang="es-P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94FF9A-9063-8D47-7866-68E9833655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350" y="477788"/>
            <a:ext cx="10682250" cy="5824538"/>
          </a:xfrm>
          <a:prstGeom prst="rect">
            <a:avLst/>
          </a:prstGeom>
        </p:spPr>
      </p:pic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0F87B33-9BBD-749E-F43D-3E166F952D73}"/>
              </a:ext>
            </a:extLst>
          </p:cNvPr>
          <p:cNvCxnSpPr>
            <a:cxnSpLocks/>
          </p:cNvCxnSpPr>
          <p:nvPr/>
        </p:nvCxnSpPr>
        <p:spPr>
          <a:xfrm>
            <a:off x="836291" y="1417320"/>
            <a:ext cx="1019043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9B34ED1-FFFC-F586-C4B7-9C3BC12E06D7}"/>
              </a:ext>
            </a:extLst>
          </p:cNvPr>
          <p:cNvCxnSpPr>
            <a:cxnSpLocks/>
          </p:cNvCxnSpPr>
          <p:nvPr/>
        </p:nvCxnSpPr>
        <p:spPr>
          <a:xfrm>
            <a:off x="7751298" y="1035148"/>
            <a:ext cx="3275428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A3F9C1D-2684-28B0-1EE1-4DBED2FE196B}"/>
              </a:ext>
            </a:extLst>
          </p:cNvPr>
          <p:cNvCxnSpPr>
            <a:cxnSpLocks/>
          </p:cNvCxnSpPr>
          <p:nvPr/>
        </p:nvCxnSpPr>
        <p:spPr>
          <a:xfrm>
            <a:off x="836291" y="1724465"/>
            <a:ext cx="1019043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111ABCD-0416-F7E8-31B4-C4AF59CBC3EA}"/>
              </a:ext>
            </a:extLst>
          </p:cNvPr>
          <p:cNvCxnSpPr>
            <a:cxnSpLocks/>
          </p:cNvCxnSpPr>
          <p:nvPr/>
        </p:nvCxnSpPr>
        <p:spPr>
          <a:xfrm>
            <a:off x="836291" y="2048022"/>
            <a:ext cx="7337038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8CA4BD1-80C9-A300-E568-ED39273D6D6F}"/>
              </a:ext>
            </a:extLst>
          </p:cNvPr>
          <p:cNvCxnSpPr>
            <a:cxnSpLocks/>
          </p:cNvCxnSpPr>
          <p:nvPr/>
        </p:nvCxnSpPr>
        <p:spPr>
          <a:xfrm>
            <a:off x="6879102" y="3679874"/>
            <a:ext cx="4147624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004C076-DC3A-052F-D458-32BE6CCC5AD5}"/>
              </a:ext>
            </a:extLst>
          </p:cNvPr>
          <p:cNvCxnSpPr>
            <a:cxnSpLocks/>
          </p:cNvCxnSpPr>
          <p:nvPr/>
        </p:nvCxnSpPr>
        <p:spPr>
          <a:xfrm>
            <a:off x="836291" y="4031567"/>
            <a:ext cx="1019043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9396BD3-FB8C-E6C3-8CD9-443D93C22BDA}"/>
              </a:ext>
            </a:extLst>
          </p:cNvPr>
          <p:cNvCxnSpPr>
            <a:cxnSpLocks/>
          </p:cNvCxnSpPr>
          <p:nvPr/>
        </p:nvCxnSpPr>
        <p:spPr>
          <a:xfrm>
            <a:off x="836291" y="4355124"/>
            <a:ext cx="5775524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35F4856-6484-B50B-AC0C-FB863AE6D469}"/>
              </a:ext>
            </a:extLst>
          </p:cNvPr>
          <p:cNvCxnSpPr>
            <a:cxnSpLocks/>
          </p:cNvCxnSpPr>
          <p:nvPr/>
        </p:nvCxnSpPr>
        <p:spPr>
          <a:xfrm>
            <a:off x="3208238" y="5288574"/>
            <a:ext cx="5775524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36808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57150">
          <a:solidFill>
            <a:srgbClr val="FF000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11252</TotalTime>
  <Words>149</Words>
  <Application>Microsoft Office PowerPoint</Application>
  <PresentationFormat>Widescreen</PresentationFormat>
  <Paragraphs>49</Paragraphs>
  <Slides>51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F. Garcìa Alcalà</dc:creator>
  <cp:lastModifiedBy>F. Garcìa Alcalà</cp:lastModifiedBy>
  <cp:revision>38</cp:revision>
  <dcterms:created xsi:type="dcterms:W3CDTF">2024-09-20T05:53:02Z</dcterms:created>
  <dcterms:modified xsi:type="dcterms:W3CDTF">2024-10-16T03:14:47Z</dcterms:modified>
</cp:coreProperties>
</file>