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308" r:id="rId19"/>
    <p:sldId id="275" r:id="rId20"/>
    <p:sldId id="276" r:id="rId21"/>
    <p:sldId id="278" r:id="rId22"/>
    <p:sldId id="277" r:id="rId23"/>
    <p:sldId id="279" r:id="rId24"/>
    <p:sldId id="281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298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5410-169C-7B63-B484-08E51F5AE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70D1F-7437-4D6D-337C-BC53702AA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03BF2-1F05-8F1C-75CD-D336C25F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22/09/2024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796D8-44CF-43EF-477D-C71F36CD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65EA3-43F7-5149-E4A5-D3D6205E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487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7914-BE23-EE2D-F5D2-2CF57C06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CBB1D-F03D-014B-F130-12CA51F9A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2F4D-B2E9-96ED-D4BE-8EE24ABD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22/09/2024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C6AE9-81AD-9AFD-9FBF-4AABA7C2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27D9-D393-3C9F-F42C-F9E0321A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584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5FD22-454B-AEFB-46D8-FF0E80745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8A9E5-F08E-F412-8949-439CF719E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F14A3-0AE4-80BF-88C2-A5C3CF66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22/09/2024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B2D87-184C-EFCB-4B97-C6483AEB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24C5B-CDDE-1DBF-0C3A-1131FF12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255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DF36-DB1A-B0DD-259D-27CA19E8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1C19-48A2-DE07-EABC-622BA57F6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2C53D-6896-0CDD-B11A-F53CB682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22/09/2024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41A25-24F4-23CE-C118-031E8F6B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20D21-AD46-7C51-C2ED-1B33FC11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752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6294-62B0-6467-483D-6CA87028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9BB9E-41E5-2E62-039B-0D1A0FC23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A8CF7-E889-141A-397B-B36E4CEF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22/09/2024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4F764-C45A-C322-09FB-F8C021FB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E711-9786-1D68-035E-918D4EB9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121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2898-9A4B-EF24-065F-99146EFD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E131-1F6D-17A0-3A9E-57377969E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96889-C29E-BDA1-3B3D-158ECEE9E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770F3-7C2A-6243-0FFE-B672C4BE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22/09/2024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1EC4E-E275-F6FB-75CD-5FCF3C8B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0FDF3-9991-4C9D-EFFA-67B045E3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586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32DE-03A5-DBB1-9025-D91ABC07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7F016-3275-CE62-A223-C1AB70A61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0BA18-F4DD-0E7F-D656-A8357F9DF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A1808-567A-C954-379C-5348CAE56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8765A-CA2D-D47F-74D6-C8FE781C5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8B16B-BCD8-D51D-6E39-7B392315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22/09/2024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F5F49-B6F4-F51F-6142-C923A23F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AB1AE-369E-6DD2-B8D3-6A8A7DA8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479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61E0-F1CD-7A38-F46A-8EAE7AF6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03899-9D4A-ACA3-9301-F44C7703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22/09/2024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4E15C-43C3-937B-992E-B542B229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77609-0300-6ECA-B3D9-89FF41C8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18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551AD-909D-6309-5999-23E5833B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22/09/2024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D9C75-4086-47D9-9532-1C11A664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840E4-6002-E402-DA21-9F8C582F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963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4E4B-8AA1-A27D-D639-781EB373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BAFA-C849-5750-09D6-E2C8CDECC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293DB-D91C-73AE-79CA-A1CB77445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7FA83-C27C-2871-CD87-BACA14F0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22/09/2024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935E1-3FE7-1ECE-9E2D-D12F4C5C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79ACA-501A-7565-AF72-AFC5B37C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60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AA81-083F-D5A2-1455-70C3BA9A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6163D-75B9-0955-45B8-1A35E23F9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D7EA9-1A1A-62AA-370D-94AC44190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3C0E9-A9E1-2D88-6C9B-E46613E3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22/09/2024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D62D8-BA87-E083-BFC8-C83264E1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705C9-EB66-1E69-41D6-FAE2D1BF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527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55453-CB93-E7A7-917C-367E8B6A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A9145-3984-0662-1B95-8DDD103B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5D50A-B758-4861-5C06-E4A1B0D0E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C1540-EF5E-4452-9660-2C343EDE8172}" type="datetimeFigureOut">
              <a:rPr lang="es-PE" smtClean="0"/>
              <a:t>22/09/2024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40BCA-6ECB-923F-09CE-F7D4E944B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338C-0C7E-77DA-6726-CE45AA4F1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32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293280-3BCD-AAAE-8E3B-B9C9012FD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59" y="458290"/>
            <a:ext cx="9357082" cy="2381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BAD474-E49E-1C20-483A-35605E59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2439705"/>
            <a:ext cx="3343275" cy="1618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39F0F3-6E86-E0CA-C4F1-C5FEB40B2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467" y="5639134"/>
            <a:ext cx="3343275" cy="638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E22222-5545-E810-D808-94AD72577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105" y="5285019"/>
            <a:ext cx="1816895" cy="1478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F642A7-9120-9BC2-450E-00B9E91A0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672" y="5443818"/>
            <a:ext cx="6117114" cy="8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8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5FA34-E96F-F43C-5C5A-1DE06E5ED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7"/>
            <a:ext cx="11926117" cy="478631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72E240-6548-FA39-059A-E07916C422F4}"/>
              </a:ext>
            </a:extLst>
          </p:cNvPr>
          <p:cNvCxnSpPr>
            <a:cxnSpLocks/>
          </p:cNvCxnSpPr>
          <p:nvPr/>
        </p:nvCxnSpPr>
        <p:spPr>
          <a:xfrm>
            <a:off x="3714750" y="3593124"/>
            <a:ext cx="78295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D00E7D-7CD3-5DF5-2B9F-4BCA277306F0}"/>
              </a:ext>
            </a:extLst>
          </p:cNvPr>
          <p:cNvCxnSpPr>
            <a:cxnSpLocks/>
          </p:cNvCxnSpPr>
          <p:nvPr/>
        </p:nvCxnSpPr>
        <p:spPr>
          <a:xfrm>
            <a:off x="304800" y="3955074"/>
            <a:ext cx="11372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514477-2164-FD2D-E3E2-A8C091740BAC}"/>
              </a:ext>
            </a:extLst>
          </p:cNvPr>
          <p:cNvCxnSpPr>
            <a:cxnSpLocks/>
          </p:cNvCxnSpPr>
          <p:nvPr/>
        </p:nvCxnSpPr>
        <p:spPr>
          <a:xfrm>
            <a:off x="304800" y="4336074"/>
            <a:ext cx="11372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6C00B-B2E8-D660-4C0A-0BE81AAB78D9}"/>
              </a:ext>
            </a:extLst>
          </p:cNvPr>
          <p:cNvCxnSpPr>
            <a:cxnSpLocks/>
          </p:cNvCxnSpPr>
          <p:nvPr/>
        </p:nvCxnSpPr>
        <p:spPr>
          <a:xfrm>
            <a:off x="304800" y="4659924"/>
            <a:ext cx="11372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0DCE88-A9C5-3754-6DEB-6DE27914D06F}"/>
              </a:ext>
            </a:extLst>
          </p:cNvPr>
          <p:cNvCxnSpPr>
            <a:cxnSpLocks/>
          </p:cNvCxnSpPr>
          <p:nvPr/>
        </p:nvCxnSpPr>
        <p:spPr>
          <a:xfrm>
            <a:off x="304800" y="5021874"/>
            <a:ext cx="11372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1EB206-5EE4-F143-2BF6-2285BEFA8BFD}"/>
              </a:ext>
            </a:extLst>
          </p:cNvPr>
          <p:cNvCxnSpPr>
            <a:cxnSpLocks/>
          </p:cNvCxnSpPr>
          <p:nvPr/>
        </p:nvCxnSpPr>
        <p:spPr>
          <a:xfrm>
            <a:off x="304800" y="5345724"/>
            <a:ext cx="6019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0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8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88D71-9745-4CEF-530B-2B5993EC4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53" y="1747837"/>
            <a:ext cx="11334894" cy="253841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51E9542-A8F0-8149-469D-F58292532DB6}"/>
              </a:ext>
            </a:extLst>
          </p:cNvPr>
          <p:cNvCxnSpPr>
            <a:cxnSpLocks/>
          </p:cNvCxnSpPr>
          <p:nvPr/>
        </p:nvCxnSpPr>
        <p:spPr>
          <a:xfrm>
            <a:off x="390597" y="2507274"/>
            <a:ext cx="11372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ECF61-FA2F-927D-EA0D-BBA51D94CAFC}"/>
              </a:ext>
            </a:extLst>
          </p:cNvPr>
          <p:cNvCxnSpPr>
            <a:cxnSpLocks/>
          </p:cNvCxnSpPr>
          <p:nvPr/>
        </p:nvCxnSpPr>
        <p:spPr>
          <a:xfrm>
            <a:off x="390597" y="2888274"/>
            <a:ext cx="806760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374E18-5B3E-972B-F82A-30369014F946}"/>
              </a:ext>
            </a:extLst>
          </p:cNvPr>
          <p:cNvCxnSpPr>
            <a:cxnSpLocks/>
          </p:cNvCxnSpPr>
          <p:nvPr/>
        </p:nvCxnSpPr>
        <p:spPr>
          <a:xfrm>
            <a:off x="1590747" y="2145324"/>
            <a:ext cx="9953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41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9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8492A-EAAD-BBE1-01B5-4C909F6E8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66687"/>
            <a:ext cx="11820526" cy="591026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0161992-2467-3CAE-5847-59FBAD740F24}"/>
              </a:ext>
            </a:extLst>
          </p:cNvPr>
          <p:cNvCxnSpPr>
            <a:cxnSpLocks/>
          </p:cNvCxnSpPr>
          <p:nvPr/>
        </p:nvCxnSpPr>
        <p:spPr>
          <a:xfrm>
            <a:off x="1581150" y="697524"/>
            <a:ext cx="10172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F21471-2AFA-E924-1A2A-2A1C1FF5313D}"/>
              </a:ext>
            </a:extLst>
          </p:cNvPr>
          <p:cNvCxnSpPr>
            <a:cxnSpLocks/>
          </p:cNvCxnSpPr>
          <p:nvPr/>
        </p:nvCxnSpPr>
        <p:spPr>
          <a:xfrm>
            <a:off x="533400" y="1097574"/>
            <a:ext cx="112204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B441CD-C8DF-3BFB-4AA9-DBE7E076B769}"/>
              </a:ext>
            </a:extLst>
          </p:cNvPr>
          <p:cNvCxnSpPr>
            <a:cxnSpLocks/>
          </p:cNvCxnSpPr>
          <p:nvPr/>
        </p:nvCxnSpPr>
        <p:spPr>
          <a:xfrm>
            <a:off x="533400" y="1421424"/>
            <a:ext cx="6115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EB772E-C5FD-F60F-B065-7650C3F62133}"/>
              </a:ext>
            </a:extLst>
          </p:cNvPr>
          <p:cNvCxnSpPr>
            <a:cxnSpLocks/>
          </p:cNvCxnSpPr>
          <p:nvPr/>
        </p:nvCxnSpPr>
        <p:spPr>
          <a:xfrm>
            <a:off x="5943600" y="1764324"/>
            <a:ext cx="5638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014FF7-8FC6-570C-668D-CA7168C06331}"/>
              </a:ext>
            </a:extLst>
          </p:cNvPr>
          <p:cNvCxnSpPr>
            <a:cxnSpLocks/>
          </p:cNvCxnSpPr>
          <p:nvPr/>
        </p:nvCxnSpPr>
        <p:spPr>
          <a:xfrm>
            <a:off x="552450" y="2107224"/>
            <a:ext cx="110299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F8727B-382C-3E8E-68F8-D78DA740E1A1}"/>
              </a:ext>
            </a:extLst>
          </p:cNvPr>
          <p:cNvCxnSpPr>
            <a:cxnSpLocks/>
          </p:cNvCxnSpPr>
          <p:nvPr/>
        </p:nvCxnSpPr>
        <p:spPr>
          <a:xfrm>
            <a:off x="552450" y="2507274"/>
            <a:ext cx="110299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450015-7079-3E01-C5EA-0E078BAA01E9}"/>
              </a:ext>
            </a:extLst>
          </p:cNvPr>
          <p:cNvCxnSpPr>
            <a:cxnSpLocks/>
          </p:cNvCxnSpPr>
          <p:nvPr/>
        </p:nvCxnSpPr>
        <p:spPr>
          <a:xfrm>
            <a:off x="533400" y="2869224"/>
            <a:ext cx="110299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AFCAB9-5139-6511-AB5B-ADB5AFD8E219}"/>
              </a:ext>
            </a:extLst>
          </p:cNvPr>
          <p:cNvCxnSpPr>
            <a:cxnSpLocks/>
          </p:cNvCxnSpPr>
          <p:nvPr/>
        </p:nvCxnSpPr>
        <p:spPr>
          <a:xfrm>
            <a:off x="581025" y="3212124"/>
            <a:ext cx="86772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67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9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6EADF-AA17-52E9-90BF-D57BAD69F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4" y="187689"/>
            <a:ext cx="9896475" cy="6670311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F518C76-844C-DD65-000D-B1F9161D5F00}"/>
              </a:ext>
            </a:extLst>
          </p:cNvPr>
          <p:cNvCxnSpPr>
            <a:cxnSpLocks/>
          </p:cNvCxnSpPr>
          <p:nvPr/>
        </p:nvCxnSpPr>
        <p:spPr>
          <a:xfrm>
            <a:off x="2000250" y="473439"/>
            <a:ext cx="68389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631385-26C1-8AF4-94F2-C0858391CDD8}"/>
              </a:ext>
            </a:extLst>
          </p:cNvPr>
          <p:cNvCxnSpPr>
            <a:cxnSpLocks/>
          </p:cNvCxnSpPr>
          <p:nvPr/>
        </p:nvCxnSpPr>
        <p:spPr>
          <a:xfrm>
            <a:off x="4629150" y="1063989"/>
            <a:ext cx="51244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7E59FB-7E9B-3F67-90A2-0A7A5F8A7F07}"/>
              </a:ext>
            </a:extLst>
          </p:cNvPr>
          <p:cNvCxnSpPr>
            <a:cxnSpLocks/>
          </p:cNvCxnSpPr>
          <p:nvPr/>
        </p:nvCxnSpPr>
        <p:spPr>
          <a:xfrm>
            <a:off x="2209800" y="1406889"/>
            <a:ext cx="5734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0FAE02-8848-17E7-7B7A-4FCF4DB99E79}"/>
              </a:ext>
            </a:extLst>
          </p:cNvPr>
          <p:cNvCxnSpPr>
            <a:cxnSpLocks/>
          </p:cNvCxnSpPr>
          <p:nvPr/>
        </p:nvCxnSpPr>
        <p:spPr>
          <a:xfrm>
            <a:off x="8096250" y="1940289"/>
            <a:ext cx="23907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C40234-0D7F-0E45-D277-01345A93739D}"/>
              </a:ext>
            </a:extLst>
          </p:cNvPr>
          <p:cNvCxnSpPr>
            <a:cxnSpLocks/>
          </p:cNvCxnSpPr>
          <p:nvPr/>
        </p:nvCxnSpPr>
        <p:spPr>
          <a:xfrm>
            <a:off x="1295400" y="2264139"/>
            <a:ext cx="91916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84268F-11C0-7E1E-241D-E5FE33C1F96C}"/>
              </a:ext>
            </a:extLst>
          </p:cNvPr>
          <p:cNvCxnSpPr>
            <a:cxnSpLocks/>
          </p:cNvCxnSpPr>
          <p:nvPr/>
        </p:nvCxnSpPr>
        <p:spPr>
          <a:xfrm>
            <a:off x="1147761" y="2587989"/>
            <a:ext cx="53482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084775-5522-F99F-108C-BAD44FACFA99}"/>
              </a:ext>
            </a:extLst>
          </p:cNvPr>
          <p:cNvCxnSpPr>
            <a:cxnSpLocks/>
          </p:cNvCxnSpPr>
          <p:nvPr/>
        </p:nvCxnSpPr>
        <p:spPr>
          <a:xfrm>
            <a:off x="3467100" y="2873739"/>
            <a:ext cx="70675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BA2908-E658-4E8B-8FB1-9DDFA17832C7}"/>
              </a:ext>
            </a:extLst>
          </p:cNvPr>
          <p:cNvCxnSpPr>
            <a:cxnSpLocks/>
          </p:cNvCxnSpPr>
          <p:nvPr/>
        </p:nvCxnSpPr>
        <p:spPr>
          <a:xfrm>
            <a:off x="1147761" y="3159489"/>
            <a:ext cx="93868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E3CEAC-5F7A-BF5C-199A-4A7330CFBFA0}"/>
              </a:ext>
            </a:extLst>
          </p:cNvPr>
          <p:cNvCxnSpPr>
            <a:cxnSpLocks/>
          </p:cNvCxnSpPr>
          <p:nvPr/>
        </p:nvCxnSpPr>
        <p:spPr>
          <a:xfrm>
            <a:off x="1147761" y="3429000"/>
            <a:ext cx="494823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2D6205-EB17-ED69-05A0-0AA8ACF00583}"/>
              </a:ext>
            </a:extLst>
          </p:cNvPr>
          <p:cNvCxnSpPr>
            <a:cxnSpLocks/>
          </p:cNvCxnSpPr>
          <p:nvPr/>
        </p:nvCxnSpPr>
        <p:spPr>
          <a:xfrm>
            <a:off x="6324600" y="4092939"/>
            <a:ext cx="4210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8BE872-A421-4463-E22A-0C76F60623FF}"/>
              </a:ext>
            </a:extLst>
          </p:cNvPr>
          <p:cNvCxnSpPr>
            <a:cxnSpLocks/>
          </p:cNvCxnSpPr>
          <p:nvPr/>
        </p:nvCxnSpPr>
        <p:spPr>
          <a:xfrm>
            <a:off x="1209675" y="4378689"/>
            <a:ext cx="65246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81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9 - 10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9E086-9758-B965-D32A-1E2F5776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7342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985F0C-C658-3156-3054-52D40FC70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21" y="819150"/>
            <a:ext cx="7581900" cy="588572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8C75F87-0645-FEA3-D2BE-BD2DF78F787C}"/>
              </a:ext>
            </a:extLst>
          </p:cNvPr>
          <p:cNvCxnSpPr>
            <a:cxnSpLocks/>
          </p:cNvCxnSpPr>
          <p:nvPr/>
        </p:nvCxnSpPr>
        <p:spPr>
          <a:xfrm>
            <a:off x="1581150" y="644889"/>
            <a:ext cx="5791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AC9DC2-C563-67B2-CC6C-91FD0D367969}"/>
              </a:ext>
            </a:extLst>
          </p:cNvPr>
          <p:cNvCxnSpPr>
            <a:cxnSpLocks/>
          </p:cNvCxnSpPr>
          <p:nvPr/>
        </p:nvCxnSpPr>
        <p:spPr>
          <a:xfrm>
            <a:off x="4686300" y="263889"/>
            <a:ext cx="10096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911817-C7C7-0EB1-7ED1-E9CDA556B6EE}"/>
              </a:ext>
            </a:extLst>
          </p:cNvPr>
          <p:cNvCxnSpPr>
            <a:cxnSpLocks/>
          </p:cNvCxnSpPr>
          <p:nvPr/>
        </p:nvCxnSpPr>
        <p:spPr>
          <a:xfrm>
            <a:off x="2571750" y="1083039"/>
            <a:ext cx="4457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549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10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CDD66-3D75-3FB2-25AC-4B3380DA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28574"/>
            <a:ext cx="10539088" cy="4048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963AE3-338E-1CB5-239C-BE5C8D464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3838574"/>
            <a:ext cx="10394806" cy="151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9E725F-FA4E-2735-5A53-3270AA5A9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6" y="5878537"/>
            <a:ext cx="10436687" cy="70162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1CE71B-4F68-BE43-1ED0-C9FDA0016DE7}"/>
              </a:ext>
            </a:extLst>
          </p:cNvPr>
          <p:cNvCxnSpPr>
            <a:cxnSpLocks/>
          </p:cNvCxnSpPr>
          <p:nvPr/>
        </p:nvCxnSpPr>
        <p:spPr>
          <a:xfrm>
            <a:off x="5734050" y="1025889"/>
            <a:ext cx="50750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E05686-7D6C-00CB-0B35-307AEBB5FB00}"/>
              </a:ext>
            </a:extLst>
          </p:cNvPr>
          <p:cNvCxnSpPr>
            <a:cxnSpLocks/>
          </p:cNvCxnSpPr>
          <p:nvPr/>
        </p:nvCxnSpPr>
        <p:spPr>
          <a:xfrm>
            <a:off x="628650" y="1330689"/>
            <a:ext cx="100203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DDD5F4-634C-08BC-A576-7CA97510C7D7}"/>
              </a:ext>
            </a:extLst>
          </p:cNvPr>
          <p:cNvCxnSpPr>
            <a:cxnSpLocks/>
          </p:cNvCxnSpPr>
          <p:nvPr/>
        </p:nvCxnSpPr>
        <p:spPr>
          <a:xfrm>
            <a:off x="628650" y="1692639"/>
            <a:ext cx="13906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4D3508-2061-17F7-1318-94672F5A9774}"/>
              </a:ext>
            </a:extLst>
          </p:cNvPr>
          <p:cNvCxnSpPr>
            <a:cxnSpLocks/>
          </p:cNvCxnSpPr>
          <p:nvPr/>
        </p:nvCxnSpPr>
        <p:spPr>
          <a:xfrm>
            <a:off x="628650" y="2587989"/>
            <a:ext cx="100203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7DF71C-D450-8CAC-78D3-D6E2E3707EC0}"/>
              </a:ext>
            </a:extLst>
          </p:cNvPr>
          <p:cNvCxnSpPr>
            <a:cxnSpLocks/>
          </p:cNvCxnSpPr>
          <p:nvPr/>
        </p:nvCxnSpPr>
        <p:spPr>
          <a:xfrm>
            <a:off x="628650" y="2968989"/>
            <a:ext cx="100203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07375-1932-B1D3-EF63-C3B9F229E83D}"/>
              </a:ext>
            </a:extLst>
          </p:cNvPr>
          <p:cNvCxnSpPr>
            <a:cxnSpLocks/>
          </p:cNvCxnSpPr>
          <p:nvPr/>
        </p:nvCxnSpPr>
        <p:spPr>
          <a:xfrm>
            <a:off x="628650" y="3273789"/>
            <a:ext cx="100203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D9915E-DD53-E19E-FCD9-0B01EB704905}"/>
              </a:ext>
            </a:extLst>
          </p:cNvPr>
          <p:cNvCxnSpPr>
            <a:cxnSpLocks/>
          </p:cNvCxnSpPr>
          <p:nvPr/>
        </p:nvCxnSpPr>
        <p:spPr>
          <a:xfrm>
            <a:off x="628650" y="3597639"/>
            <a:ext cx="2990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73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11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BD9B6-7C6E-45FA-0B4A-AF6E30D2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99" y="790574"/>
            <a:ext cx="11222601" cy="463867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E00270D-B0DA-6CE5-5DA3-A9599BAC98B0}"/>
              </a:ext>
            </a:extLst>
          </p:cNvPr>
          <p:cNvCxnSpPr>
            <a:cxnSpLocks/>
          </p:cNvCxnSpPr>
          <p:nvPr/>
        </p:nvCxnSpPr>
        <p:spPr>
          <a:xfrm>
            <a:off x="9601200" y="1902189"/>
            <a:ext cx="1828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E1785-2D14-262B-681C-0FAE5739C3B1}"/>
              </a:ext>
            </a:extLst>
          </p:cNvPr>
          <p:cNvCxnSpPr>
            <a:cxnSpLocks/>
          </p:cNvCxnSpPr>
          <p:nvPr/>
        </p:nvCxnSpPr>
        <p:spPr>
          <a:xfrm>
            <a:off x="762000" y="2245089"/>
            <a:ext cx="1021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410558-2221-5C68-EC48-D6F9353AC7FF}"/>
              </a:ext>
            </a:extLst>
          </p:cNvPr>
          <p:cNvCxnSpPr>
            <a:cxnSpLocks/>
          </p:cNvCxnSpPr>
          <p:nvPr/>
        </p:nvCxnSpPr>
        <p:spPr>
          <a:xfrm>
            <a:off x="1496500" y="1235439"/>
            <a:ext cx="1021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4C1E92-128C-B162-D7A6-BF17FCD232E6}"/>
              </a:ext>
            </a:extLst>
          </p:cNvPr>
          <p:cNvCxnSpPr>
            <a:cxnSpLocks/>
          </p:cNvCxnSpPr>
          <p:nvPr/>
        </p:nvCxnSpPr>
        <p:spPr>
          <a:xfrm>
            <a:off x="762000" y="1559289"/>
            <a:ext cx="533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788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11</a:t>
            </a:r>
            <a:endParaRPr lang="es-P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0CD25-35A4-3050-5996-B0042A500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9237"/>
            <a:ext cx="11980838" cy="31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85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293280-3BCD-AAAE-8E3B-B9C9012FD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59" y="458290"/>
            <a:ext cx="9357082" cy="2381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BAD474-E49E-1C20-483A-35605E59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2439705"/>
            <a:ext cx="3343275" cy="1618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39F0F3-6E86-E0CA-C4F1-C5FEB40B2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467" y="5639134"/>
            <a:ext cx="3343275" cy="638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E22222-5545-E810-D808-94AD72577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105" y="5285019"/>
            <a:ext cx="1816895" cy="14788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097FBA-E020-0FC1-F813-F42505531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50" y="5639134"/>
            <a:ext cx="6117114" cy="88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43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12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9B3B8-D216-50A1-DD71-C79D245B1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157162"/>
            <a:ext cx="6535149" cy="947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D68089-7732-242E-80BD-823AAED41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8" y="1547812"/>
            <a:ext cx="11819884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4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6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18C7F-5DBF-6FF3-6FB5-524202DBC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90" y="2214562"/>
            <a:ext cx="11160419" cy="1804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843548-D011-6094-C211-75098CB44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51" y="174855"/>
            <a:ext cx="6117114" cy="83349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67384A-0231-F885-B27C-138695389446}"/>
              </a:ext>
            </a:extLst>
          </p:cNvPr>
          <p:cNvCxnSpPr/>
          <p:nvPr/>
        </p:nvCxnSpPr>
        <p:spPr>
          <a:xfrm>
            <a:off x="1617785" y="2785403"/>
            <a:ext cx="97629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DBD773-5893-4C2F-9B9D-A763699C156A}"/>
              </a:ext>
            </a:extLst>
          </p:cNvPr>
          <p:cNvCxnSpPr>
            <a:cxnSpLocks/>
          </p:cNvCxnSpPr>
          <p:nvPr/>
        </p:nvCxnSpPr>
        <p:spPr>
          <a:xfrm>
            <a:off x="515790" y="3191021"/>
            <a:ext cx="11033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8621FD-FAD1-2129-B354-C5D2036D4409}"/>
              </a:ext>
            </a:extLst>
          </p:cNvPr>
          <p:cNvCxnSpPr>
            <a:cxnSpLocks/>
          </p:cNvCxnSpPr>
          <p:nvPr/>
        </p:nvCxnSpPr>
        <p:spPr>
          <a:xfrm>
            <a:off x="642424" y="3540369"/>
            <a:ext cx="11033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1A6344-78D7-2897-85DB-72A6ED4EBA10}"/>
              </a:ext>
            </a:extLst>
          </p:cNvPr>
          <p:cNvCxnSpPr>
            <a:cxnSpLocks/>
          </p:cNvCxnSpPr>
          <p:nvPr/>
        </p:nvCxnSpPr>
        <p:spPr>
          <a:xfrm>
            <a:off x="579107" y="3892061"/>
            <a:ext cx="254392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9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12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B4155-2597-7B14-3277-EAC48AA2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0"/>
            <a:ext cx="11259492" cy="630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55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12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44D30-C549-A978-413C-CDBF77389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6" y="1528761"/>
            <a:ext cx="11970546" cy="1597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585E52-CD76-5DA7-C9A7-BF7FC2382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731420"/>
            <a:ext cx="11734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5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13</a:t>
            </a:r>
            <a:endParaRPr lang="es-P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95717E-7835-CA8F-99ED-1F8969EB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1" y="960486"/>
            <a:ext cx="11901758" cy="42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70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13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2819D-3823-5638-1C17-2C2E934BF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5" y="2111326"/>
            <a:ext cx="11616270" cy="16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62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13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60C9A-659A-96B8-22FD-94A37614A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300037"/>
            <a:ext cx="10060356" cy="632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16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14</a:t>
            </a:r>
            <a:endParaRPr lang="es-P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D8913B-4169-07B2-A25F-4167058C7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518394"/>
            <a:ext cx="11202010" cy="35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16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14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3B3F1-8707-BE05-9245-52D460F4C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30258"/>
            <a:ext cx="9715500" cy="639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41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14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E8EC4-5B83-4077-AF69-9205A8F0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8" y="1475532"/>
            <a:ext cx="11698103" cy="31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56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15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BEC9DA-2E8B-0CF7-7FBE-86BB9B36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4" y="1746994"/>
            <a:ext cx="11914352" cy="309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02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15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3533A-A41D-29B7-C18A-2C26FDA88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52" y="1707356"/>
            <a:ext cx="11644096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6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DA197-23F7-58E0-0158-E90331AC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84" y="852487"/>
            <a:ext cx="11457032" cy="471011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EBCE9C7-87A9-144C-397D-5732DD417744}"/>
              </a:ext>
            </a:extLst>
          </p:cNvPr>
          <p:cNvCxnSpPr>
            <a:cxnSpLocks/>
          </p:cNvCxnSpPr>
          <p:nvPr/>
        </p:nvCxnSpPr>
        <p:spPr>
          <a:xfrm>
            <a:off x="1641205" y="1207477"/>
            <a:ext cx="99505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EDF6F-9EED-8C37-0492-473F0D1A7E73}"/>
              </a:ext>
            </a:extLst>
          </p:cNvPr>
          <p:cNvCxnSpPr>
            <a:cxnSpLocks/>
          </p:cNvCxnSpPr>
          <p:nvPr/>
        </p:nvCxnSpPr>
        <p:spPr>
          <a:xfrm>
            <a:off x="738528" y="1556825"/>
            <a:ext cx="84054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1DA458-BACB-52B2-606A-CD970419A24B}"/>
              </a:ext>
            </a:extLst>
          </p:cNvPr>
          <p:cNvCxnSpPr>
            <a:cxnSpLocks/>
          </p:cNvCxnSpPr>
          <p:nvPr/>
        </p:nvCxnSpPr>
        <p:spPr>
          <a:xfrm>
            <a:off x="8679766" y="1936652"/>
            <a:ext cx="29120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3795DC-DBBD-0A79-4E23-D25E798534C8}"/>
              </a:ext>
            </a:extLst>
          </p:cNvPr>
          <p:cNvCxnSpPr>
            <a:cxnSpLocks/>
          </p:cNvCxnSpPr>
          <p:nvPr/>
        </p:nvCxnSpPr>
        <p:spPr>
          <a:xfrm>
            <a:off x="527513" y="2274277"/>
            <a:ext cx="110642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8D74A4-A007-D0B5-4400-8C23820DE202}"/>
              </a:ext>
            </a:extLst>
          </p:cNvPr>
          <p:cNvCxnSpPr>
            <a:cxnSpLocks/>
          </p:cNvCxnSpPr>
          <p:nvPr/>
        </p:nvCxnSpPr>
        <p:spPr>
          <a:xfrm>
            <a:off x="527513" y="2611901"/>
            <a:ext cx="38194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F96B3B-E3E3-D8B4-3BB1-FFA317C7CCB7}"/>
              </a:ext>
            </a:extLst>
          </p:cNvPr>
          <p:cNvCxnSpPr>
            <a:cxnSpLocks/>
          </p:cNvCxnSpPr>
          <p:nvPr/>
        </p:nvCxnSpPr>
        <p:spPr>
          <a:xfrm flipV="1">
            <a:off x="7230794" y="2607212"/>
            <a:ext cx="4360984" cy="46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1E391-149C-63B6-DF64-727EAFC710C1}"/>
              </a:ext>
            </a:extLst>
          </p:cNvPr>
          <p:cNvCxnSpPr>
            <a:cxnSpLocks/>
          </p:cNvCxnSpPr>
          <p:nvPr/>
        </p:nvCxnSpPr>
        <p:spPr>
          <a:xfrm>
            <a:off x="625987" y="2991729"/>
            <a:ext cx="109657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07709D-98C3-8719-E8D5-715DEB0398CC}"/>
              </a:ext>
            </a:extLst>
          </p:cNvPr>
          <p:cNvCxnSpPr>
            <a:cxnSpLocks/>
          </p:cNvCxnSpPr>
          <p:nvPr/>
        </p:nvCxnSpPr>
        <p:spPr>
          <a:xfrm>
            <a:off x="527513" y="3284806"/>
            <a:ext cx="109657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AEC023-AC91-3CB7-3AA8-81C8DF0E7A16}"/>
              </a:ext>
            </a:extLst>
          </p:cNvPr>
          <p:cNvCxnSpPr>
            <a:cxnSpLocks/>
          </p:cNvCxnSpPr>
          <p:nvPr/>
        </p:nvCxnSpPr>
        <p:spPr>
          <a:xfrm>
            <a:off x="527513" y="3706836"/>
            <a:ext cx="110642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8F9677-DCD6-083B-6F61-2B6018A3A447}"/>
              </a:ext>
            </a:extLst>
          </p:cNvPr>
          <p:cNvCxnSpPr>
            <a:cxnSpLocks/>
          </p:cNvCxnSpPr>
          <p:nvPr/>
        </p:nvCxnSpPr>
        <p:spPr>
          <a:xfrm>
            <a:off x="625987" y="4056183"/>
            <a:ext cx="457905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5AE379-049F-7EF1-C307-13B22F6DF87F}"/>
              </a:ext>
            </a:extLst>
          </p:cNvPr>
          <p:cNvCxnSpPr>
            <a:cxnSpLocks/>
          </p:cNvCxnSpPr>
          <p:nvPr/>
        </p:nvCxnSpPr>
        <p:spPr>
          <a:xfrm>
            <a:off x="6260123" y="4407876"/>
            <a:ext cx="54301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F8B97D-8939-8AED-DAA8-C128F8C17692}"/>
              </a:ext>
            </a:extLst>
          </p:cNvPr>
          <p:cNvCxnSpPr>
            <a:cxnSpLocks/>
          </p:cNvCxnSpPr>
          <p:nvPr/>
        </p:nvCxnSpPr>
        <p:spPr>
          <a:xfrm>
            <a:off x="625987" y="4729088"/>
            <a:ext cx="109657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37086E-6DED-F74F-0B71-9FF8BDBBFBF2}"/>
              </a:ext>
            </a:extLst>
          </p:cNvPr>
          <p:cNvCxnSpPr>
            <a:cxnSpLocks/>
          </p:cNvCxnSpPr>
          <p:nvPr/>
        </p:nvCxnSpPr>
        <p:spPr>
          <a:xfrm>
            <a:off x="625987" y="5094848"/>
            <a:ext cx="109657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720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15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7BF56-DCCC-E5C4-AC6D-7C59B4C6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"/>
            <a:ext cx="9029700" cy="672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3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16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B1D3F-DF7C-AECD-D1B8-A240697B3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753603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47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16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00AD8-391A-C601-537D-D63A9870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3837"/>
            <a:ext cx="12103891" cy="60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1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17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0D866-7113-102B-3F34-17058038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67950" cy="67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69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17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07868-91C5-2F5A-916E-CC603109A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65" y="2190750"/>
            <a:ext cx="1188143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06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18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02428-E8CF-BA74-5605-4DBCD22F3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8600"/>
            <a:ext cx="9601200" cy="6287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AF549-1076-8E4E-8451-154F42EBF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49" y="6238801"/>
            <a:ext cx="5331615" cy="49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04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18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B9B48-8F88-9549-1042-036C3C31D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209550"/>
            <a:ext cx="10320338" cy="649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71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19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BDCCC-36D6-9895-2D6F-40D8BE631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0"/>
            <a:ext cx="10998654" cy="630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17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19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9F229-B511-D8F8-CBEF-733B6751B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0499"/>
            <a:ext cx="10820400" cy="64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46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20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B5BFA-AE9C-B40F-BB2F-208102D9A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33350"/>
            <a:ext cx="10942588" cy="616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2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6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7C6DA-D531-CAF2-947E-D8406C5E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71" y="1462087"/>
            <a:ext cx="11368858" cy="2328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D2583D-CAC3-4A05-2C45-3B363F206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059" y="6024489"/>
            <a:ext cx="9099882" cy="69371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A0ABF61-02A4-C271-DAA6-24B5E79A579B}"/>
              </a:ext>
            </a:extLst>
          </p:cNvPr>
          <p:cNvCxnSpPr>
            <a:cxnSpLocks/>
          </p:cNvCxnSpPr>
          <p:nvPr/>
        </p:nvCxnSpPr>
        <p:spPr>
          <a:xfrm>
            <a:off x="1702191" y="1946030"/>
            <a:ext cx="96785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D0D674-CE70-819D-4B33-E1C6FF6F2936}"/>
              </a:ext>
            </a:extLst>
          </p:cNvPr>
          <p:cNvCxnSpPr>
            <a:cxnSpLocks/>
          </p:cNvCxnSpPr>
          <p:nvPr/>
        </p:nvCxnSpPr>
        <p:spPr>
          <a:xfrm>
            <a:off x="686973" y="2267242"/>
            <a:ext cx="10152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3968DC-A4A6-BC60-4FB0-426C6508BC18}"/>
              </a:ext>
            </a:extLst>
          </p:cNvPr>
          <p:cNvCxnSpPr>
            <a:cxnSpLocks/>
          </p:cNvCxnSpPr>
          <p:nvPr/>
        </p:nvCxnSpPr>
        <p:spPr>
          <a:xfrm>
            <a:off x="5247249" y="2626518"/>
            <a:ext cx="6133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844E6-D1B2-FCA1-35AA-91FD36C3952B}"/>
              </a:ext>
            </a:extLst>
          </p:cNvPr>
          <p:cNvCxnSpPr>
            <a:cxnSpLocks/>
          </p:cNvCxnSpPr>
          <p:nvPr/>
        </p:nvCxnSpPr>
        <p:spPr>
          <a:xfrm>
            <a:off x="686973" y="2961798"/>
            <a:ext cx="43351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337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20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19D837-75D3-7500-7017-B24A6F580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19263"/>
            <a:ext cx="7486650" cy="64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60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21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72500-9D4A-0B16-1771-D686C9A1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91" y="1809750"/>
            <a:ext cx="11647418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96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21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09708-31C6-7D9F-EF99-A29A1440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" y="195262"/>
            <a:ext cx="11408721" cy="59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26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21</a:t>
            </a:r>
            <a:endParaRPr lang="es-P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7C8AE-A46F-B6B6-98BC-5D48A0E57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"/>
            <a:ext cx="10115550" cy="5926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A1EFEF-08E8-42FD-807F-574777A2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41" y="6069607"/>
            <a:ext cx="8489917" cy="68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45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22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2072E-E9B8-11E0-6347-D8A4B904F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257174"/>
            <a:ext cx="11817266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24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22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22D2A-065A-CD80-C8BA-4E46749EB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6" y="1939876"/>
            <a:ext cx="11626728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60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22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13BE1-C290-8B3A-92B2-5BCF6AFEA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4208"/>
            <a:ext cx="8915400" cy="666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57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23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40E2D-9372-1DC0-4987-A60E6EE41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4" y="1704974"/>
            <a:ext cx="10793852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658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23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139E0-6830-B22A-91CA-B860991D4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4" y="76199"/>
            <a:ext cx="8886825" cy="671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52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24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CE634-3522-368E-07D0-164BFFFC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87" y="1585912"/>
            <a:ext cx="11252413" cy="20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7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6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47E2A-22E4-AA77-790B-FFECF5E70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7" y="1652587"/>
            <a:ext cx="11838446" cy="263366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37AD1C4-7A79-E55B-980F-487EAB805298}"/>
              </a:ext>
            </a:extLst>
          </p:cNvPr>
          <p:cNvCxnSpPr>
            <a:cxnSpLocks/>
          </p:cNvCxnSpPr>
          <p:nvPr/>
        </p:nvCxnSpPr>
        <p:spPr>
          <a:xfrm>
            <a:off x="1477108" y="2091946"/>
            <a:ext cx="998806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4856ED-B2CE-09C3-1E96-E857788D32AA}"/>
              </a:ext>
            </a:extLst>
          </p:cNvPr>
          <p:cNvCxnSpPr>
            <a:cxnSpLocks/>
          </p:cNvCxnSpPr>
          <p:nvPr/>
        </p:nvCxnSpPr>
        <p:spPr>
          <a:xfrm>
            <a:off x="1688123" y="3161090"/>
            <a:ext cx="99317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D341BD-14B7-0A04-3A76-6AF69F3C977F}"/>
              </a:ext>
            </a:extLst>
          </p:cNvPr>
          <p:cNvCxnSpPr>
            <a:cxnSpLocks/>
          </p:cNvCxnSpPr>
          <p:nvPr/>
        </p:nvCxnSpPr>
        <p:spPr>
          <a:xfrm>
            <a:off x="391550" y="3555610"/>
            <a:ext cx="5601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826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25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AEA18-5504-3238-9342-B9B935C0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4" y="-1"/>
            <a:ext cx="8715375" cy="662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887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25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3FFE6-CF59-09C9-20C9-3A6F2482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25"/>
            <a:ext cx="8686800" cy="5650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85264C-88B3-D4DC-F194-F843F6FA1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749298"/>
            <a:ext cx="5561848" cy="9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3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7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DE7B2-3A4D-E620-2310-A28F1EF99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61" y="1031776"/>
            <a:ext cx="10913542" cy="4645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78AA60-5266-F893-BDF4-08FF18AC5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1" y="231824"/>
            <a:ext cx="2076813" cy="70162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A8C6A53-1276-5A3C-EED6-B67322C51342}"/>
              </a:ext>
            </a:extLst>
          </p:cNvPr>
          <p:cNvCxnSpPr>
            <a:cxnSpLocks/>
          </p:cNvCxnSpPr>
          <p:nvPr/>
        </p:nvCxnSpPr>
        <p:spPr>
          <a:xfrm>
            <a:off x="829994" y="3625323"/>
            <a:ext cx="108078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CD48DC-9FE9-04B3-8540-F6F4896F3C2F}"/>
              </a:ext>
            </a:extLst>
          </p:cNvPr>
          <p:cNvCxnSpPr>
            <a:cxnSpLocks/>
          </p:cNvCxnSpPr>
          <p:nvPr/>
        </p:nvCxnSpPr>
        <p:spPr>
          <a:xfrm>
            <a:off x="829994" y="3960603"/>
            <a:ext cx="92143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25DCB7-8398-46B3-E066-360F98AD8727}"/>
              </a:ext>
            </a:extLst>
          </p:cNvPr>
          <p:cNvCxnSpPr>
            <a:cxnSpLocks/>
          </p:cNvCxnSpPr>
          <p:nvPr/>
        </p:nvCxnSpPr>
        <p:spPr>
          <a:xfrm>
            <a:off x="9172135" y="4284159"/>
            <a:ext cx="24656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FB7872-4551-FFC4-51A7-DFDA40F9985C}"/>
              </a:ext>
            </a:extLst>
          </p:cNvPr>
          <p:cNvCxnSpPr>
            <a:cxnSpLocks/>
          </p:cNvCxnSpPr>
          <p:nvPr/>
        </p:nvCxnSpPr>
        <p:spPr>
          <a:xfrm>
            <a:off x="826556" y="4649919"/>
            <a:ext cx="108112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3B2D7B-2DD3-A5BB-220E-D7C532539EB4}"/>
              </a:ext>
            </a:extLst>
          </p:cNvPr>
          <p:cNvCxnSpPr>
            <a:cxnSpLocks/>
          </p:cNvCxnSpPr>
          <p:nvPr/>
        </p:nvCxnSpPr>
        <p:spPr>
          <a:xfrm>
            <a:off x="826556" y="5013335"/>
            <a:ext cx="108112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83FE2F-28A0-5AB2-52F4-5E69217831B0}"/>
              </a:ext>
            </a:extLst>
          </p:cNvPr>
          <p:cNvCxnSpPr>
            <a:cxnSpLocks/>
          </p:cNvCxnSpPr>
          <p:nvPr/>
        </p:nvCxnSpPr>
        <p:spPr>
          <a:xfrm>
            <a:off x="826556" y="5365027"/>
            <a:ext cx="26340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43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7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A7B1B-C807-E157-6886-F6FF7AFF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" y="352425"/>
            <a:ext cx="11726503" cy="566737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C247497-BD7A-7E17-DF60-532B244304A8}"/>
              </a:ext>
            </a:extLst>
          </p:cNvPr>
          <p:cNvCxnSpPr>
            <a:cxnSpLocks/>
          </p:cNvCxnSpPr>
          <p:nvPr/>
        </p:nvCxnSpPr>
        <p:spPr>
          <a:xfrm>
            <a:off x="1617785" y="767236"/>
            <a:ext cx="101606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4CD60B-972D-17EE-87EE-E1ACEDD108B1}"/>
              </a:ext>
            </a:extLst>
          </p:cNvPr>
          <p:cNvCxnSpPr>
            <a:cxnSpLocks/>
          </p:cNvCxnSpPr>
          <p:nvPr/>
        </p:nvCxnSpPr>
        <p:spPr>
          <a:xfrm>
            <a:off x="588499" y="1186922"/>
            <a:ext cx="617806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836ACE-62A1-7191-3021-AFB725969537}"/>
              </a:ext>
            </a:extLst>
          </p:cNvPr>
          <p:cNvCxnSpPr>
            <a:cxnSpLocks/>
          </p:cNvCxnSpPr>
          <p:nvPr/>
        </p:nvCxnSpPr>
        <p:spPr>
          <a:xfrm>
            <a:off x="2031305" y="4042664"/>
            <a:ext cx="69579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C412C6-8A64-0BC0-4634-3C56F1C70E80}"/>
              </a:ext>
            </a:extLst>
          </p:cNvPr>
          <p:cNvCxnSpPr>
            <a:cxnSpLocks/>
          </p:cNvCxnSpPr>
          <p:nvPr/>
        </p:nvCxnSpPr>
        <p:spPr>
          <a:xfrm>
            <a:off x="588499" y="4408423"/>
            <a:ext cx="108485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1B45A1-FB7D-C7E3-F640-8F9C7AD5EE25}"/>
              </a:ext>
            </a:extLst>
          </p:cNvPr>
          <p:cNvCxnSpPr>
            <a:cxnSpLocks/>
          </p:cNvCxnSpPr>
          <p:nvPr/>
        </p:nvCxnSpPr>
        <p:spPr>
          <a:xfrm>
            <a:off x="588499" y="4802319"/>
            <a:ext cx="111899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295FC9-03F1-D59E-2093-DF02853E5765}"/>
              </a:ext>
            </a:extLst>
          </p:cNvPr>
          <p:cNvCxnSpPr>
            <a:cxnSpLocks/>
          </p:cNvCxnSpPr>
          <p:nvPr/>
        </p:nvCxnSpPr>
        <p:spPr>
          <a:xfrm>
            <a:off x="588499" y="5137599"/>
            <a:ext cx="111899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5FD91C-1DC2-AA45-0187-0009FE5D4E3C}"/>
              </a:ext>
            </a:extLst>
          </p:cNvPr>
          <p:cNvCxnSpPr>
            <a:cxnSpLocks/>
          </p:cNvCxnSpPr>
          <p:nvPr/>
        </p:nvCxnSpPr>
        <p:spPr>
          <a:xfrm>
            <a:off x="588499" y="5503359"/>
            <a:ext cx="111899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795D38-A856-6D3B-2E09-C1737E207529}"/>
              </a:ext>
            </a:extLst>
          </p:cNvPr>
          <p:cNvCxnSpPr>
            <a:cxnSpLocks/>
          </p:cNvCxnSpPr>
          <p:nvPr/>
        </p:nvCxnSpPr>
        <p:spPr>
          <a:xfrm>
            <a:off x="588499" y="5855051"/>
            <a:ext cx="102295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7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8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7BC01-10C9-2E28-4B4A-3A3BDDC7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9" y="2005012"/>
            <a:ext cx="11792282" cy="230028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EC73BB2-A19F-AA11-6A16-1CDC21ECD675}"/>
              </a:ext>
            </a:extLst>
          </p:cNvPr>
          <p:cNvCxnSpPr>
            <a:cxnSpLocks/>
          </p:cNvCxnSpPr>
          <p:nvPr/>
        </p:nvCxnSpPr>
        <p:spPr>
          <a:xfrm>
            <a:off x="1406769" y="2664030"/>
            <a:ext cx="1028422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E8042F-F06B-26F4-1A28-EB3BEBF7B8BE}"/>
              </a:ext>
            </a:extLst>
          </p:cNvPr>
          <p:cNvCxnSpPr>
            <a:cxnSpLocks/>
          </p:cNvCxnSpPr>
          <p:nvPr/>
        </p:nvCxnSpPr>
        <p:spPr>
          <a:xfrm>
            <a:off x="335281" y="3057925"/>
            <a:ext cx="111899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1885C6-C28E-3EE6-DD0F-EDD0B08B69A0}"/>
              </a:ext>
            </a:extLst>
          </p:cNvPr>
          <p:cNvCxnSpPr>
            <a:cxnSpLocks/>
          </p:cNvCxnSpPr>
          <p:nvPr/>
        </p:nvCxnSpPr>
        <p:spPr>
          <a:xfrm>
            <a:off x="335281" y="3429000"/>
            <a:ext cx="113557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7A3F50-79DA-2508-8770-3D0F53DF4DB9}"/>
              </a:ext>
            </a:extLst>
          </p:cNvPr>
          <p:cNvCxnSpPr>
            <a:cxnSpLocks/>
          </p:cNvCxnSpPr>
          <p:nvPr/>
        </p:nvCxnSpPr>
        <p:spPr>
          <a:xfrm>
            <a:off x="501009" y="4127070"/>
            <a:ext cx="4732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5D365F-6DF2-25AA-467A-D9EC8D15FF18}"/>
              </a:ext>
            </a:extLst>
          </p:cNvPr>
          <p:cNvCxnSpPr>
            <a:cxnSpLocks/>
          </p:cNvCxnSpPr>
          <p:nvPr/>
        </p:nvCxnSpPr>
        <p:spPr>
          <a:xfrm>
            <a:off x="335281" y="3750212"/>
            <a:ext cx="113557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0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8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4FF9A-9063-8D47-7866-68E983365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50" y="477788"/>
            <a:ext cx="10682250" cy="582453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0F87B33-9BBD-749E-F43D-3E166F952D73}"/>
              </a:ext>
            </a:extLst>
          </p:cNvPr>
          <p:cNvCxnSpPr>
            <a:cxnSpLocks/>
          </p:cNvCxnSpPr>
          <p:nvPr/>
        </p:nvCxnSpPr>
        <p:spPr>
          <a:xfrm>
            <a:off x="836291" y="1417320"/>
            <a:ext cx="101904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34ED1-FFFC-F586-C4B7-9C3BC12E06D7}"/>
              </a:ext>
            </a:extLst>
          </p:cNvPr>
          <p:cNvCxnSpPr>
            <a:cxnSpLocks/>
          </p:cNvCxnSpPr>
          <p:nvPr/>
        </p:nvCxnSpPr>
        <p:spPr>
          <a:xfrm>
            <a:off x="7751298" y="1035148"/>
            <a:ext cx="32754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3F9C1D-2684-28B0-1EE1-4DBED2FE196B}"/>
              </a:ext>
            </a:extLst>
          </p:cNvPr>
          <p:cNvCxnSpPr>
            <a:cxnSpLocks/>
          </p:cNvCxnSpPr>
          <p:nvPr/>
        </p:nvCxnSpPr>
        <p:spPr>
          <a:xfrm>
            <a:off x="836291" y="1724465"/>
            <a:ext cx="101904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11ABCD-0416-F7E8-31B4-C4AF59CBC3EA}"/>
              </a:ext>
            </a:extLst>
          </p:cNvPr>
          <p:cNvCxnSpPr>
            <a:cxnSpLocks/>
          </p:cNvCxnSpPr>
          <p:nvPr/>
        </p:nvCxnSpPr>
        <p:spPr>
          <a:xfrm>
            <a:off x="836291" y="2048022"/>
            <a:ext cx="73370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CA4BD1-80C9-A300-E568-ED39273D6D6F}"/>
              </a:ext>
            </a:extLst>
          </p:cNvPr>
          <p:cNvCxnSpPr>
            <a:cxnSpLocks/>
          </p:cNvCxnSpPr>
          <p:nvPr/>
        </p:nvCxnSpPr>
        <p:spPr>
          <a:xfrm>
            <a:off x="6879102" y="3679874"/>
            <a:ext cx="41476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04C076-DC3A-052F-D458-32BE6CCC5AD5}"/>
              </a:ext>
            </a:extLst>
          </p:cNvPr>
          <p:cNvCxnSpPr>
            <a:cxnSpLocks/>
          </p:cNvCxnSpPr>
          <p:nvPr/>
        </p:nvCxnSpPr>
        <p:spPr>
          <a:xfrm>
            <a:off x="836291" y="4031567"/>
            <a:ext cx="101904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396BD3-FB8C-E6C3-8CD9-443D93C22BDA}"/>
              </a:ext>
            </a:extLst>
          </p:cNvPr>
          <p:cNvCxnSpPr>
            <a:cxnSpLocks/>
          </p:cNvCxnSpPr>
          <p:nvPr/>
        </p:nvCxnSpPr>
        <p:spPr>
          <a:xfrm>
            <a:off x="836291" y="4355124"/>
            <a:ext cx="57755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5F4856-6484-B50B-AC0C-FB863AE6D469}"/>
              </a:ext>
            </a:extLst>
          </p:cNvPr>
          <p:cNvCxnSpPr>
            <a:cxnSpLocks/>
          </p:cNvCxnSpPr>
          <p:nvPr/>
        </p:nvCxnSpPr>
        <p:spPr>
          <a:xfrm>
            <a:off x="3208238" y="5288574"/>
            <a:ext cx="57755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68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5053</TotalTime>
  <Words>149</Words>
  <Application>Microsoft Office PowerPoint</Application>
  <PresentationFormat>Widescreen</PresentationFormat>
  <Paragraphs>49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F. Garcìa Alcalà</dc:creator>
  <cp:lastModifiedBy>F. Garcìa Alcalà</cp:lastModifiedBy>
  <cp:revision>22</cp:revision>
  <dcterms:created xsi:type="dcterms:W3CDTF">2024-09-20T05:53:02Z</dcterms:created>
  <dcterms:modified xsi:type="dcterms:W3CDTF">2024-09-26T06:02:00Z</dcterms:modified>
</cp:coreProperties>
</file>