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308" r:id="rId19"/>
    <p:sldId id="275" r:id="rId20"/>
    <p:sldId id="276" r:id="rId21"/>
    <p:sldId id="278" r:id="rId22"/>
    <p:sldId id="277" r:id="rId23"/>
    <p:sldId id="279" r:id="rId24"/>
    <p:sldId id="281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298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5410-169C-7B63-B484-08E51F5A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70D1F-7437-4D6D-337C-BC53702AA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3BF2-1F05-8F1C-75CD-D336C25F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96D8-44CF-43EF-477D-C71F36CD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5EA3-43F7-5149-E4A5-D3D6205E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487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7914-BE23-EE2D-F5D2-2CF57C0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CBB1D-F03D-014B-F130-12CA51F9A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2F4D-B2E9-96ED-D4BE-8EE24ABD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6AE9-81AD-9AFD-9FBF-4AABA7C2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7D9-D393-3C9F-F42C-F9E0321A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584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5FD22-454B-AEFB-46D8-FF0E80745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8A9E5-F08E-F412-8949-439CF719E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14A3-0AE4-80BF-88C2-A5C3CF66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2D87-184C-EFCB-4B97-C6483AEB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4C5B-CDDE-1DBF-0C3A-1131FF12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25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DF36-DB1A-B0DD-259D-27CA19E8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1C19-48A2-DE07-EABC-622BA57F6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C53D-6896-0CDD-B11A-F53CB682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41A25-24F4-23CE-C118-031E8F6B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0D21-AD46-7C51-C2ED-1B33FC1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75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294-62B0-6467-483D-6CA87028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9BB9E-41E5-2E62-039B-0D1A0FC23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8CF7-E889-141A-397B-B36E4CEF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F764-C45A-C322-09FB-F8C021FB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E711-9786-1D68-035E-918D4EB9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121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2898-9A4B-EF24-065F-99146EFD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31-1F6D-17A0-3A9E-57377969E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96889-C29E-BDA1-3B3D-158ECEE9E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70F3-7C2A-6243-0FFE-B672C4BE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1EC4E-E275-F6FB-75CD-5FCF3C8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FDF3-9991-4C9D-EFFA-67B045E3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86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32DE-03A5-DBB1-9025-D91ABC07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7F016-3275-CE62-A223-C1AB70A6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0BA18-F4DD-0E7F-D656-A8357F9DF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A1808-567A-C954-379C-5348CAE56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765A-CA2D-D47F-74D6-C8FE781C5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B8B16B-BCD8-D51D-6E39-7B392315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F5F49-B6F4-F51F-6142-C923A23F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AB1AE-369E-6DD2-B8D3-6A8A7DA8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479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61E0-F1CD-7A38-F46A-8EAE7AF6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03899-9D4A-ACA3-9301-F44C770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4E15C-43C3-937B-992E-B542B229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7609-0300-6ECA-B3D9-89FF41C8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87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551AD-909D-6309-5999-23E5833B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D9C75-4086-47D9-9532-1C11A66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40E4-6002-E402-DA21-9F8C582F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63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4E4B-8AA1-A27D-D639-781EB373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BAFA-C849-5750-09D6-E2C8CDEC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293DB-D91C-73AE-79CA-A1CB77445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FA83-C27C-2871-CD87-BACA14F0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935E1-3FE7-1ECE-9E2D-D12F4C5C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9ACA-501A-7565-AF72-AFC5B37C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601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AA81-083F-D5A2-1455-70C3BA9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6163D-75B9-0955-45B8-1A35E23F9A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D7EA9-1A1A-62AA-370D-94AC44190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3C0E9-A9E1-2D88-6C9B-E46613E3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D62D8-BA87-E083-BFC8-C83264E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705C9-EB66-1E69-41D6-FAE2D1B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527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55453-CB93-E7A7-917C-367E8B6A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9145-3984-0662-1B95-8DDD103B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D50A-B758-4861-5C06-E4A1B0D0E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1540-EF5E-4452-9660-2C343EDE8172}" type="datetimeFigureOut">
              <a:rPr lang="es-PE" smtClean="0"/>
              <a:t>4/10/2024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0BCA-6ECB-923F-09CE-F7D4E944B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338C-0C7E-77DA-6726-CE45AA4F1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B5619-7B06-43B2-A7D2-430CE72E33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32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F642A7-9120-9BC2-450E-00B9E91A0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672" y="5443818"/>
            <a:ext cx="6117114" cy="8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0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5FA34-E96F-F43C-5C5A-1DE06E5E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937"/>
            <a:ext cx="11926117" cy="47863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72E240-6548-FA39-059A-E07916C422F4}"/>
              </a:ext>
            </a:extLst>
          </p:cNvPr>
          <p:cNvCxnSpPr>
            <a:cxnSpLocks/>
          </p:cNvCxnSpPr>
          <p:nvPr/>
        </p:nvCxnSpPr>
        <p:spPr>
          <a:xfrm>
            <a:off x="3714750" y="3593124"/>
            <a:ext cx="7829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D00E7D-7CD3-5DF5-2B9F-4BCA277306F0}"/>
              </a:ext>
            </a:extLst>
          </p:cNvPr>
          <p:cNvCxnSpPr>
            <a:cxnSpLocks/>
          </p:cNvCxnSpPr>
          <p:nvPr/>
        </p:nvCxnSpPr>
        <p:spPr>
          <a:xfrm>
            <a:off x="304800" y="3955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14477-2164-FD2D-E3E2-A8C091740BAC}"/>
              </a:ext>
            </a:extLst>
          </p:cNvPr>
          <p:cNvCxnSpPr>
            <a:cxnSpLocks/>
          </p:cNvCxnSpPr>
          <p:nvPr/>
        </p:nvCxnSpPr>
        <p:spPr>
          <a:xfrm>
            <a:off x="304800" y="43360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6C00B-B2E8-D660-4C0A-0BE81AAB78D9}"/>
              </a:ext>
            </a:extLst>
          </p:cNvPr>
          <p:cNvCxnSpPr>
            <a:cxnSpLocks/>
          </p:cNvCxnSpPr>
          <p:nvPr/>
        </p:nvCxnSpPr>
        <p:spPr>
          <a:xfrm>
            <a:off x="304800" y="465992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DCE88-A9C5-3754-6DEB-6DE27914D06F}"/>
              </a:ext>
            </a:extLst>
          </p:cNvPr>
          <p:cNvCxnSpPr>
            <a:cxnSpLocks/>
          </p:cNvCxnSpPr>
          <p:nvPr/>
        </p:nvCxnSpPr>
        <p:spPr>
          <a:xfrm>
            <a:off x="304800" y="50218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1EB206-5EE4-F143-2BF6-2285BEFA8BFD}"/>
              </a:ext>
            </a:extLst>
          </p:cNvPr>
          <p:cNvCxnSpPr>
            <a:cxnSpLocks/>
          </p:cNvCxnSpPr>
          <p:nvPr/>
        </p:nvCxnSpPr>
        <p:spPr>
          <a:xfrm>
            <a:off x="304800" y="5345724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60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88D71-9745-4CEF-530B-2B5993EC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3" y="1747837"/>
            <a:ext cx="11334894" cy="25384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51E9542-A8F0-8149-469D-F58292532DB6}"/>
              </a:ext>
            </a:extLst>
          </p:cNvPr>
          <p:cNvCxnSpPr>
            <a:cxnSpLocks/>
          </p:cNvCxnSpPr>
          <p:nvPr/>
        </p:nvCxnSpPr>
        <p:spPr>
          <a:xfrm>
            <a:off x="390597" y="2507274"/>
            <a:ext cx="11372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DECF61-FA2F-927D-EA0D-BBA51D94CAFC}"/>
              </a:ext>
            </a:extLst>
          </p:cNvPr>
          <p:cNvCxnSpPr>
            <a:cxnSpLocks/>
          </p:cNvCxnSpPr>
          <p:nvPr/>
        </p:nvCxnSpPr>
        <p:spPr>
          <a:xfrm>
            <a:off x="390597" y="2888274"/>
            <a:ext cx="80676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374E18-5B3E-972B-F82A-30369014F946}"/>
              </a:ext>
            </a:extLst>
          </p:cNvPr>
          <p:cNvCxnSpPr>
            <a:cxnSpLocks/>
          </p:cNvCxnSpPr>
          <p:nvPr/>
        </p:nvCxnSpPr>
        <p:spPr>
          <a:xfrm>
            <a:off x="1590747" y="2145324"/>
            <a:ext cx="9953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1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8492A-EAAD-BBE1-01B5-4C909F6E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66687"/>
            <a:ext cx="11820526" cy="59102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161992-2467-3CAE-5847-59FBAD740F24}"/>
              </a:ext>
            </a:extLst>
          </p:cNvPr>
          <p:cNvCxnSpPr>
            <a:cxnSpLocks/>
          </p:cNvCxnSpPr>
          <p:nvPr/>
        </p:nvCxnSpPr>
        <p:spPr>
          <a:xfrm>
            <a:off x="1581150" y="697524"/>
            <a:ext cx="10172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21471-2AFA-E924-1A2A-2A1C1FF5313D}"/>
              </a:ext>
            </a:extLst>
          </p:cNvPr>
          <p:cNvCxnSpPr>
            <a:cxnSpLocks/>
          </p:cNvCxnSpPr>
          <p:nvPr/>
        </p:nvCxnSpPr>
        <p:spPr>
          <a:xfrm>
            <a:off x="533400" y="1097574"/>
            <a:ext cx="11220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B441CD-C8DF-3BFB-4AA9-DBE7E076B769}"/>
              </a:ext>
            </a:extLst>
          </p:cNvPr>
          <p:cNvCxnSpPr>
            <a:cxnSpLocks/>
          </p:cNvCxnSpPr>
          <p:nvPr/>
        </p:nvCxnSpPr>
        <p:spPr>
          <a:xfrm>
            <a:off x="533400" y="1421424"/>
            <a:ext cx="6115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EB772E-C5FD-F60F-B065-7650C3F62133}"/>
              </a:ext>
            </a:extLst>
          </p:cNvPr>
          <p:cNvCxnSpPr>
            <a:cxnSpLocks/>
          </p:cNvCxnSpPr>
          <p:nvPr/>
        </p:nvCxnSpPr>
        <p:spPr>
          <a:xfrm>
            <a:off x="5943600" y="1764324"/>
            <a:ext cx="563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014FF7-8FC6-570C-668D-CA7168C06331}"/>
              </a:ext>
            </a:extLst>
          </p:cNvPr>
          <p:cNvCxnSpPr>
            <a:cxnSpLocks/>
          </p:cNvCxnSpPr>
          <p:nvPr/>
        </p:nvCxnSpPr>
        <p:spPr>
          <a:xfrm>
            <a:off x="552450" y="2107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F8727B-382C-3E8E-68F8-D78DA740E1A1}"/>
              </a:ext>
            </a:extLst>
          </p:cNvPr>
          <p:cNvCxnSpPr>
            <a:cxnSpLocks/>
          </p:cNvCxnSpPr>
          <p:nvPr/>
        </p:nvCxnSpPr>
        <p:spPr>
          <a:xfrm>
            <a:off x="552450" y="250727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450015-7079-3E01-C5EA-0E078BAA01E9}"/>
              </a:ext>
            </a:extLst>
          </p:cNvPr>
          <p:cNvCxnSpPr>
            <a:cxnSpLocks/>
          </p:cNvCxnSpPr>
          <p:nvPr/>
        </p:nvCxnSpPr>
        <p:spPr>
          <a:xfrm>
            <a:off x="533400" y="2869224"/>
            <a:ext cx="11029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FCAB9-5139-6511-AB5B-ADB5AFD8E219}"/>
              </a:ext>
            </a:extLst>
          </p:cNvPr>
          <p:cNvCxnSpPr>
            <a:cxnSpLocks/>
          </p:cNvCxnSpPr>
          <p:nvPr/>
        </p:nvCxnSpPr>
        <p:spPr>
          <a:xfrm>
            <a:off x="581025" y="3212124"/>
            <a:ext cx="86772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67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EADF-AA17-52E9-90BF-D57BAD69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4" y="187689"/>
            <a:ext cx="9896475" cy="667031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518C76-844C-DD65-000D-B1F9161D5F00}"/>
              </a:ext>
            </a:extLst>
          </p:cNvPr>
          <p:cNvCxnSpPr>
            <a:cxnSpLocks/>
          </p:cNvCxnSpPr>
          <p:nvPr/>
        </p:nvCxnSpPr>
        <p:spPr>
          <a:xfrm>
            <a:off x="2000250" y="473439"/>
            <a:ext cx="6838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631385-26C1-8AF4-94F2-C0858391CDD8}"/>
              </a:ext>
            </a:extLst>
          </p:cNvPr>
          <p:cNvCxnSpPr>
            <a:cxnSpLocks/>
          </p:cNvCxnSpPr>
          <p:nvPr/>
        </p:nvCxnSpPr>
        <p:spPr>
          <a:xfrm>
            <a:off x="4629150" y="1063989"/>
            <a:ext cx="5124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7E59FB-7E9B-3F67-90A2-0A7A5F8A7F07}"/>
              </a:ext>
            </a:extLst>
          </p:cNvPr>
          <p:cNvCxnSpPr>
            <a:cxnSpLocks/>
          </p:cNvCxnSpPr>
          <p:nvPr/>
        </p:nvCxnSpPr>
        <p:spPr>
          <a:xfrm>
            <a:off x="2209800" y="1406889"/>
            <a:ext cx="5734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0FAE02-8848-17E7-7B7A-4FCF4DB99E79}"/>
              </a:ext>
            </a:extLst>
          </p:cNvPr>
          <p:cNvCxnSpPr>
            <a:cxnSpLocks/>
          </p:cNvCxnSpPr>
          <p:nvPr/>
        </p:nvCxnSpPr>
        <p:spPr>
          <a:xfrm>
            <a:off x="8096250" y="1940289"/>
            <a:ext cx="23907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C40234-0D7F-0E45-D277-01345A93739D}"/>
              </a:ext>
            </a:extLst>
          </p:cNvPr>
          <p:cNvCxnSpPr>
            <a:cxnSpLocks/>
          </p:cNvCxnSpPr>
          <p:nvPr/>
        </p:nvCxnSpPr>
        <p:spPr>
          <a:xfrm>
            <a:off x="1295400" y="2264139"/>
            <a:ext cx="9191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4268F-11C0-7E1E-241D-E5FE33C1F96C}"/>
              </a:ext>
            </a:extLst>
          </p:cNvPr>
          <p:cNvCxnSpPr>
            <a:cxnSpLocks/>
          </p:cNvCxnSpPr>
          <p:nvPr/>
        </p:nvCxnSpPr>
        <p:spPr>
          <a:xfrm>
            <a:off x="1147761" y="2587989"/>
            <a:ext cx="53482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84775-5522-F99F-108C-BAD44FACFA99}"/>
              </a:ext>
            </a:extLst>
          </p:cNvPr>
          <p:cNvCxnSpPr>
            <a:cxnSpLocks/>
          </p:cNvCxnSpPr>
          <p:nvPr/>
        </p:nvCxnSpPr>
        <p:spPr>
          <a:xfrm>
            <a:off x="3467100" y="2873739"/>
            <a:ext cx="7067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A2908-E658-4E8B-8FB1-9DDFA17832C7}"/>
              </a:ext>
            </a:extLst>
          </p:cNvPr>
          <p:cNvCxnSpPr>
            <a:cxnSpLocks/>
          </p:cNvCxnSpPr>
          <p:nvPr/>
        </p:nvCxnSpPr>
        <p:spPr>
          <a:xfrm>
            <a:off x="1147761" y="3159489"/>
            <a:ext cx="93868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3CEAC-5F7A-BF5C-199A-4A7330CFBFA0}"/>
              </a:ext>
            </a:extLst>
          </p:cNvPr>
          <p:cNvCxnSpPr>
            <a:cxnSpLocks/>
          </p:cNvCxnSpPr>
          <p:nvPr/>
        </p:nvCxnSpPr>
        <p:spPr>
          <a:xfrm>
            <a:off x="1147761" y="3429000"/>
            <a:ext cx="49482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2D6205-EB17-ED69-05A0-0AA8ACF00583}"/>
              </a:ext>
            </a:extLst>
          </p:cNvPr>
          <p:cNvCxnSpPr>
            <a:cxnSpLocks/>
          </p:cNvCxnSpPr>
          <p:nvPr/>
        </p:nvCxnSpPr>
        <p:spPr>
          <a:xfrm>
            <a:off x="6324600" y="4092939"/>
            <a:ext cx="421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8BE872-A421-4463-E22A-0C76F60623FF}"/>
              </a:ext>
            </a:extLst>
          </p:cNvPr>
          <p:cNvCxnSpPr>
            <a:cxnSpLocks/>
          </p:cNvCxnSpPr>
          <p:nvPr/>
        </p:nvCxnSpPr>
        <p:spPr>
          <a:xfrm>
            <a:off x="1209675" y="4378689"/>
            <a:ext cx="65246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81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9 - 10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E086-9758-B965-D32A-1E2F5776F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7342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85F0C-C658-3156-3054-52D40FC7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21" y="819150"/>
            <a:ext cx="7581900" cy="58857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C75F87-0645-FEA3-D2BE-BD2DF78F787C}"/>
              </a:ext>
            </a:extLst>
          </p:cNvPr>
          <p:cNvCxnSpPr>
            <a:cxnSpLocks/>
          </p:cNvCxnSpPr>
          <p:nvPr/>
        </p:nvCxnSpPr>
        <p:spPr>
          <a:xfrm>
            <a:off x="1581150" y="644889"/>
            <a:ext cx="5791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C9DC2-C563-67B2-CC6C-91FD0D367969}"/>
              </a:ext>
            </a:extLst>
          </p:cNvPr>
          <p:cNvCxnSpPr>
            <a:cxnSpLocks/>
          </p:cNvCxnSpPr>
          <p:nvPr/>
        </p:nvCxnSpPr>
        <p:spPr>
          <a:xfrm>
            <a:off x="4686300" y="263889"/>
            <a:ext cx="1009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11817-C7C7-0EB1-7ED1-E9CDA556B6EE}"/>
              </a:ext>
            </a:extLst>
          </p:cNvPr>
          <p:cNvCxnSpPr>
            <a:cxnSpLocks/>
          </p:cNvCxnSpPr>
          <p:nvPr/>
        </p:nvCxnSpPr>
        <p:spPr>
          <a:xfrm>
            <a:off x="2571750" y="1083039"/>
            <a:ext cx="44577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4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DD66-3D75-3FB2-25AC-4B3380DA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574"/>
            <a:ext cx="10539088" cy="4048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963AE3-338E-1CB5-239C-BE5C8D4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3838574"/>
            <a:ext cx="10394806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E725F-FA4E-2735-5A53-3270AA5A9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6" y="5878537"/>
            <a:ext cx="10436687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1CE71B-4F68-BE43-1ED0-C9FDA0016DE7}"/>
              </a:ext>
            </a:extLst>
          </p:cNvPr>
          <p:cNvCxnSpPr>
            <a:cxnSpLocks/>
          </p:cNvCxnSpPr>
          <p:nvPr/>
        </p:nvCxnSpPr>
        <p:spPr>
          <a:xfrm>
            <a:off x="5734050" y="1025889"/>
            <a:ext cx="50750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05686-7D6C-00CB-0B35-307AEBB5FB00}"/>
              </a:ext>
            </a:extLst>
          </p:cNvPr>
          <p:cNvCxnSpPr>
            <a:cxnSpLocks/>
          </p:cNvCxnSpPr>
          <p:nvPr/>
        </p:nvCxnSpPr>
        <p:spPr>
          <a:xfrm>
            <a:off x="628650" y="13306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DDD5F4-634C-08BC-A576-7CA97510C7D7}"/>
              </a:ext>
            </a:extLst>
          </p:cNvPr>
          <p:cNvCxnSpPr>
            <a:cxnSpLocks/>
          </p:cNvCxnSpPr>
          <p:nvPr/>
        </p:nvCxnSpPr>
        <p:spPr>
          <a:xfrm>
            <a:off x="628650" y="1692639"/>
            <a:ext cx="13906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4D3508-2061-17F7-1318-94672F5A9774}"/>
              </a:ext>
            </a:extLst>
          </p:cNvPr>
          <p:cNvCxnSpPr>
            <a:cxnSpLocks/>
          </p:cNvCxnSpPr>
          <p:nvPr/>
        </p:nvCxnSpPr>
        <p:spPr>
          <a:xfrm>
            <a:off x="628650" y="2587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DF71C-D450-8CAC-78D3-D6E2E3707EC0}"/>
              </a:ext>
            </a:extLst>
          </p:cNvPr>
          <p:cNvCxnSpPr>
            <a:cxnSpLocks/>
          </p:cNvCxnSpPr>
          <p:nvPr/>
        </p:nvCxnSpPr>
        <p:spPr>
          <a:xfrm>
            <a:off x="628650" y="29689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07375-1932-B1D3-EF63-C3B9F229E83D}"/>
              </a:ext>
            </a:extLst>
          </p:cNvPr>
          <p:cNvCxnSpPr>
            <a:cxnSpLocks/>
          </p:cNvCxnSpPr>
          <p:nvPr/>
        </p:nvCxnSpPr>
        <p:spPr>
          <a:xfrm>
            <a:off x="628650" y="3273789"/>
            <a:ext cx="10020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D9915E-DD53-E19E-FCD9-0B01EB704905}"/>
              </a:ext>
            </a:extLst>
          </p:cNvPr>
          <p:cNvCxnSpPr>
            <a:cxnSpLocks/>
          </p:cNvCxnSpPr>
          <p:nvPr/>
        </p:nvCxnSpPr>
        <p:spPr>
          <a:xfrm>
            <a:off x="628650" y="3597639"/>
            <a:ext cx="29908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BD9B6-7C6E-45FA-0B4A-AF6E30D2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9" y="790574"/>
            <a:ext cx="11222601" cy="46386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E00270D-B0DA-6CE5-5DA3-A9599BAC98B0}"/>
              </a:ext>
            </a:extLst>
          </p:cNvPr>
          <p:cNvCxnSpPr>
            <a:cxnSpLocks/>
          </p:cNvCxnSpPr>
          <p:nvPr/>
        </p:nvCxnSpPr>
        <p:spPr>
          <a:xfrm>
            <a:off x="9601200" y="1902189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E1785-2D14-262B-681C-0FAE5739C3B1}"/>
              </a:ext>
            </a:extLst>
          </p:cNvPr>
          <p:cNvCxnSpPr>
            <a:cxnSpLocks/>
          </p:cNvCxnSpPr>
          <p:nvPr/>
        </p:nvCxnSpPr>
        <p:spPr>
          <a:xfrm>
            <a:off x="762000" y="224508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410558-2221-5C68-EC48-D6F9353AC7FF}"/>
              </a:ext>
            </a:extLst>
          </p:cNvPr>
          <p:cNvCxnSpPr>
            <a:cxnSpLocks/>
          </p:cNvCxnSpPr>
          <p:nvPr/>
        </p:nvCxnSpPr>
        <p:spPr>
          <a:xfrm>
            <a:off x="1496500" y="1235439"/>
            <a:ext cx="10210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C1E92-128C-B162-D7A6-BF17FCD232E6}"/>
              </a:ext>
            </a:extLst>
          </p:cNvPr>
          <p:cNvCxnSpPr>
            <a:cxnSpLocks/>
          </p:cNvCxnSpPr>
          <p:nvPr/>
        </p:nvCxnSpPr>
        <p:spPr>
          <a:xfrm>
            <a:off x="762000" y="1559289"/>
            <a:ext cx="533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78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0CD25-35A4-3050-5996-B0042A500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237"/>
            <a:ext cx="11980838" cy="31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5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293280-3BCD-AAAE-8E3B-B9C9012F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59" y="458290"/>
            <a:ext cx="9357082" cy="2381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AD474-E49E-1C20-483A-35605E59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2439705"/>
            <a:ext cx="3343275" cy="1618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39F0F3-6E86-E0CA-C4F1-C5FEB40B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67" y="5639134"/>
            <a:ext cx="33432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E22222-5545-E810-D808-94AD72577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105" y="5285019"/>
            <a:ext cx="1816895" cy="1478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097FBA-E020-0FC1-F813-F42505531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50" y="5639134"/>
            <a:ext cx="6117114" cy="8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4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B3B8-D216-50A1-DD71-C79D245B1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4" y="157162"/>
            <a:ext cx="6535149" cy="947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68089-7732-242E-80BD-823AAED4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8" y="1547812"/>
            <a:ext cx="11819884" cy="4300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AF8529-741D-37FF-9382-7B83674110BE}"/>
              </a:ext>
            </a:extLst>
          </p:cNvPr>
          <p:cNvCxnSpPr>
            <a:cxnSpLocks/>
          </p:cNvCxnSpPr>
          <p:nvPr/>
        </p:nvCxnSpPr>
        <p:spPr>
          <a:xfrm>
            <a:off x="4141694" y="2101653"/>
            <a:ext cx="762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E543A7-E8E1-8CA9-68C1-494404A96E7C}"/>
              </a:ext>
            </a:extLst>
          </p:cNvPr>
          <p:cNvCxnSpPr>
            <a:cxnSpLocks/>
          </p:cNvCxnSpPr>
          <p:nvPr/>
        </p:nvCxnSpPr>
        <p:spPr>
          <a:xfrm>
            <a:off x="1792941" y="2451276"/>
            <a:ext cx="41416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44E624-3BB0-675B-0A84-852FAFB48C34}"/>
              </a:ext>
            </a:extLst>
          </p:cNvPr>
          <p:cNvCxnSpPr>
            <a:cxnSpLocks/>
          </p:cNvCxnSpPr>
          <p:nvPr/>
        </p:nvCxnSpPr>
        <p:spPr>
          <a:xfrm>
            <a:off x="466724" y="2451276"/>
            <a:ext cx="447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65316-151E-82C7-05E9-9B97DF3F9821}"/>
              </a:ext>
            </a:extLst>
          </p:cNvPr>
          <p:cNvCxnSpPr>
            <a:cxnSpLocks/>
          </p:cNvCxnSpPr>
          <p:nvPr/>
        </p:nvCxnSpPr>
        <p:spPr>
          <a:xfrm>
            <a:off x="654423" y="5042076"/>
            <a:ext cx="74138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4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18C7F-5DBF-6FF3-6FB5-524202DB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0" y="2214562"/>
            <a:ext cx="11160419" cy="1804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843548-D011-6094-C211-75098CB44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1" y="174855"/>
            <a:ext cx="6117114" cy="8334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7384A-0231-F885-B27C-138695389446}"/>
              </a:ext>
            </a:extLst>
          </p:cNvPr>
          <p:cNvCxnSpPr/>
          <p:nvPr/>
        </p:nvCxnSpPr>
        <p:spPr>
          <a:xfrm>
            <a:off x="1617785" y="2785403"/>
            <a:ext cx="97629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BD773-5893-4C2F-9B9D-A763699C156A}"/>
              </a:ext>
            </a:extLst>
          </p:cNvPr>
          <p:cNvCxnSpPr>
            <a:cxnSpLocks/>
          </p:cNvCxnSpPr>
          <p:nvPr/>
        </p:nvCxnSpPr>
        <p:spPr>
          <a:xfrm>
            <a:off x="515790" y="3191021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8621FD-FAD1-2129-B354-C5D2036D4409}"/>
              </a:ext>
            </a:extLst>
          </p:cNvPr>
          <p:cNvCxnSpPr>
            <a:cxnSpLocks/>
          </p:cNvCxnSpPr>
          <p:nvPr/>
        </p:nvCxnSpPr>
        <p:spPr>
          <a:xfrm>
            <a:off x="642424" y="3540369"/>
            <a:ext cx="110337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1A6344-78D7-2897-85DB-72A6ED4EBA10}"/>
              </a:ext>
            </a:extLst>
          </p:cNvPr>
          <p:cNvCxnSpPr>
            <a:cxnSpLocks/>
          </p:cNvCxnSpPr>
          <p:nvPr/>
        </p:nvCxnSpPr>
        <p:spPr>
          <a:xfrm>
            <a:off x="579107" y="3892061"/>
            <a:ext cx="25439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B4155-2597-7B14-3277-EAC48AA2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259492" cy="63023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10FECD-7515-5751-2C23-2C906F72642D}"/>
              </a:ext>
            </a:extLst>
          </p:cNvPr>
          <p:cNvCxnSpPr>
            <a:cxnSpLocks/>
          </p:cNvCxnSpPr>
          <p:nvPr/>
        </p:nvCxnSpPr>
        <p:spPr>
          <a:xfrm>
            <a:off x="1810870" y="389393"/>
            <a:ext cx="8803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560A2B-11C0-51B4-E1B6-1859118578AF}"/>
              </a:ext>
            </a:extLst>
          </p:cNvPr>
          <p:cNvCxnSpPr>
            <a:cxnSpLocks/>
          </p:cNvCxnSpPr>
          <p:nvPr/>
        </p:nvCxnSpPr>
        <p:spPr>
          <a:xfrm>
            <a:off x="385482" y="1043816"/>
            <a:ext cx="14253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AE48DA-9E77-6F20-6A54-D2A2EEA5FAAA}"/>
              </a:ext>
            </a:extLst>
          </p:cNvPr>
          <p:cNvCxnSpPr>
            <a:cxnSpLocks/>
          </p:cNvCxnSpPr>
          <p:nvPr/>
        </p:nvCxnSpPr>
        <p:spPr>
          <a:xfrm>
            <a:off x="385482" y="2442311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FBB0C2-5D45-0359-B2CD-8821AA830CAE}"/>
              </a:ext>
            </a:extLst>
          </p:cNvPr>
          <p:cNvCxnSpPr>
            <a:cxnSpLocks/>
          </p:cNvCxnSpPr>
          <p:nvPr/>
        </p:nvCxnSpPr>
        <p:spPr>
          <a:xfrm>
            <a:off x="5763096" y="2110617"/>
            <a:ext cx="5209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E1842A-BC90-B2A6-46B2-0F7F51CF085B}"/>
              </a:ext>
            </a:extLst>
          </p:cNvPr>
          <p:cNvCxnSpPr>
            <a:cxnSpLocks/>
          </p:cNvCxnSpPr>
          <p:nvPr/>
        </p:nvCxnSpPr>
        <p:spPr>
          <a:xfrm>
            <a:off x="3693458" y="4495228"/>
            <a:ext cx="7279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AF2021-D460-0D2A-DCCE-45EBC4BB4492}"/>
              </a:ext>
            </a:extLst>
          </p:cNvPr>
          <p:cNvCxnSpPr>
            <a:cxnSpLocks/>
          </p:cNvCxnSpPr>
          <p:nvPr/>
        </p:nvCxnSpPr>
        <p:spPr>
          <a:xfrm>
            <a:off x="385482" y="4889676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97D25-76B7-88DD-EF77-D6EBD92877A5}"/>
              </a:ext>
            </a:extLst>
          </p:cNvPr>
          <p:cNvCxnSpPr>
            <a:cxnSpLocks/>
          </p:cNvCxnSpPr>
          <p:nvPr/>
        </p:nvCxnSpPr>
        <p:spPr>
          <a:xfrm>
            <a:off x="5167548" y="4884622"/>
            <a:ext cx="60024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DDD0AB-2E12-8A01-FA22-29716B1301A5}"/>
              </a:ext>
            </a:extLst>
          </p:cNvPr>
          <p:cNvCxnSpPr>
            <a:cxnSpLocks/>
          </p:cNvCxnSpPr>
          <p:nvPr/>
        </p:nvCxnSpPr>
        <p:spPr>
          <a:xfrm>
            <a:off x="385482" y="5194476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10A590-E8F1-AD50-83C5-D954DC6FF06A}"/>
              </a:ext>
            </a:extLst>
          </p:cNvPr>
          <p:cNvCxnSpPr>
            <a:cxnSpLocks/>
          </p:cNvCxnSpPr>
          <p:nvPr/>
        </p:nvCxnSpPr>
        <p:spPr>
          <a:xfrm>
            <a:off x="385482" y="5570994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0CCF4-D18E-029C-3710-EE2B7676C986}"/>
              </a:ext>
            </a:extLst>
          </p:cNvPr>
          <p:cNvCxnSpPr>
            <a:cxnSpLocks/>
          </p:cNvCxnSpPr>
          <p:nvPr/>
        </p:nvCxnSpPr>
        <p:spPr>
          <a:xfrm>
            <a:off x="385482" y="5902688"/>
            <a:ext cx="105873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D35E7A-0D4C-C3D8-4D26-50FD2F4F5D48}"/>
              </a:ext>
            </a:extLst>
          </p:cNvPr>
          <p:cNvCxnSpPr>
            <a:cxnSpLocks/>
          </p:cNvCxnSpPr>
          <p:nvPr/>
        </p:nvCxnSpPr>
        <p:spPr>
          <a:xfrm>
            <a:off x="385482" y="6257640"/>
            <a:ext cx="38279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5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44D30-C549-A978-413C-CDBF7738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528761"/>
            <a:ext cx="11970546" cy="1597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585E52-CD76-5DA7-C9A7-BF7FC2382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731420"/>
            <a:ext cx="11734800" cy="18859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E4BC976-B407-121D-FCCE-7B36EFD244B9}"/>
              </a:ext>
            </a:extLst>
          </p:cNvPr>
          <p:cNvCxnSpPr>
            <a:cxnSpLocks/>
          </p:cNvCxnSpPr>
          <p:nvPr/>
        </p:nvCxnSpPr>
        <p:spPr>
          <a:xfrm>
            <a:off x="2187388" y="1949252"/>
            <a:ext cx="1129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1B47EF-9C2B-61B0-D3D8-AA2FC869239B}"/>
              </a:ext>
            </a:extLst>
          </p:cNvPr>
          <p:cNvCxnSpPr>
            <a:cxnSpLocks/>
          </p:cNvCxnSpPr>
          <p:nvPr/>
        </p:nvCxnSpPr>
        <p:spPr>
          <a:xfrm>
            <a:off x="4684058" y="2307840"/>
            <a:ext cx="6808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80780A-9DA0-505C-601B-D0634512EB74}"/>
              </a:ext>
            </a:extLst>
          </p:cNvPr>
          <p:cNvCxnSpPr>
            <a:cxnSpLocks/>
          </p:cNvCxnSpPr>
          <p:nvPr/>
        </p:nvCxnSpPr>
        <p:spPr>
          <a:xfrm>
            <a:off x="376517" y="2666428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3A17F6-4FBF-16DA-330A-31428A11E6AE}"/>
              </a:ext>
            </a:extLst>
          </p:cNvPr>
          <p:cNvCxnSpPr>
            <a:cxnSpLocks/>
          </p:cNvCxnSpPr>
          <p:nvPr/>
        </p:nvCxnSpPr>
        <p:spPr>
          <a:xfrm>
            <a:off x="376517" y="3076702"/>
            <a:ext cx="80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6C7CDD-CAC0-BB00-66A8-9E0B51AD0406}"/>
              </a:ext>
            </a:extLst>
          </p:cNvPr>
          <p:cNvCxnSpPr>
            <a:cxnSpLocks/>
          </p:cNvCxnSpPr>
          <p:nvPr/>
        </p:nvCxnSpPr>
        <p:spPr>
          <a:xfrm>
            <a:off x="376517" y="4862781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31015-76D3-5D90-1EC1-A4B896404E85}"/>
              </a:ext>
            </a:extLst>
          </p:cNvPr>
          <p:cNvCxnSpPr>
            <a:cxnSpLocks/>
          </p:cNvCxnSpPr>
          <p:nvPr/>
        </p:nvCxnSpPr>
        <p:spPr>
          <a:xfrm>
            <a:off x="1541929" y="4486264"/>
            <a:ext cx="1011218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E0183F-B41D-3CD0-9444-B00E9787CFC8}"/>
              </a:ext>
            </a:extLst>
          </p:cNvPr>
          <p:cNvCxnSpPr>
            <a:cxnSpLocks/>
          </p:cNvCxnSpPr>
          <p:nvPr/>
        </p:nvCxnSpPr>
        <p:spPr>
          <a:xfrm>
            <a:off x="376517" y="5203439"/>
            <a:ext cx="11116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44E03C-FE2A-07E7-A9C4-C3DE8DE5F544}"/>
              </a:ext>
            </a:extLst>
          </p:cNvPr>
          <p:cNvCxnSpPr>
            <a:cxnSpLocks/>
          </p:cNvCxnSpPr>
          <p:nvPr/>
        </p:nvCxnSpPr>
        <p:spPr>
          <a:xfrm>
            <a:off x="376517" y="5576456"/>
            <a:ext cx="3944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95717E-7835-CA8F-99ED-1F8969EB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21" y="960486"/>
            <a:ext cx="11901758" cy="4205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B8AE14-366D-E716-7099-6532003490F7}"/>
              </a:ext>
            </a:extLst>
          </p:cNvPr>
          <p:cNvCxnSpPr>
            <a:cxnSpLocks/>
          </p:cNvCxnSpPr>
          <p:nvPr/>
        </p:nvCxnSpPr>
        <p:spPr>
          <a:xfrm>
            <a:off x="3209365" y="1366545"/>
            <a:ext cx="8695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9B1D5D-70CB-DC47-8EEA-E91DA058B9D8}"/>
              </a:ext>
            </a:extLst>
          </p:cNvPr>
          <p:cNvCxnSpPr>
            <a:cxnSpLocks/>
          </p:cNvCxnSpPr>
          <p:nvPr/>
        </p:nvCxnSpPr>
        <p:spPr>
          <a:xfrm>
            <a:off x="528918" y="1716169"/>
            <a:ext cx="113762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15740F-DF13-ED82-4E2C-24066E81EF40}"/>
              </a:ext>
            </a:extLst>
          </p:cNvPr>
          <p:cNvCxnSpPr>
            <a:cxnSpLocks/>
          </p:cNvCxnSpPr>
          <p:nvPr/>
        </p:nvCxnSpPr>
        <p:spPr>
          <a:xfrm>
            <a:off x="407894" y="2101652"/>
            <a:ext cx="99732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9F2E0F-0420-AD1D-4459-88A3B84FBB95}"/>
              </a:ext>
            </a:extLst>
          </p:cNvPr>
          <p:cNvCxnSpPr>
            <a:cxnSpLocks/>
          </p:cNvCxnSpPr>
          <p:nvPr/>
        </p:nvCxnSpPr>
        <p:spPr>
          <a:xfrm>
            <a:off x="4213412" y="2469205"/>
            <a:ext cx="417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582D1E-6561-D090-8AB7-797F0C3D8531}"/>
              </a:ext>
            </a:extLst>
          </p:cNvPr>
          <p:cNvCxnSpPr>
            <a:cxnSpLocks/>
          </p:cNvCxnSpPr>
          <p:nvPr/>
        </p:nvCxnSpPr>
        <p:spPr>
          <a:xfrm>
            <a:off x="1407459" y="2818828"/>
            <a:ext cx="98522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71A8D-084B-FAA3-1A08-782C2BEEBEAE}"/>
              </a:ext>
            </a:extLst>
          </p:cNvPr>
          <p:cNvCxnSpPr>
            <a:cxnSpLocks/>
          </p:cNvCxnSpPr>
          <p:nvPr/>
        </p:nvCxnSpPr>
        <p:spPr>
          <a:xfrm>
            <a:off x="5459506" y="3195346"/>
            <a:ext cx="4616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1FAAF8-E6EC-C08E-E871-74F1151DA88C}"/>
              </a:ext>
            </a:extLst>
          </p:cNvPr>
          <p:cNvCxnSpPr>
            <a:cxnSpLocks/>
          </p:cNvCxnSpPr>
          <p:nvPr/>
        </p:nvCxnSpPr>
        <p:spPr>
          <a:xfrm>
            <a:off x="5289177" y="3513593"/>
            <a:ext cx="66159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E209C3-372A-E969-CC5B-7467539C73D5}"/>
              </a:ext>
            </a:extLst>
          </p:cNvPr>
          <p:cNvCxnSpPr>
            <a:cxnSpLocks/>
          </p:cNvCxnSpPr>
          <p:nvPr/>
        </p:nvCxnSpPr>
        <p:spPr>
          <a:xfrm>
            <a:off x="528918" y="3934934"/>
            <a:ext cx="8794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970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819D-3823-5638-1C17-2C2E934B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5" y="2111326"/>
            <a:ext cx="11616270" cy="1633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382952A-F946-40CF-44D4-9F3A4F109EED}"/>
              </a:ext>
            </a:extLst>
          </p:cNvPr>
          <p:cNvCxnSpPr>
            <a:cxnSpLocks/>
          </p:cNvCxnSpPr>
          <p:nvPr/>
        </p:nvCxnSpPr>
        <p:spPr>
          <a:xfrm>
            <a:off x="1559859" y="2599193"/>
            <a:ext cx="99149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3F3499-1EA9-8536-96AD-45C45E3C4DFE}"/>
              </a:ext>
            </a:extLst>
          </p:cNvPr>
          <p:cNvCxnSpPr>
            <a:cxnSpLocks/>
          </p:cNvCxnSpPr>
          <p:nvPr/>
        </p:nvCxnSpPr>
        <p:spPr>
          <a:xfrm>
            <a:off x="475130" y="2948816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3993D9-30FD-458C-347C-0FA7C528274B}"/>
              </a:ext>
            </a:extLst>
          </p:cNvPr>
          <p:cNvCxnSpPr>
            <a:cxnSpLocks/>
          </p:cNvCxnSpPr>
          <p:nvPr/>
        </p:nvCxnSpPr>
        <p:spPr>
          <a:xfrm>
            <a:off x="524435" y="3298440"/>
            <a:ext cx="11143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A8CA0C-C9CA-27F6-9310-7A60628605CF}"/>
              </a:ext>
            </a:extLst>
          </p:cNvPr>
          <p:cNvCxnSpPr>
            <a:cxnSpLocks/>
          </p:cNvCxnSpPr>
          <p:nvPr/>
        </p:nvCxnSpPr>
        <p:spPr>
          <a:xfrm>
            <a:off x="524435" y="3744864"/>
            <a:ext cx="56208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6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60C9A-659A-96B8-22FD-94A37614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00037"/>
            <a:ext cx="10060356" cy="63293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75AD00-15B6-791D-8507-7B609D5255C9}"/>
              </a:ext>
            </a:extLst>
          </p:cNvPr>
          <p:cNvCxnSpPr>
            <a:cxnSpLocks/>
          </p:cNvCxnSpPr>
          <p:nvPr/>
        </p:nvCxnSpPr>
        <p:spPr>
          <a:xfrm>
            <a:off x="1882588" y="662817"/>
            <a:ext cx="851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1C07F6-DA08-9734-E7A0-BB824967AD63}"/>
              </a:ext>
            </a:extLst>
          </p:cNvPr>
          <p:cNvCxnSpPr>
            <a:cxnSpLocks/>
          </p:cNvCxnSpPr>
          <p:nvPr/>
        </p:nvCxnSpPr>
        <p:spPr>
          <a:xfrm>
            <a:off x="959223" y="976582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CA541-77EB-CA12-FF55-A359C6682BEB}"/>
              </a:ext>
            </a:extLst>
          </p:cNvPr>
          <p:cNvCxnSpPr>
            <a:cxnSpLocks/>
          </p:cNvCxnSpPr>
          <p:nvPr/>
        </p:nvCxnSpPr>
        <p:spPr>
          <a:xfrm>
            <a:off x="2411506" y="4042511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0C20E-F05D-1632-CFC4-7808F7F3B133}"/>
              </a:ext>
            </a:extLst>
          </p:cNvPr>
          <p:cNvCxnSpPr>
            <a:cxnSpLocks/>
          </p:cNvCxnSpPr>
          <p:nvPr/>
        </p:nvCxnSpPr>
        <p:spPr>
          <a:xfrm>
            <a:off x="959223" y="4320417"/>
            <a:ext cx="7987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C84910-016B-41BF-8572-ABBF2649933B}"/>
              </a:ext>
            </a:extLst>
          </p:cNvPr>
          <p:cNvCxnSpPr>
            <a:cxnSpLocks/>
          </p:cNvCxnSpPr>
          <p:nvPr/>
        </p:nvCxnSpPr>
        <p:spPr>
          <a:xfrm>
            <a:off x="8086165" y="2213711"/>
            <a:ext cx="24832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F73C7A-1134-3264-1757-E1458E8D1663}"/>
              </a:ext>
            </a:extLst>
          </p:cNvPr>
          <p:cNvCxnSpPr>
            <a:cxnSpLocks/>
          </p:cNvCxnSpPr>
          <p:nvPr/>
        </p:nvCxnSpPr>
        <p:spPr>
          <a:xfrm>
            <a:off x="959223" y="2500581"/>
            <a:ext cx="6140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0C1CA0-CA86-EBA0-F826-57D5C4722E3E}"/>
              </a:ext>
            </a:extLst>
          </p:cNvPr>
          <p:cNvCxnSpPr>
            <a:cxnSpLocks/>
          </p:cNvCxnSpPr>
          <p:nvPr/>
        </p:nvCxnSpPr>
        <p:spPr>
          <a:xfrm>
            <a:off x="5199529" y="5530652"/>
            <a:ext cx="53698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9D3FC0D-5736-0298-AC2A-EA5469557638}"/>
              </a:ext>
            </a:extLst>
          </p:cNvPr>
          <p:cNvCxnSpPr>
            <a:cxnSpLocks/>
          </p:cNvCxnSpPr>
          <p:nvPr/>
        </p:nvCxnSpPr>
        <p:spPr>
          <a:xfrm>
            <a:off x="959223" y="5826487"/>
            <a:ext cx="1210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04EAB1-17B1-9939-5511-28CF1FEEC6A2}"/>
              </a:ext>
            </a:extLst>
          </p:cNvPr>
          <p:cNvCxnSpPr>
            <a:cxnSpLocks/>
          </p:cNvCxnSpPr>
          <p:nvPr/>
        </p:nvCxnSpPr>
        <p:spPr>
          <a:xfrm>
            <a:off x="4724399" y="5826487"/>
            <a:ext cx="56746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8E8B74-875B-2BCC-829C-EBC4E4F97E37}"/>
              </a:ext>
            </a:extLst>
          </p:cNvPr>
          <p:cNvCxnSpPr>
            <a:cxnSpLocks/>
          </p:cNvCxnSpPr>
          <p:nvPr/>
        </p:nvCxnSpPr>
        <p:spPr>
          <a:xfrm>
            <a:off x="959223" y="6158181"/>
            <a:ext cx="94398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C8311A-C2F0-DB19-2B5E-B3975EC50049}"/>
              </a:ext>
            </a:extLst>
          </p:cNvPr>
          <p:cNvCxnSpPr>
            <a:cxnSpLocks/>
          </p:cNvCxnSpPr>
          <p:nvPr/>
        </p:nvCxnSpPr>
        <p:spPr>
          <a:xfrm>
            <a:off x="959223" y="6463119"/>
            <a:ext cx="96101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16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8913B-4169-07B2-A25F-4167058C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518394"/>
            <a:ext cx="11202010" cy="35099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BC6B1D-1F09-5E86-0B35-2E48D736B203}"/>
              </a:ext>
            </a:extLst>
          </p:cNvPr>
          <p:cNvCxnSpPr>
            <a:cxnSpLocks/>
          </p:cNvCxnSpPr>
          <p:nvPr/>
        </p:nvCxnSpPr>
        <p:spPr>
          <a:xfrm>
            <a:off x="564776" y="2106272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245920-0BC0-53AE-E65B-5295DD361B32}"/>
              </a:ext>
            </a:extLst>
          </p:cNvPr>
          <p:cNvCxnSpPr>
            <a:cxnSpLocks/>
          </p:cNvCxnSpPr>
          <p:nvPr/>
        </p:nvCxnSpPr>
        <p:spPr>
          <a:xfrm>
            <a:off x="564776" y="2437966"/>
            <a:ext cx="10605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8441AA-0CF0-89D4-069F-CE51FBAC64B7}"/>
              </a:ext>
            </a:extLst>
          </p:cNvPr>
          <p:cNvCxnSpPr>
            <a:cxnSpLocks/>
          </p:cNvCxnSpPr>
          <p:nvPr/>
        </p:nvCxnSpPr>
        <p:spPr>
          <a:xfrm>
            <a:off x="564776" y="2769660"/>
            <a:ext cx="3200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C3B30B-ACD6-B92E-7B9C-E56CB86C7490}"/>
              </a:ext>
            </a:extLst>
          </p:cNvPr>
          <p:cNvCxnSpPr>
            <a:cxnSpLocks/>
          </p:cNvCxnSpPr>
          <p:nvPr/>
        </p:nvCxnSpPr>
        <p:spPr>
          <a:xfrm>
            <a:off x="1541929" y="3271684"/>
            <a:ext cx="9856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2001C3-5469-826B-5313-AC1CA94C7791}"/>
              </a:ext>
            </a:extLst>
          </p:cNvPr>
          <p:cNvCxnSpPr>
            <a:cxnSpLocks/>
          </p:cNvCxnSpPr>
          <p:nvPr/>
        </p:nvCxnSpPr>
        <p:spPr>
          <a:xfrm>
            <a:off x="8337176" y="4652248"/>
            <a:ext cx="29314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478D8B-3AAD-A095-534E-71A68D4DB107}"/>
              </a:ext>
            </a:extLst>
          </p:cNvPr>
          <p:cNvCxnSpPr>
            <a:cxnSpLocks/>
          </p:cNvCxnSpPr>
          <p:nvPr/>
        </p:nvCxnSpPr>
        <p:spPr>
          <a:xfrm>
            <a:off x="564776" y="5028357"/>
            <a:ext cx="8462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1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3B3F1-8707-BE05-9245-52D460F4C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30258"/>
            <a:ext cx="9715500" cy="639748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396BD8-6F88-635D-D793-3E3FD4811698}"/>
              </a:ext>
            </a:extLst>
          </p:cNvPr>
          <p:cNvCxnSpPr>
            <a:cxnSpLocks/>
          </p:cNvCxnSpPr>
          <p:nvPr/>
        </p:nvCxnSpPr>
        <p:spPr>
          <a:xfrm>
            <a:off x="2043952" y="2411072"/>
            <a:ext cx="84268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086AE2-43B7-AC2D-DB51-7BD9F8AD54FF}"/>
              </a:ext>
            </a:extLst>
          </p:cNvPr>
          <p:cNvCxnSpPr>
            <a:cxnSpLocks/>
          </p:cNvCxnSpPr>
          <p:nvPr/>
        </p:nvCxnSpPr>
        <p:spPr>
          <a:xfrm>
            <a:off x="1174375" y="2688977"/>
            <a:ext cx="88123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2DFDB2-304A-2A4F-79A9-7A652E5C3041}"/>
              </a:ext>
            </a:extLst>
          </p:cNvPr>
          <p:cNvCxnSpPr>
            <a:cxnSpLocks/>
          </p:cNvCxnSpPr>
          <p:nvPr/>
        </p:nvCxnSpPr>
        <p:spPr>
          <a:xfrm>
            <a:off x="6992471" y="3029637"/>
            <a:ext cx="347830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BE5034-3071-DBC6-4F9E-6B396C169C56}"/>
              </a:ext>
            </a:extLst>
          </p:cNvPr>
          <p:cNvCxnSpPr>
            <a:cxnSpLocks/>
          </p:cNvCxnSpPr>
          <p:nvPr/>
        </p:nvCxnSpPr>
        <p:spPr>
          <a:xfrm>
            <a:off x="1174375" y="3267201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0DC17C-D1D4-A12B-6B3D-7436E5AB8E8E}"/>
              </a:ext>
            </a:extLst>
          </p:cNvPr>
          <p:cNvCxnSpPr>
            <a:cxnSpLocks/>
          </p:cNvCxnSpPr>
          <p:nvPr/>
        </p:nvCxnSpPr>
        <p:spPr>
          <a:xfrm>
            <a:off x="1174375" y="3652683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8A432F-437A-30D1-59D6-0C410817EF41}"/>
              </a:ext>
            </a:extLst>
          </p:cNvPr>
          <p:cNvCxnSpPr>
            <a:cxnSpLocks/>
          </p:cNvCxnSpPr>
          <p:nvPr/>
        </p:nvCxnSpPr>
        <p:spPr>
          <a:xfrm>
            <a:off x="1174375" y="393955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3EE2E5-EAAB-E202-4C79-0AE426FDE612}"/>
              </a:ext>
            </a:extLst>
          </p:cNvPr>
          <p:cNvCxnSpPr>
            <a:cxnSpLocks/>
          </p:cNvCxnSpPr>
          <p:nvPr/>
        </p:nvCxnSpPr>
        <p:spPr>
          <a:xfrm>
            <a:off x="1174375" y="4226424"/>
            <a:ext cx="92964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0E6FA6-5432-0F58-4607-6A389EDCAE17}"/>
              </a:ext>
            </a:extLst>
          </p:cNvPr>
          <p:cNvCxnSpPr>
            <a:cxnSpLocks/>
          </p:cNvCxnSpPr>
          <p:nvPr/>
        </p:nvCxnSpPr>
        <p:spPr>
          <a:xfrm>
            <a:off x="1174375" y="4495366"/>
            <a:ext cx="2178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A2C865-FB77-3E73-59DE-1CDCE9A67EA6}"/>
              </a:ext>
            </a:extLst>
          </p:cNvPr>
          <p:cNvCxnSpPr>
            <a:cxnSpLocks/>
          </p:cNvCxnSpPr>
          <p:nvPr/>
        </p:nvCxnSpPr>
        <p:spPr>
          <a:xfrm>
            <a:off x="1428749" y="5660778"/>
            <a:ext cx="75359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746E30-9072-9304-C111-6D4EFCDD4BB0}"/>
              </a:ext>
            </a:extLst>
          </p:cNvPr>
          <p:cNvCxnSpPr>
            <a:cxnSpLocks/>
          </p:cNvCxnSpPr>
          <p:nvPr/>
        </p:nvCxnSpPr>
        <p:spPr>
          <a:xfrm>
            <a:off x="2420471" y="5391837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C5D8DA-37F6-78FA-7AA5-B9D00C28BB7D}"/>
              </a:ext>
            </a:extLst>
          </p:cNvPr>
          <p:cNvCxnSpPr>
            <a:cxnSpLocks/>
          </p:cNvCxnSpPr>
          <p:nvPr/>
        </p:nvCxnSpPr>
        <p:spPr>
          <a:xfrm>
            <a:off x="7404847" y="6019366"/>
            <a:ext cx="3182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65C9C2-CDB0-F262-19B6-7BFE4DD19434}"/>
              </a:ext>
            </a:extLst>
          </p:cNvPr>
          <p:cNvCxnSpPr>
            <a:cxnSpLocks/>
          </p:cNvCxnSpPr>
          <p:nvPr/>
        </p:nvCxnSpPr>
        <p:spPr>
          <a:xfrm>
            <a:off x="1174375" y="6279480"/>
            <a:ext cx="6230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4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E8EC4-5B83-4077-AF69-9205A8F0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" y="1475532"/>
            <a:ext cx="11698103" cy="31003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C8B14D-35EB-190D-B8E2-104D65E5CC7D}"/>
              </a:ext>
            </a:extLst>
          </p:cNvPr>
          <p:cNvCxnSpPr>
            <a:cxnSpLocks/>
          </p:cNvCxnSpPr>
          <p:nvPr/>
        </p:nvCxnSpPr>
        <p:spPr>
          <a:xfrm>
            <a:off x="1447799" y="1868707"/>
            <a:ext cx="101525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7EDF5E-6735-81E1-334A-1243B351AEE3}"/>
              </a:ext>
            </a:extLst>
          </p:cNvPr>
          <p:cNvCxnSpPr>
            <a:cxnSpLocks/>
          </p:cNvCxnSpPr>
          <p:nvPr/>
        </p:nvCxnSpPr>
        <p:spPr>
          <a:xfrm>
            <a:off x="596152" y="2200401"/>
            <a:ext cx="90678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3373-2CB5-84BE-1F5A-BBC764BA3666}"/>
              </a:ext>
            </a:extLst>
          </p:cNvPr>
          <p:cNvCxnSpPr>
            <a:cxnSpLocks/>
          </p:cNvCxnSpPr>
          <p:nvPr/>
        </p:nvCxnSpPr>
        <p:spPr>
          <a:xfrm>
            <a:off x="596152" y="2949092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10620A-452A-3BC7-1E09-F0A036D692E0}"/>
              </a:ext>
            </a:extLst>
          </p:cNvPr>
          <p:cNvCxnSpPr>
            <a:cxnSpLocks/>
          </p:cNvCxnSpPr>
          <p:nvPr/>
        </p:nvCxnSpPr>
        <p:spPr>
          <a:xfrm>
            <a:off x="443752" y="3280786"/>
            <a:ext cx="3931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B5AC51-DB62-BC13-D1CA-1A4DA55FD81A}"/>
              </a:ext>
            </a:extLst>
          </p:cNvPr>
          <p:cNvCxnSpPr>
            <a:cxnSpLocks/>
          </p:cNvCxnSpPr>
          <p:nvPr/>
        </p:nvCxnSpPr>
        <p:spPr>
          <a:xfrm>
            <a:off x="6651812" y="4015892"/>
            <a:ext cx="49485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ADA290-8F45-F19A-AD33-2B9D05C1F559}"/>
              </a:ext>
            </a:extLst>
          </p:cNvPr>
          <p:cNvCxnSpPr>
            <a:cxnSpLocks/>
          </p:cNvCxnSpPr>
          <p:nvPr/>
        </p:nvCxnSpPr>
        <p:spPr>
          <a:xfrm>
            <a:off x="596152" y="4428268"/>
            <a:ext cx="11004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35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C9DA-2E8B-0CF7-7FBE-86BB9B36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4" y="1746994"/>
            <a:ext cx="11914352" cy="30908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8E04BE-22AE-CE6B-63E0-78615517D225}"/>
              </a:ext>
            </a:extLst>
          </p:cNvPr>
          <p:cNvCxnSpPr>
            <a:cxnSpLocks/>
          </p:cNvCxnSpPr>
          <p:nvPr/>
        </p:nvCxnSpPr>
        <p:spPr>
          <a:xfrm>
            <a:off x="398928" y="2267775"/>
            <a:ext cx="632460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4891AD-19E2-AAB5-D451-2AF58BBB0229}"/>
              </a:ext>
            </a:extLst>
          </p:cNvPr>
          <p:cNvCxnSpPr>
            <a:cxnSpLocks/>
          </p:cNvCxnSpPr>
          <p:nvPr/>
        </p:nvCxnSpPr>
        <p:spPr>
          <a:xfrm>
            <a:off x="2008094" y="3289751"/>
            <a:ext cx="408790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403D0-7CCC-026B-EFDA-F80BFE97C810}"/>
              </a:ext>
            </a:extLst>
          </p:cNvPr>
          <p:cNvCxnSpPr>
            <a:cxnSpLocks/>
          </p:cNvCxnSpPr>
          <p:nvPr/>
        </p:nvCxnSpPr>
        <p:spPr>
          <a:xfrm>
            <a:off x="528918" y="4837857"/>
            <a:ext cx="73600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0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3533A-A41D-29B7-C18A-2C26FDA8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2" y="1707356"/>
            <a:ext cx="11644096" cy="3443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D820DC-DE22-9A33-8BCC-91F6BB860AB8}"/>
              </a:ext>
            </a:extLst>
          </p:cNvPr>
          <p:cNvCxnSpPr>
            <a:cxnSpLocks/>
          </p:cNvCxnSpPr>
          <p:nvPr/>
        </p:nvCxnSpPr>
        <p:spPr>
          <a:xfrm>
            <a:off x="1541930" y="2142269"/>
            <a:ext cx="102197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68346D-54E3-57C5-219B-96564CDFDC26}"/>
              </a:ext>
            </a:extLst>
          </p:cNvPr>
          <p:cNvCxnSpPr>
            <a:cxnSpLocks/>
          </p:cNvCxnSpPr>
          <p:nvPr/>
        </p:nvCxnSpPr>
        <p:spPr>
          <a:xfrm>
            <a:off x="510989" y="2456034"/>
            <a:ext cx="55850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DA197-23F7-58E0-0158-E90331AC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84" y="852487"/>
            <a:ext cx="11457032" cy="47101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BCE9C7-87A9-144C-397D-5732DD417744}"/>
              </a:ext>
            </a:extLst>
          </p:cNvPr>
          <p:cNvCxnSpPr>
            <a:cxnSpLocks/>
          </p:cNvCxnSpPr>
          <p:nvPr/>
        </p:nvCxnSpPr>
        <p:spPr>
          <a:xfrm>
            <a:off x="1641205" y="1207477"/>
            <a:ext cx="99505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6EDF6F-9EED-8C37-0492-473F0D1A7E73}"/>
              </a:ext>
            </a:extLst>
          </p:cNvPr>
          <p:cNvCxnSpPr>
            <a:cxnSpLocks/>
          </p:cNvCxnSpPr>
          <p:nvPr/>
        </p:nvCxnSpPr>
        <p:spPr>
          <a:xfrm>
            <a:off x="738528" y="1556825"/>
            <a:ext cx="8405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1DA458-BACB-52B2-606A-CD970419A24B}"/>
              </a:ext>
            </a:extLst>
          </p:cNvPr>
          <p:cNvCxnSpPr>
            <a:cxnSpLocks/>
          </p:cNvCxnSpPr>
          <p:nvPr/>
        </p:nvCxnSpPr>
        <p:spPr>
          <a:xfrm>
            <a:off x="8679766" y="1936652"/>
            <a:ext cx="29120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795DC-DBBD-0A79-4E23-D25E798534C8}"/>
              </a:ext>
            </a:extLst>
          </p:cNvPr>
          <p:cNvCxnSpPr>
            <a:cxnSpLocks/>
          </p:cNvCxnSpPr>
          <p:nvPr/>
        </p:nvCxnSpPr>
        <p:spPr>
          <a:xfrm>
            <a:off x="527513" y="2274277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8D74A4-A007-D0B5-4400-8C23820DE202}"/>
              </a:ext>
            </a:extLst>
          </p:cNvPr>
          <p:cNvCxnSpPr>
            <a:cxnSpLocks/>
          </p:cNvCxnSpPr>
          <p:nvPr/>
        </p:nvCxnSpPr>
        <p:spPr>
          <a:xfrm>
            <a:off x="527513" y="2611901"/>
            <a:ext cx="38194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F96B3B-E3E3-D8B4-3BB1-FFA317C7CCB7}"/>
              </a:ext>
            </a:extLst>
          </p:cNvPr>
          <p:cNvCxnSpPr>
            <a:cxnSpLocks/>
          </p:cNvCxnSpPr>
          <p:nvPr/>
        </p:nvCxnSpPr>
        <p:spPr>
          <a:xfrm flipV="1">
            <a:off x="7230794" y="2607212"/>
            <a:ext cx="4360984" cy="46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21E391-149C-63B6-DF64-727EAFC710C1}"/>
              </a:ext>
            </a:extLst>
          </p:cNvPr>
          <p:cNvCxnSpPr>
            <a:cxnSpLocks/>
          </p:cNvCxnSpPr>
          <p:nvPr/>
        </p:nvCxnSpPr>
        <p:spPr>
          <a:xfrm>
            <a:off x="625987" y="2991729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7709D-98C3-8719-E8D5-715DEB0398CC}"/>
              </a:ext>
            </a:extLst>
          </p:cNvPr>
          <p:cNvCxnSpPr>
            <a:cxnSpLocks/>
          </p:cNvCxnSpPr>
          <p:nvPr/>
        </p:nvCxnSpPr>
        <p:spPr>
          <a:xfrm>
            <a:off x="527513" y="3284806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AEC023-AC91-3CB7-3AA8-81C8DF0E7A16}"/>
              </a:ext>
            </a:extLst>
          </p:cNvPr>
          <p:cNvCxnSpPr>
            <a:cxnSpLocks/>
          </p:cNvCxnSpPr>
          <p:nvPr/>
        </p:nvCxnSpPr>
        <p:spPr>
          <a:xfrm>
            <a:off x="527513" y="3706836"/>
            <a:ext cx="110642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8F9677-DCD6-083B-6F61-2B6018A3A447}"/>
              </a:ext>
            </a:extLst>
          </p:cNvPr>
          <p:cNvCxnSpPr>
            <a:cxnSpLocks/>
          </p:cNvCxnSpPr>
          <p:nvPr/>
        </p:nvCxnSpPr>
        <p:spPr>
          <a:xfrm>
            <a:off x="625987" y="4056183"/>
            <a:ext cx="45790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AE379-049F-7EF1-C307-13B22F6DF87F}"/>
              </a:ext>
            </a:extLst>
          </p:cNvPr>
          <p:cNvCxnSpPr>
            <a:cxnSpLocks/>
          </p:cNvCxnSpPr>
          <p:nvPr/>
        </p:nvCxnSpPr>
        <p:spPr>
          <a:xfrm>
            <a:off x="6260123" y="4407876"/>
            <a:ext cx="54301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F8B97D-8939-8AED-DAA8-C128F8C17692}"/>
              </a:ext>
            </a:extLst>
          </p:cNvPr>
          <p:cNvCxnSpPr>
            <a:cxnSpLocks/>
          </p:cNvCxnSpPr>
          <p:nvPr/>
        </p:nvCxnSpPr>
        <p:spPr>
          <a:xfrm>
            <a:off x="625987" y="472908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37086E-6DED-F74F-0B71-9FF8BDBBFBF2}"/>
              </a:ext>
            </a:extLst>
          </p:cNvPr>
          <p:cNvCxnSpPr>
            <a:cxnSpLocks/>
          </p:cNvCxnSpPr>
          <p:nvPr/>
        </p:nvCxnSpPr>
        <p:spPr>
          <a:xfrm>
            <a:off x="625987" y="5094848"/>
            <a:ext cx="10965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7BF56-DCCC-E5C4-AC6D-7C59B4C67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"/>
            <a:ext cx="9029700" cy="67276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3EF8AF-8DE7-1BCA-C10E-9B56C6C55BB1}"/>
              </a:ext>
            </a:extLst>
          </p:cNvPr>
          <p:cNvCxnSpPr>
            <a:cxnSpLocks/>
          </p:cNvCxnSpPr>
          <p:nvPr/>
        </p:nvCxnSpPr>
        <p:spPr>
          <a:xfrm>
            <a:off x="2617694" y="421046"/>
            <a:ext cx="5074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57BB2-70B3-BD21-A5BC-F67A0AD20035}"/>
              </a:ext>
            </a:extLst>
          </p:cNvPr>
          <p:cNvCxnSpPr>
            <a:cxnSpLocks/>
          </p:cNvCxnSpPr>
          <p:nvPr/>
        </p:nvCxnSpPr>
        <p:spPr>
          <a:xfrm>
            <a:off x="1021976" y="1200976"/>
            <a:ext cx="66697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58EB09-2D31-2817-1B9A-ACFFDCBBA144}"/>
              </a:ext>
            </a:extLst>
          </p:cNvPr>
          <p:cNvCxnSpPr>
            <a:cxnSpLocks/>
          </p:cNvCxnSpPr>
          <p:nvPr/>
        </p:nvCxnSpPr>
        <p:spPr>
          <a:xfrm>
            <a:off x="636494" y="1989870"/>
            <a:ext cx="62125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3A0C7E-EBC5-3E7A-FF41-6862CC921ED2}"/>
              </a:ext>
            </a:extLst>
          </p:cNvPr>
          <p:cNvCxnSpPr>
            <a:cxnSpLocks/>
          </p:cNvCxnSpPr>
          <p:nvPr/>
        </p:nvCxnSpPr>
        <p:spPr>
          <a:xfrm>
            <a:off x="2617694" y="2850481"/>
            <a:ext cx="61856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D1151E-B596-4439-DDDD-D7A42A94296B}"/>
              </a:ext>
            </a:extLst>
          </p:cNvPr>
          <p:cNvCxnSpPr>
            <a:cxnSpLocks/>
          </p:cNvCxnSpPr>
          <p:nvPr/>
        </p:nvCxnSpPr>
        <p:spPr>
          <a:xfrm>
            <a:off x="340658" y="3164245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9D95E0-B48D-C5BF-5AA7-EE6F556271C3}"/>
              </a:ext>
            </a:extLst>
          </p:cNvPr>
          <p:cNvCxnSpPr>
            <a:cxnSpLocks/>
          </p:cNvCxnSpPr>
          <p:nvPr/>
        </p:nvCxnSpPr>
        <p:spPr>
          <a:xfrm>
            <a:off x="493059" y="5060577"/>
            <a:ext cx="7682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E1F62-75CD-8FE3-7D90-84B306558DEA}"/>
              </a:ext>
            </a:extLst>
          </p:cNvPr>
          <p:cNvCxnSpPr>
            <a:cxnSpLocks/>
          </p:cNvCxnSpPr>
          <p:nvPr/>
        </p:nvCxnSpPr>
        <p:spPr>
          <a:xfrm>
            <a:off x="340658" y="3666268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04671B-7BC6-ECEC-F44A-877DC553491E}"/>
              </a:ext>
            </a:extLst>
          </p:cNvPr>
          <p:cNvCxnSpPr>
            <a:cxnSpLocks/>
          </p:cNvCxnSpPr>
          <p:nvPr/>
        </p:nvCxnSpPr>
        <p:spPr>
          <a:xfrm>
            <a:off x="340658" y="3935209"/>
            <a:ext cx="20260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1AFE9-5CBA-D021-3827-2A4663CA33C9}"/>
              </a:ext>
            </a:extLst>
          </p:cNvPr>
          <p:cNvCxnSpPr>
            <a:cxnSpLocks/>
          </p:cNvCxnSpPr>
          <p:nvPr/>
        </p:nvCxnSpPr>
        <p:spPr>
          <a:xfrm>
            <a:off x="7691718" y="3935209"/>
            <a:ext cx="11116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752B14-4A96-EA70-3BB0-D6FC8F41F178}"/>
              </a:ext>
            </a:extLst>
          </p:cNvPr>
          <p:cNvCxnSpPr>
            <a:cxnSpLocks/>
          </p:cNvCxnSpPr>
          <p:nvPr/>
        </p:nvCxnSpPr>
        <p:spPr>
          <a:xfrm>
            <a:off x="1219200" y="4204151"/>
            <a:ext cx="75841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5C26EF1-E6CF-40DE-E511-76BD6C2DFB95}"/>
              </a:ext>
            </a:extLst>
          </p:cNvPr>
          <p:cNvCxnSpPr>
            <a:cxnSpLocks/>
          </p:cNvCxnSpPr>
          <p:nvPr/>
        </p:nvCxnSpPr>
        <p:spPr>
          <a:xfrm>
            <a:off x="340658" y="4508951"/>
            <a:ext cx="84626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DE7FFF7-47EE-9278-4772-959DCA21498A}"/>
              </a:ext>
            </a:extLst>
          </p:cNvPr>
          <p:cNvCxnSpPr>
            <a:cxnSpLocks/>
          </p:cNvCxnSpPr>
          <p:nvPr/>
        </p:nvCxnSpPr>
        <p:spPr>
          <a:xfrm>
            <a:off x="340658" y="4759963"/>
            <a:ext cx="83192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EFA36E-2D4C-1B3C-0775-94B497DAC511}"/>
              </a:ext>
            </a:extLst>
          </p:cNvPr>
          <p:cNvCxnSpPr>
            <a:cxnSpLocks/>
          </p:cNvCxnSpPr>
          <p:nvPr/>
        </p:nvCxnSpPr>
        <p:spPr>
          <a:xfrm>
            <a:off x="636494" y="3164245"/>
            <a:ext cx="81668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83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B1D3F-DF7C-AECD-D1B8-A240697B3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753603" cy="611505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A4F458-E63A-7B46-E07F-5F6043BBD808}"/>
              </a:ext>
            </a:extLst>
          </p:cNvPr>
          <p:cNvCxnSpPr>
            <a:cxnSpLocks/>
          </p:cNvCxnSpPr>
          <p:nvPr/>
        </p:nvCxnSpPr>
        <p:spPr>
          <a:xfrm>
            <a:off x="2644589" y="1604386"/>
            <a:ext cx="63559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6D7FD9-3FA4-D2FB-12FA-745D57AADB90}"/>
              </a:ext>
            </a:extLst>
          </p:cNvPr>
          <p:cNvCxnSpPr>
            <a:cxnSpLocks/>
          </p:cNvCxnSpPr>
          <p:nvPr/>
        </p:nvCxnSpPr>
        <p:spPr>
          <a:xfrm>
            <a:off x="1147483" y="1971939"/>
            <a:ext cx="3460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2DE2D0-5808-A9F7-F279-3A3567DE061C}"/>
              </a:ext>
            </a:extLst>
          </p:cNvPr>
          <p:cNvCxnSpPr>
            <a:cxnSpLocks/>
          </p:cNvCxnSpPr>
          <p:nvPr/>
        </p:nvCxnSpPr>
        <p:spPr>
          <a:xfrm>
            <a:off x="2958354" y="2402245"/>
            <a:ext cx="8624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21517-661A-A082-3295-71A7D47560EA}"/>
              </a:ext>
            </a:extLst>
          </p:cNvPr>
          <p:cNvCxnSpPr>
            <a:cxnSpLocks/>
          </p:cNvCxnSpPr>
          <p:nvPr/>
        </p:nvCxnSpPr>
        <p:spPr>
          <a:xfrm>
            <a:off x="295836" y="2751868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C4A9D-E0AB-F1F1-3B43-E3DFF6F72C08}"/>
              </a:ext>
            </a:extLst>
          </p:cNvPr>
          <p:cNvCxnSpPr>
            <a:cxnSpLocks/>
          </p:cNvCxnSpPr>
          <p:nvPr/>
        </p:nvCxnSpPr>
        <p:spPr>
          <a:xfrm>
            <a:off x="295836" y="3093087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5FDC69-8E45-E25C-D358-0BB0BC0775A2}"/>
              </a:ext>
            </a:extLst>
          </p:cNvPr>
          <p:cNvCxnSpPr>
            <a:cxnSpLocks/>
          </p:cNvCxnSpPr>
          <p:nvPr/>
        </p:nvCxnSpPr>
        <p:spPr>
          <a:xfrm>
            <a:off x="295836" y="3429000"/>
            <a:ext cx="1128656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247DD0-7814-92D1-11D4-3BAC3AD9277F}"/>
              </a:ext>
            </a:extLst>
          </p:cNvPr>
          <p:cNvCxnSpPr>
            <a:cxnSpLocks/>
          </p:cNvCxnSpPr>
          <p:nvPr/>
        </p:nvCxnSpPr>
        <p:spPr>
          <a:xfrm>
            <a:off x="300754" y="3818668"/>
            <a:ext cx="61896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573F0-9E84-F708-5452-7FA9AE02F695}"/>
              </a:ext>
            </a:extLst>
          </p:cNvPr>
          <p:cNvCxnSpPr>
            <a:cxnSpLocks/>
          </p:cNvCxnSpPr>
          <p:nvPr/>
        </p:nvCxnSpPr>
        <p:spPr>
          <a:xfrm>
            <a:off x="3783106" y="5611609"/>
            <a:ext cx="77992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B7D4A-6531-5F8A-B747-8EDE4C681BA7}"/>
              </a:ext>
            </a:extLst>
          </p:cNvPr>
          <p:cNvCxnSpPr>
            <a:cxnSpLocks/>
          </p:cNvCxnSpPr>
          <p:nvPr/>
        </p:nvCxnSpPr>
        <p:spPr>
          <a:xfrm>
            <a:off x="103095" y="6078894"/>
            <a:ext cx="2541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47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0AD8-391A-C601-537D-D63A9870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23837"/>
            <a:ext cx="12103891" cy="607848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9EAE8-52F9-38A0-E4B0-7A828AEE29BF}"/>
              </a:ext>
            </a:extLst>
          </p:cNvPr>
          <p:cNvCxnSpPr>
            <a:cxnSpLocks/>
          </p:cNvCxnSpPr>
          <p:nvPr/>
        </p:nvCxnSpPr>
        <p:spPr>
          <a:xfrm>
            <a:off x="7117976" y="627254"/>
            <a:ext cx="457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06FD3-68AE-4133-F640-2FE91E4895B0}"/>
              </a:ext>
            </a:extLst>
          </p:cNvPr>
          <p:cNvCxnSpPr>
            <a:cxnSpLocks/>
          </p:cNvCxnSpPr>
          <p:nvPr/>
        </p:nvCxnSpPr>
        <p:spPr>
          <a:xfrm>
            <a:off x="385482" y="1030665"/>
            <a:ext cx="113044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54E81A-B2C9-6089-8DDC-3F5880F51D17}"/>
              </a:ext>
            </a:extLst>
          </p:cNvPr>
          <p:cNvCxnSpPr>
            <a:cxnSpLocks/>
          </p:cNvCxnSpPr>
          <p:nvPr/>
        </p:nvCxnSpPr>
        <p:spPr>
          <a:xfrm>
            <a:off x="385482" y="1362359"/>
            <a:ext cx="109100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0D866-7113-102B-3F34-17058038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67950" cy="67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69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07868-91C5-2F5A-916E-CC603109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65" y="2190750"/>
            <a:ext cx="1188143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0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02428-E8CF-BA74-5605-4DBCD22F3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600"/>
            <a:ext cx="9601200" cy="6287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AF549-1076-8E4E-8451-154F42EB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49" y="6238801"/>
            <a:ext cx="5331615" cy="4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9B48-8F88-9549-1042-036C3C31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09550"/>
            <a:ext cx="10320338" cy="649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71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DCCC-36D6-9895-2D6F-40D8BE63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0998654" cy="630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1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19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9F229-B511-D8F8-CBEF-733B6751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499"/>
            <a:ext cx="10820400" cy="64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46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B5BFA-AE9C-B40F-BB2F-208102D9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33350"/>
            <a:ext cx="10942588" cy="61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7C6DA-D531-CAF2-947E-D8406C5E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71" y="1462087"/>
            <a:ext cx="11368858" cy="232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2583D-CAC3-4A05-2C45-3B363F206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59" y="6024489"/>
            <a:ext cx="9099882" cy="69371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0ABF61-02A4-C271-DAA6-24B5E79A579B}"/>
              </a:ext>
            </a:extLst>
          </p:cNvPr>
          <p:cNvCxnSpPr>
            <a:cxnSpLocks/>
          </p:cNvCxnSpPr>
          <p:nvPr/>
        </p:nvCxnSpPr>
        <p:spPr>
          <a:xfrm>
            <a:off x="1702191" y="1946030"/>
            <a:ext cx="96785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0D674-CE70-819D-4B33-E1C6FF6F2936}"/>
              </a:ext>
            </a:extLst>
          </p:cNvPr>
          <p:cNvCxnSpPr>
            <a:cxnSpLocks/>
          </p:cNvCxnSpPr>
          <p:nvPr/>
        </p:nvCxnSpPr>
        <p:spPr>
          <a:xfrm>
            <a:off x="686973" y="2267242"/>
            <a:ext cx="1015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968DC-A4A6-BC60-4FB0-426C6508BC18}"/>
              </a:ext>
            </a:extLst>
          </p:cNvPr>
          <p:cNvCxnSpPr>
            <a:cxnSpLocks/>
          </p:cNvCxnSpPr>
          <p:nvPr/>
        </p:nvCxnSpPr>
        <p:spPr>
          <a:xfrm>
            <a:off x="5247249" y="2626518"/>
            <a:ext cx="61335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844E6-D1B2-FCA1-35AA-91FD36C3952B}"/>
              </a:ext>
            </a:extLst>
          </p:cNvPr>
          <p:cNvCxnSpPr>
            <a:cxnSpLocks/>
          </p:cNvCxnSpPr>
          <p:nvPr/>
        </p:nvCxnSpPr>
        <p:spPr>
          <a:xfrm>
            <a:off x="686973" y="2961798"/>
            <a:ext cx="43351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337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20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19D837-75D3-7500-7017-B24A6F58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219263"/>
            <a:ext cx="7486650" cy="6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0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72500-9D4A-0B16-1771-D686C9A1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91" y="1809750"/>
            <a:ext cx="11647418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96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09708-31C6-7D9F-EF99-A29A1440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" y="195262"/>
            <a:ext cx="11408721" cy="59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6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21</a:t>
            </a:r>
            <a:endParaRPr lang="es-P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7C8AE-A46F-B6B6-98BC-5D48A0E5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5"/>
            <a:ext cx="10115550" cy="59267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1EFEF-08E8-42FD-807F-574777A24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41" y="6069607"/>
            <a:ext cx="8489917" cy="6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45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2072E-E9B8-11E0-6347-D8A4B904F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57174"/>
            <a:ext cx="11817266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24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2D2A-065A-CD80-C8BA-4E46749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6" y="1939876"/>
            <a:ext cx="11626728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02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22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3BE1-C290-8B3A-92B2-5BCF6AFE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4208"/>
            <a:ext cx="8915400" cy="666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57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0E2D-9372-1DC0-4987-A60E6EE4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4" y="1704974"/>
            <a:ext cx="10793852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65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23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39E0-6830-B22A-91CA-B860991D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4" y="76199"/>
            <a:ext cx="8886825" cy="67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52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24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CE634-3522-368E-07D0-164BFFFC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87" y="1585912"/>
            <a:ext cx="11252413" cy="20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7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6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47E2A-22E4-AA77-790B-FFECF5E70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7" y="1652587"/>
            <a:ext cx="11838446" cy="263366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7AD1C4-7A79-E55B-980F-487EAB805298}"/>
              </a:ext>
            </a:extLst>
          </p:cNvPr>
          <p:cNvCxnSpPr>
            <a:cxnSpLocks/>
          </p:cNvCxnSpPr>
          <p:nvPr/>
        </p:nvCxnSpPr>
        <p:spPr>
          <a:xfrm>
            <a:off x="1477108" y="2091946"/>
            <a:ext cx="998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856ED-B2CE-09C3-1E96-E857788D32AA}"/>
              </a:ext>
            </a:extLst>
          </p:cNvPr>
          <p:cNvCxnSpPr>
            <a:cxnSpLocks/>
          </p:cNvCxnSpPr>
          <p:nvPr/>
        </p:nvCxnSpPr>
        <p:spPr>
          <a:xfrm>
            <a:off x="1688123" y="3161090"/>
            <a:ext cx="99317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D341BD-14B7-0A04-3A76-6AF69F3C977F}"/>
              </a:ext>
            </a:extLst>
          </p:cNvPr>
          <p:cNvCxnSpPr>
            <a:cxnSpLocks/>
          </p:cNvCxnSpPr>
          <p:nvPr/>
        </p:nvCxnSpPr>
        <p:spPr>
          <a:xfrm>
            <a:off x="391550" y="3555610"/>
            <a:ext cx="56012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82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AEA18-5504-3238-9342-B9B935C05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-1"/>
            <a:ext cx="8715375" cy="662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88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0" y="6302326"/>
            <a:ext cx="1219200" cy="555674"/>
          </a:xfrm>
        </p:spPr>
        <p:txBody>
          <a:bodyPr>
            <a:normAutofit/>
          </a:bodyPr>
          <a:lstStyle/>
          <a:p>
            <a:r>
              <a:rPr lang="es-MX" dirty="0"/>
              <a:t>p. 25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3FFE6-CF59-09C9-20C9-3A6F2482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"/>
            <a:ext cx="8686800" cy="565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5264C-88B3-D4DC-F194-F843F6FA1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749298"/>
            <a:ext cx="5561848" cy="9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DE7B2-3A4D-E620-2310-A28F1EF99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61" y="1031776"/>
            <a:ext cx="10913542" cy="464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8AA60-5266-F893-BDF4-08FF18AC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231824"/>
            <a:ext cx="2076813" cy="70162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A8C6A53-1276-5A3C-EED6-B67322C51342}"/>
              </a:ext>
            </a:extLst>
          </p:cNvPr>
          <p:cNvCxnSpPr>
            <a:cxnSpLocks/>
          </p:cNvCxnSpPr>
          <p:nvPr/>
        </p:nvCxnSpPr>
        <p:spPr>
          <a:xfrm>
            <a:off x="829994" y="3625323"/>
            <a:ext cx="108078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CD48DC-9FE9-04B3-8540-F6F4896F3C2F}"/>
              </a:ext>
            </a:extLst>
          </p:cNvPr>
          <p:cNvCxnSpPr>
            <a:cxnSpLocks/>
          </p:cNvCxnSpPr>
          <p:nvPr/>
        </p:nvCxnSpPr>
        <p:spPr>
          <a:xfrm>
            <a:off x="829994" y="3960603"/>
            <a:ext cx="92143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25DCB7-8398-46B3-E066-360F98AD8727}"/>
              </a:ext>
            </a:extLst>
          </p:cNvPr>
          <p:cNvCxnSpPr>
            <a:cxnSpLocks/>
          </p:cNvCxnSpPr>
          <p:nvPr/>
        </p:nvCxnSpPr>
        <p:spPr>
          <a:xfrm>
            <a:off x="9172135" y="4284159"/>
            <a:ext cx="24656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B7872-4551-FFC4-51A7-DFDA40F9985C}"/>
              </a:ext>
            </a:extLst>
          </p:cNvPr>
          <p:cNvCxnSpPr>
            <a:cxnSpLocks/>
          </p:cNvCxnSpPr>
          <p:nvPr/>
        </p:nvCxnSpPr>
        <p:spPr>
          <a:xfrm>
            <a:off x="826556" y="4649919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B2D7B-2DD3-A5BB-220E-D7C532539EB4}"/>
              </a:ext>
            </a:extLst>
          </p:cNvPr>
          <p:cNvCxnSpPr>
            <a:cxnSpLocks/>
          </p:cNvCxnSpPr>
          <p:nvPr/>
        </p:nvCxnSpPr>
        <p:spPr>
          <a:xfrm>
            <a:off x="826556" y="5013335"/>
            <a:ext cx="108112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83FE2F-28A0-5AB2-52F4-5E69217831B0}"/>
              </a:ext>
            </a:extLst>
          </p:cNvPr>
          <p:cNvCxnSpPr>
            <a:cxnSpLocks/>
          </p:cNvCxnSpPr>
          <p:nvPr/>
        </p:nvCxnSpPr>
        <p:spPr>
          <a:xfrm>
            <a:off x="826556" y="5365027"/>
            <a:ext cx="2634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3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7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A7B1B-C807-E157-6886-F6FF7AFF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" y="352425"/>
            <a:ext cx="11726503" cy="566737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247497-BD7A-7E17-DF60-532B244304A8}"/>
              </a:ext>
            </a:extLst>
          </p:cNvPr>
          <p:cNvCxnSpPr>
            <a:cxnSpLocks/>
          </p:cNvCxnSpPr>
          <p:nvPr/>
        </p:nvCxnSpPr>
        <p:spPr>
          <a:xfrm>
            <a:off x="1617785" y="767236"/>
            <a:ext cx="1016069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4CD60B-972D-17EE-87EE-E1ACEDD108B1}"/>
              </a:ext>
            </a:extLst>
          </p:cNvPr>
          <p:cNvCxnSpPr>
            <a:cxnSpLocks/>
          </p:cNvCxnSpPr>
          <p:nvPr/>
        </p:nvCxnSpPr>
        <p:spPr>
          <a:xfrm>
            <a:off x="588499" y="1186922"/>
            <a:ext cx="617806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836ACE-62A1-7191-3021-AFB725969537}"/>
              </a:ext>
            </a:extLst>
          </p:cNvPr>
          <p:cNvCxnSpPr>
            <a:cxnSpLocks/>
          </p:cNvCxnSpPr>
          <p:nvPr/>
        </p:nvCxnSpPr>
        <p:spPr>
          <a:xfrm>
            <a:off x="2031305" y="4042664"/>
            <a:ext cx="69579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412C6-8A64-0BC0-4634-3C56F1C70E80}"/>
              </a:ext>
            </a:extLst>
          </p:cNvPr>
          <p:cNvCxnSpPr>
            <a:cxnSpLocks/>
          </p:cNvCxnSpPr>
          <p:nvPr/>
        </p:nvCxnSpPr>
        <p:spPr>
          <a:xfrm>
            <a:off x="588499" y="4408423"/>
            <a:ext cx="108485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1B45A1-FB7D-C7E3-F640-8F9C7AD5EE25}"/>
              </a:ext>
            </a:extLst>
          </p:cNvPr>
          <p:cNvCxnSpPr>
            <a:cxnSpLocks/>
          </p:cNvCxnSpPr>
          <p:nvPr/>
        </p:nvCxnSpPr>
        <p:spPr>
          <a:xfrm>
            <a:off x="588499" y="480231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95FC9-03F1-D59E-2093-DF02853E5765}"/>
              </a:ext>
            </a:extLst>
          </p:cNvPr>
          <p:cNvCxnSpPr>
            <a:cxnSpLocks/>
          </p:cNvCxnSpPr>
          <p:nvPr/>
        </p:nvCxnSpPr>
        <p:spPr>
          <a:xfrm>
            <a:off x="588499" y="513759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FD91C-1DC2-AA45-0187-0009FE5D4E3C}"/>
              </a:ext>
            </a:extLst>
          </p:cNvPr>
          <p:cNvCxnSpPr>
            <a:cxnSpLocks/>
          </p:cNvCxnSpPr>
          <p:nvPr/>
        </p:nvCxnSpPr>
        <p:spPr>
          <a:xfrm>
            <a:off x="588499" y="5503359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795D38-A856-6D3B-2E09-C1737E207529}"/>
              </a:ext>
            </a:extLst>
          </p:cNvPr>
          <p:cNvCxnSpPr>
            <a:cxnSpLocks/>
          </p:cNvCxnSpPr>
          <p:nvPr/>
        </p:nvCxnSpPr>
        <p:spPr>
          <a:xfrm>
            <a:off x="588499" y="5855051"/>
            <a:ext cx="102295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7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7BC01-10C9-2E28-4B4A-3A3BDDC7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59" y="2005012"/>
            <a:ext cx="11792282" cy="230028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C73BB2-A19F-AA11-6A16-1CDC21ECD675}"/>
              </a:ext>
            </a:extLst>
          </p:cNvPr>
          <p:cNvCxnSpPr>
            <a:cxnSpLocks/>
          </p:cNvCxnSpPr>
          <p:nvPr/>
        </p:nvCxnSpPr>
        <p:spPr>
          <a:xfrm>
            <a:off x="1406769" y="2664030"/>
            <a:ext cx="102842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8042F-F06B-26F4-1A28-EB3BEBF7B8BE}"/>
              </a:ext>
            </a:extLst>
          </p:cNvPr>
          <p:cNvCxnSpPr>
            <a:cxnSpLocks/>
          </p:cNvCxnSpPr>
          <p:nvPr/>
        </p:nvCxnSpPr>
        <p:spPr>
          <a:xfrm>
            <a:off x="335281" y="3057925"/>
            <a:ext cx="1118998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1885C6-C28E-3EE6-DD0F-EDD0B08B69A0}"/>
              </a:ext>
            </a:extLst>
          </p:cNvPr>
          <p:cNvCxnSpPr>
            <a:cxnSpLocks/>
          </p:cNvCxnSpPr>
          <p:nvPr/>
        </p:nvCxnSpPr>
        <p:spPr>
          <a:xfrm>
            <a:off x="335281" y="3429000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7A3F50-79DA-2508-8770-3D0F53DF4DB9}"/>
              </a:ext>
            </a:extLst>
          </p:cNvPr>
          <p:cNvCxnSpPr>
            <a:cxnSpLocks/>
          </p:cNvCxnSpPr>
          <p:nvPr/>
        </p:nvCxnSpPr>
        <p:spPr>
          <a:xfrm>
            <a:off x="501009" y="4127070"/>
            <a:ext cx="4732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5D365F-6DF2-25AA-467A-D9EC8D15FF18}"/>
              </a:ext>
            </a:extLst>
          </p:cNvPr>
          <p:cNvCxnSpPr>
            <a:cxnSpLocks/>
          </p:cNvCxnSpPr>
          <p:nvPr/>
        </p:nvCxnSpPr>
        <p:spPr>
          <a:xfrm>
            <a:off x="335281" y="3750212"/>
            <a:ext cx="113557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0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8EF2E8-6656-A5C6-9D1D-BAAE5AF0F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600" y="6302326"/>
            <a:ext cx="914400" cy="555674"/>
          </a:xfrm>
        </p:spPr>
        <p:txBody>
          <a:bodyPr/>
          <a:lstStyle/>
          <a:p>
            <a:r>
              <a:rPr lang="es-MX" dirty="0"/>
              <a:t>p. 8</a:t>
            </a:r>
            <a:endParaRPr lang="es-P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4FF9A-9063-8D47-7866-68E98336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50" y="477788"/>
            <a:ext cx="10682250" cy="582453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F87B33-9BBD-749E-F43D-3E166F952D73}"/>
              </a:ext>
            </a:extLst>
          </p:cNvPr>
          <p:cNvCxnSpPr>
            <a:cxnSpLocks/>
          </p:cNvCxnSpPr>
          <p:nvPr/>
        </p:nvCxnSpPr>
        <p:spPr>
          <a:xfrm>
            <a:off x="836291" y="1417320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B34ED1-FFFC-F586-C4B7-9C3BC12E06D7}"/>
              </a:ext>
            </a:extLst>
          </p:cNvPr>
          <p:cNvCxnSpPr>
            <a:cxnSpLocks/>
          </p:cNvCxnSpPr>
          <p:nvPr/>
        </p:nvCxnSpPr>
        <p:spPr>
          <a:xfrm>
            <a:off x="7751298" y="1035148"/>
            <a:ext cx="32754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3F9C1D-2684-28B0-1EE1-4DBED2FE196B}"/>
              </a:ext>
            </a:extLst>
          </p:cNvPr>
          <p:cNvCxnSpPr>
            <a:cxnSpLocks/>
          </p:cNvCxnSpPr>
          <p:nvPr/>
        </p:nvCxnSpPr>
        <p:spPr>
          <a:xfrm>
            <a:off x="836291" y="1724465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11ABCD-0416-F7E8-31B4-C4AF59CBC3EA}"/>
              </a:ext>
            </a:extLst>
          </p:cNvPr>
          <p:cNvCxnSpPr>
            <a:cxnSpLocks/>
          </p:cNvCxnSpPr>
          <p:nvPr/>
        </p:nvCxnSpPr>
        <p:spPr>
          <a:xfrm>
            <a:off x="836291" y="2048022"/>
            <a:ext cx="73370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A4BD1-80C9-A300-E568-ED39273D6D6F}"/>
              </a:ext>
            </a:extLst>
          </p:cNvPr>
          <p:cNvCxnSpPr>
            <a:cxnSpLocks/>
          </p:cNvCxnSpPr>
          <p:nvPr/>
        </p:nvCxnSpPr>
        <p:spPr>
          <a:xfrm>
            <a:off x="6879102" y="3679874"/>
            <a:ext cx="4147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4C076-DC3A-052F-D458-32BE6CCC5AD5}"/>
              </a:ext>
            </a:extLst>
          </p:cNvPr>
          <p:cNvCxnSpPr>
            <a:cxnSpLocks/>
          </p:cNvCxnSpPr>
          <p:nvPr/>
        </p:nvCxnSpPr>
        <p:spPr>
          <a:xfrm>
            <a:off x="836291" y="4031567"/>
            <a:ext cx="10190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96BD3-FB8C-E6C3-8CD9-443D93C22BDA}"/>
              </a:ext>
            </a:extLst>
          </p:cNvPr>
          <p:cNvCxnSpPr>
            <a:cxnSpLocks/>
          </p:cNvCxnSpPr>
          <p:nvPr/>
        </p:nvCxnSpPr>
        <p:spPr>
          <a:xfrm>
            <a:off x="836291" y="435512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5F4856-6484-B50B-AC0C-FB863AE6D469}"/>
              </a:ext>
            </a:extLst>
          </p:cNvPr>
          <p:cNvCxnSpPr>
            <a:cxnSpLocks/>
          </p:cNvCxnSpPr>
          <p:nvPr/>
        </p:nvCxnSpPr>
        <p:spPr>
          <a:xfrm>
            <a:off x="3208238" y="5288574"/>
            <a:ext cx="5775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68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149</Words>
  <Application>Microsoft Office PowerPoint</Application>
  <PresentationFormat>Widescreen</PresentationFormat>
  <Paragraphs>49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31</cp:revision>
  <dcterms:created xsi:type="dcterms:W3CDTF">2024-09-20T05:53:02Z</dcterms:created>
  <dcterms:modified xsi:type="dcterms:W3CDTF">2024-10-05T13:12:36Z</dcterms:modified>
</cp:coreProperties>
</file>