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A3A-7C95-42CA-604F-ED4FE5D5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9777-D721-4AE1-9E55-40BFCF98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FECB-079E-EA43-7D11-C0E7F3B0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285-A576-923A-8272-7A54F364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2B30-A945-AD50-8986-8804F02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4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2F93-9EFF-383F-694C-C36494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45A8E-E4DB-9B99-ED55-D4795B43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4265-A9E7-1290-CC36-FCEBF16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4139-743E-6469-E044-1204FB2E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4FE5-6FE6-1CE5-9C69-693930C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8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388CC-8EF0-B590-44A4-52F7470EA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76519-132E-6CC5-6512-20BFE6EA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2AC4-1019-8608-28D0-86D7FF4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7513-92A1-9FC5-E41E-1AD974C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AAE-C0D6-817D-7CBF-80580D9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2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8EBA-A207-3F01-CB43-C9B5563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5679-0850-786D-72A3-662D50DA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3859-BABA-3FFA-81DE-AE52F4B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BA73-F3BB-B4CF-460E-6347735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2B25-CFF4-6AAA-C966-BFE89932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3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BB-5751-43FD-2635-166040B9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DDF5-5B12-58FC-4267-F5FB546F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83DC-3A34-9A11-D4FA-9BF6FE4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5400-9D74-AB77-23C8-019D098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DB0-2772-6681-F566-46FB3B91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9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0D65-A59B-B6B6-E02F-6A1CE84D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7552-70D0-B910-F122-BEDF138B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AF58-444B-DA89-37DD-59144129F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2334-634B-4FF7-FEB0-AAF4E87D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E250-283A-7179-E94B-EC59E60A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9D79-CB52-FCBC-791A-2C2DBE8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3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E7D-AAFB-3054-A7C4-D793E43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F235C-99DC-FF5D-80BA-ABA91820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27A7-0B99-B5E0-0480-689D04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D1311-0058-F92B-DD54-874976AB9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0C71-CFAA-11A5-244B-E768380D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EEA0-8BBB-860A-94A4-9243800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E6DE-B0A3-6AF3-B5BE-A36F0465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D1D11-157B-536B-C0C7-81CC4FD8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484-74DD-7979-45E2-12F0424D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DA2BF-3715-9C68-A2EE-2D4DC3B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1D38-A827-816A-9164-26CE5BB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D7F0-C2A9-08BD-1237-5C0F793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F2EC-9FDE-0550-17ED-4AE3F8C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59EC8-C1B4-63D3-DF1C-E1E9C5C9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6916-8EFA-61BB-E7B6-7D0D87E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C77-57D5-FF18-A282-BBA2AA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140-7012-D64E-E690-F9C949D6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4DF2-1862-191C-C9A8-ECD1B285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53D5-7F05-17BF-F67B-6408AFF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F0F4-5E45-E70D-8798-954B8581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2E23-8B30-8000-890D-C4320A2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6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036-C46F-02D6-702C-97D4FA55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EAD34-2196-64B4-BF68-F28D979D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4691-A551-2861-7143-3CBAA82D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BB93-AB71-1BB2-2424-E5DFEB3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2CF5-6589-4336-5F9B-B4BFA80C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34B72-9FFA-A3CD-3764-5C41723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85CB-4C20-9B17-60CD-97FFE464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BADE-A98A-F565-800D-40F129A7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F4D-A98A-ABD8-58C3-26F4B56B5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8C1-8B2B-446D-B480-128EF97CC988}" type="datetimeFigureOut">
              <a:rPr lang="es-PE" smtClean="0"/>
              <a:t>12/09/2024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CF7-CA19-A809-9690-BBFB5941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B9BA-9EA0-2BAA-DFDF-587ED56F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4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1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Adorno y Horkheimer, Dialéctica de la Ilustración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Arendt, Los Orígenes del totalitarismo</a:t>
            </a:r>
          </a:p>
          <a:p>
            <a:endParaRPr lang="es-MX" dirty="0"/>
          </a:p>
          <a:p>
            <a:r>
              <a:rPr lang="es-MX" dirty="0"/>
              <a:t>Indicaciones: Leer los textos (cada PDF tiene 3 capítulos; enfocarse en los últimos capítulos). Abstraer las ideas principales, redactar un breve informe y hacer un pequeño comentario. Formato libre, mínimo 1.5 páginas, máximo 3. Manejo adecuado de citas y fuentes. </a:t>
            </a:r>
          </a:p>
          <a:p>
            <a:r>
              <a:rPr lang="es-MX" dirty="0"/>
              <a:t>Fecha límite: Jueves 26 del </a:t>
            </a:r>
            <a:r>
              <a:rPr lang="es-MX" strike="sngStrike" dirty="0"/>
              <a:t>2027</a:t>
            </a:r>
            <a:r>
              <a:rPr lang="es-MX" dirty="0"/>
              <a:t> 2024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59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1</cp:revision>
  <dcterms:created xsi:type="dcterms:W3CDTF">2024-09-12T20:37:14Z</dcterms:created>
  <dcterms:modified xsi:type="dcterms:W3CDTF">2024-09-12T20:37:25Z</dcterms:modified>
</cp:coreProperties>
</file>