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BA3A-7C95-42CA-604F-ED4FE5D52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C9777-D721-4AE1-9E55-40BFCF98D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FECB-079E-EA43-7D11-C0E7F3B0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285-A576-923A-8272-7A54F364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52B30-A945-AD50-8986-8804F027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41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2F93-9EFF-383F-694C-C3649420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45A8E-E4DB-9B99-ED55-D4795B43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74265-A9E7-1290-CC36-FCEBF164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4139-743E-6469-E044-1204FB2E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4FE5-6FE6-1CE5-9C69-693930CE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980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7388CC-8EF0-B590-44A4-52F7470EA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76519-132E-6CC5-6512-20BFE6EAF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F2AC4-1019-8608-28D0-86D7FF41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D7513-92A1-9FC5-E41E-1AD974C3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04AAE-C0D6-817D-7CBF-80580D98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429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8EBA-A207-3F01-CB43-C9B5563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5679-0850-786D-72A3-662D50DAB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B3859-BABA-3FFA-81DE-AE52F4B7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BA73-F3BB-B4CF-460E-63477354D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2B25-CFF4-6AAA-C966-BFE89932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3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4C1BB-5751-43FD-2635-166040B9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CDDF5-5B12-58FC-4267-F5FB546F9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83DC-3A34-9A11-D4FA-9BF6FE4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5400-9D74-AB77-23C8-019D0989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ABDB0-2772-6681-F566-46FB3B910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0996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0D65-A59B-B6B6-E02F-6A1CE84D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7552-70D0-B910-F122-BEDF138B6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0AF58-444B-DA89-37DD-59144129F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2334-634B-4FF7-FEB0-AAF4E87D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EE250-283A-7179-E94B-EC59E60AE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19D79-CB52-FCBC-791A-2C2DBE89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663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4E7D-AAFB-3054-A7C4-D793E43EB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F235C-99DC-FF5D-80BA-ABA918206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127A7-0B99-B5E0-0480-689D04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D1311-0058-F92B-DD54-874976AB9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50C71-CFAA-11A5-244B-E768380D6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7EEA0-8BBB-860A-94A4-92438008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8E6DE-B0A3-6AF3-B5BE-A36F0465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D1D11-157B-536B-C0C7-81CC4FD8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812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5484-74DD-7979-45E2-12F0424D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DA2BF-3715-9C68-A2EE-2D4DC3B8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81D38-A827-816A-9164-26CE5BB0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9D7F0-C2A9-08BD-1237-5C0F7936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242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7DF2EC-9FDE-0550-17ED-4AE3F8CB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59EC8-C1B4-63D3-DF1C-E1E9C5C9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46916-8EFA-61BB-E7B6-7D0D87E7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599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9BC77-57D5-FF18-A282-BBA2AADE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140-7012-D64E-E690-F9C949D6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B4DF2-1862-191C-C9A8-ECD1B2850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53D5-7F05-17BF-F67B-6408AFF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4F0F4-5E45-E70D-8798-954B8581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32E23-8B30-8000-890D-C4320A2F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2681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5036-C46F-02D6-702C-97D4FA55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9EAD34-2196-64B4-BF68-F28D979D9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B4691-A551-2861-7143-3CBAA82D5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6BB93-AB71-1BB2-2424-E5DFEB3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72CF5-6589-4336-5F9B-B4BFA80C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34B72-9FFA-A3CD-3764-5C417230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639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B85CB-4C20-9B17-60CD-97FFE464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6BADE-A98A-F565-800D-40F129A73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BDF4D-A98A-ABD8-58C3-26F4B56B5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9B8C1-8B2B-446D-B480-128EF97CC988}" type="datetimeFigureOut">
              <a:rPr lang="es-PE" smtClean="0"/>
              <a:t>31/10/2024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0DCF7-CA19-A809-9690-BBFB59414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B9BA-9EA0-2BAA-DFDF-587ED56F4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47F4-6585-47A1-866A-829551C0B8F0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6489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p2310203@uarm.p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p2310203@uarm.p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4278"/>
          </a:xfrm>
        </p:spPr>
        <p:txBody>
          <a:bodyPr>
            <a:normAutofit/>
          </a:bodyPr>
          <a:lstStyle/>
          <a:p>
            <a:r>
              <a:rPr lang="es-MX" sz="4800" dirty="0"/>
              <a:t>UARM</a:t>
            </a:r>
            <a:endParaRPr lang="es-P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4279"/>
            <a:ext cx="9144000" cy="11131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1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2047461"/>
            <a:ext cx="9144000" cy="435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r>
              <a:rPr lang="es-MX" sz="1800" dirty="0">
                <a:solidFill>
                  <a:srgbClr val="FF0000"/>
                </a:solidFill>
              </a:rPr>
              <a:t>Adorno y Horkheimer, Dialéctica de la Ilustración</a:t>
            </a:r>
          </a:p>
          <a:p>
            <a:r>
              <a:rPr lang="es-MX" sz="1800" dirty="0">
                <a:solidFill>
                  <a:srgbClr val="FF0000"/>
                </a:solidFill>
              </a:rPr>
              <a:t>Arendt, Los Orígenes del totalitarismo</a:t>
            </a:r>
          </a:p>
          <a:p>
            <a:endParaRPr lang="es-MX" dirty="0"/>
          </a:p>
          <a:p>
            <a:r>
              <a:rPr lang="es-MX" dirty="0"/>
              <a:t>Indicaciones: Leer los textos (cada PDF tiene 3 capítulos; enfocarse en los últimos capítulos). Abstraer las ideas principales, redactar un breve informe y hacer un pequeño comentario. Formato libre, mínimo 1.5 páginas, máximo 3. Manejo adecuado de citas y fuentes. </a:t>
            </a:r>
          </a:p>
          <a:p>
            <a:r>
              <a:rPr lang="es-MX" dirty="0"/>
              <a:t>Fecha límite: CADUCO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7591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4278"/>
          </a:xfrm>
        </p:spPr>
        <p:txBody>
          <a:bodyPr>
            <a:normAutofit/>
          </a:bodyPr>
          <a:lstStyle/>
          <a:p>
            <a:r>
              <a:rPr lang="es-MX" sz="4800" dirty="0"/>
              <a:t>UARM</a:t>
            </a:r>
            <a:endParaRPr lang="es-P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4279"/>
            <a:ext cx="9144000" cy="11131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2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2047461"/>
            <a:ext cx="9144000" cy="4353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Habermas, (Capítulo 1 La modernidad: Su conciencia del tiempo y su necesidad de </a:t>
            </a:r>
            <a:r>
              <a:rPr lang="es-MX" sz="1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autocercioramiento</a:t>
            </a: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, pp. 11-35. En: El discurso filosófico de la modernidad)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Lyotard, ¿Por qué filosofar? cuatro conferencias (pp.1- 165)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Y otros comentados en clase</a:t>
            </a:r>
          </a:p>
          <a:p>
            <a:endParaRPr lang="es-MX" dirty="0"/>
          </a:p>
          <a:p>
            <a:r>
              <a:rPr lang="es-MX" dirty="0"/>
              <a:t>Indicaciones: Leer los textos y realizar </a:t>
            </a:r>
            <a:r>
              <a:rPr lang="es-MX" b="1" dirty="0"/>
              <a:t>un pequeño ensayo libre </a:t>
            </a:r>
            <a:r>
              <a:rPr lang="es-MX" dirty="0"/>
              <a:t>sobre el existencialismo en la época contemporánea del s XX y s XXI</a:t>
            </a:r>
          </a:p>
          <a:p>
            <a:r>
              <a:rPr lang="es-MX" dirty="0"/>
              <a:t>Formato libre, mínimo 1.5 páginas, máximo 3. Manejo adecuado de citas y fuentes. </a:t>
            </a:r>
          </a:p>
          <a:p>
            <a:r>
              <a:rPr lang="es-MX" dirty="0"/>
              <a:t>Nombre de Archivo: Apellidos_Nombres_FILCon-C2 </a:t>
            </a:r>
          </a:p>
          <a:p>
            <a:r>
              <a:rPr lang="es-MX" dirty="0"/>
              <a:t>Correo: </a:t>
            </a:r>
            <a:r>
              <a:rPr lang="es-PE" b="0" i="0" dirty="0">
                <a:solidFill>
                  <a:srgbClr val="0F6CBD"/>
                </a:solidFill>
                <a:effectLst/>
                <a:latin typeface="Segoe UI" panose="020B0502040204020203" pitchFamily="34" charset="0"/>
                <a:hlinkClick r:id="rId2"/>
              </a:rPr>
              <a:t>ap2310203@uarm.pe</a:t>
            </a:r>
            <a:endParaRPr lang="es-PE" b="0" i="0" dirty="0">
              <a:solidFill>
                <a:srgbClr val="0F6CBD"/>
              </a:solidFill>
              <a:effectLst/>
              <a:latin typeface="Segoe UI" panose="020B0502040204020203" pitchFamily="34" charset="0"/>
            </a:endParaRPr>
          </a:p>
          <a:p>
            <a:r>
              <a:rPr lang="es-PE" dirty="0">
                <a:solidFill>
                  <a:srgbClr val="0F6CBD"/>
                </a:solidFill>
                <a:latin typeface="Segoe UI" panose="020B0502040204020203" pitchFamily="34" charset="0"/>
              </a:rPr>
              <a:t>Fecha de entrega: hasta este domingo 3 de Nov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5184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4278"/>
          </a:xfrm>
        </p:spPr>
        <p:txBody>
          <a:bodyPr>
            <a:normAutofit/>
          </a:bodyPr>
          <a:lstStyle/>
          <a:p>
            <a:r>
              <a:rPr lang="es-MX" sz="4800" dirty="0"/>
              <a:t>UARM</a:t>
            </a:r>
            <a:endParaRPr lang="es-P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4279"/>
            <a:ext cx="9144000" cy="11131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3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2047461"/>
            <a:ext cx="9144000" cy="4353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FF0000"/>
                </a:solidFill>
                <a:latin typeface="Arial Black" panose="020B0A04020102020204" pitchFamily="34" charset="0"/>
              </a:rPr>
              <a:t>Nussbaum, La ética de la virtud: una categoría equívoca. (todo el artículo, pp. 573-613)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FF0000"/>
                </a:solidFill>
                <a:latin typeface="Arial Black" panose="020B0A04020102020204" pitchFamily="34" charset="0"/>
              </a:rPr>
              <a:t>Butler, (Capítulos: 6. El anhelo de reconocimiento 189- 217; 19. ¿El fin de la diferencia sexual?, pp. 247-289. En: Deshacer el género)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500" dirty="0">
                <a:solidFill>
                  <a:srgbClr val="FF0000"/>
                </a:solidFill>
                <a:latin typeface="Arial Black" panose="020B0A04020102020204" pitchFamily="34" charset="0"/>
              </a:rPr>
              <a:t> Y otros comentados en clase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/>
              <a:t>Indicaciones: Leer los textos y realizar </a:t>
            </a:r>
            <a:r>
              <a:rPr lang="es-MX" b="1" dirty="0"/>
              <a:t>un pequeño ensayo libre </a:t>
            </a:r>
            <a:r>
              <a:rPr lang="es-MX" dirty="0"/>
              <a:t>sobre el feminismo en la época contemporánea del s XX y s XXI</a:t>
            </a:r>
          </a:p>
          <a:p>
            <a:r>
              <a:rPr lang="es-MX" dirty="0"/>
              <a:t>Formato libre, mínimo 1.5 páginas, máximo 3. Manejo adecuado de citas y fuentes. </a:t>
            </a:r>
          </a:p>
          <a:p>
            <a:r>
              <a:rPr lang="es-MX" dirty="0"/>
              <a:t>Nombre de Archivo: Apellidos_Nombres_FILCon-C3</a:t>
            </a:r>
          </a:p>
          <a:p>
            <a:r>
              <a:rPr lang="es-MX" dirty="0"/>
              <a:t>Correo: </a:t>
            </a:r>
            <a:r>
              <a:rPr lang="es-PE" b="0" i="0" dirty="0">
                <a:solidFill>
                  <a:srgbClr val="0F6CBD"/>
                </a:solidFill>
                <a:effectLst/>
                <a:latin typeface="Segoe UI" panose="020B0502040204020203" pitchFamily="34" charset="0"/>
                <a:hlinkClick r:id="rId2"/>
              </a:rPr>
              <a:t>ap2310203@uarm.pe</a:t>
            </a:r>
            <a:endParaRPr lang="es-PE" b="0" i="0" dirty="0">
              <a:solidFill>
                <a:srgbClr val="0F6CBD"/>
              </a:solidFill>
              <a:effectLst/>
              <a:latin typeface="Segoe UI" panose="020B0502040204020203" pitchFamily="34" charset="0"/>
            </a:endParaRPr>
          </a:p>
          <a:p>
            <a:r>
              <a:rPr lang="es-PE" dirty="0">
                <a:solidFill>
                  <a:srgbClr val="0F6CBD"/>
                </a:solidFill>
                <a:latin typeface="Segoe UI" panose="020B0502040204020203" pitchFamily="34" charset="0"/>
              </a:rPr>
              <a:t>Fecha: Jueves 7 de Nov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2489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2671-6A12-AD2E-291F-FA0FB3285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34278"/>
          </a:xfrm>
        </p:spPr>
        <p:txBody>
          <a:bodyPr>
            <a:normAutofit/>
          </a:bodyPr>
          <a:lstStyle/>
          <a:p>
            <a:r>
              <a:rPr lang="es-MX" sz="4800" dirty="0"/>
              <a:t>UARM</a:t>
            </a:r>
            <a:endParaRPr lang="es-P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8870-8AFF-1D95-614F-A2F761CEC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34279"/>
            <a:ext cx="9144000" cy="1113181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Filosofía Contemporánea </a:t>
            </a:r>
          </a:p>
          <a:p>
            <a:endParaRPr lang="es-MX" dirty="0"/>
          </a:p>
          <a:p>
            <a:r>
              <a:rPr lang="es-MX" dirty="0"/>
              <a:t>Control 4</a:t>
            </a:r>
            <a:endParaRPr lang="es-P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99464F-6323-5D88-B173-D0AD0F51F7F1}"/>
              </a:ext>
            </a:extLst>
          </p:cNvPr>
          <p:cNvSpPr txBox="1">
            <a:spLocks/>
          </p:cNvSpPr>
          <p:nvPr/>
        </p:nvSpPr>
        <p:spPr>
          <a:xfrm>
            <a:off x="1524000" y="2047461"/>
            <a:ext cx="9144000" cy="435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1800" dirty="0"/>
              <a:t>Lecturas (extractos):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sz="1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Wittgenstein,Tractatus</a:t>
            </a:r>
            <a:r>
              <a:rPr lang="es-PE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es-PE" sz="1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logico-philosophicus</a:t>
            </a:r>
            <a:r>
              <a:rPr lang="es-PE" sz="1400" dirty="0">
                <a:solidFill>
                  <a:srgbClr val="FF0000"/>
                </a:solidFill>
                <a:latin typeface="Arial Black" panose="020B0A04020102020204" pitchFamily="34" charset="0"/>
              </a:rPr>
              <a:t> (aforismos 1, 2 y 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Kuhn, La estructura de las revoluciones científicas (Capítulo X. Las revoluciones como cambios del concepto del mundo, pp. 176-212) </a:t>
            </a:r>
            <a:endParaRPr lang="es-PE" sz="1400" dirty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400" dirty="0" err="1">
                <a:solidFill>
                  <a:srgbClr val="FF0000"/>
                </a:solidFill>
                <a:latin typeface="Arial Black" panose="020B0A04020102020204" pitchFamily="34" charset="0"/>
              </a:rPr>
              <a:t>Honneth</a:t>
            </a:r>
            <a:r>
              <a:rPr lang="es-MX" sz="1400" dirty="0">
                <a:solidFill>
                  <a:srgbClr val="FF0000"/>
                </a:solidFill>
                <a:latin typeface="Arial Black" panose="020B0A04020102020204" pitchFamily="34" charset="0"/>
              </a:rPr>
              <a:t>, Reificación un estudio en la teoría del reconocimiento (Capítulo IV: La reificación como olvido del reconocimiento, pp. 83-105)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100" dirty="0">
                <a:solidFill>
                  <a:srgbClr val="FF0000"/>
                </a:solidFill>
                <a:latin typeface="Arial Black" panose="020B0A04020102020204" pitchFamily="34" charset="0"/>
              </a:rPr>
              <a:t> Y otros comentados en clase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sz="11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sz="1100" dirty="0"/>
              <a:t>Indicaciones por determinar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dirty="0"/>
              <a:t>Nombre de Archivo: Apellidos_Nombres_FILCon-C4</a:t>
            </a:r>
          </a:p>
          <a:p>
            <a:r>
              <a:rPr lang="es-MX" dirty="0"/>
              <a:t>Correo: </a:t>
            </a:r>
            <a:r>
              <a:rPr lang="es-PE" b="0" i="0" dirty="0">
                <a:solidFill>
                  <a:srgbClr val="0F6CBD"/>
                </a:solidFill>
                <a:effectLst/>
                <a:latin typeface="Segoe UI" panose="020B0502040204020203" pitchFamily="34" charset="0"/>
              </a:rPr>
              <a:t>ap2310203@uarm.pe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745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Segoe UI</vt:lpstr>
      <vt:lpstr>Office Theme</vt:lpstr>
      <vt:lpstr>UARM</vt:lpstr>
      <vt:lpstr>UARM</vt:lpstr>
      <vt:lpstr>UARM</vt:lpstr>
      <vt:lpstr>UARM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5</cp:revision>
  <dcterms:created xsi:type="dcterms:W3CDTF">2024-09-12T20:37:14Z</dcterms:created>
  <dcterms:modified xsi:type="dcterms:W3CDTF">2024-10-31T22:06:48Z</dcterms:modified>
</cp:coreProperties>
</file>