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67" r:id="rId2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10" autoAdjust="0"/>
    <p:restoredTop sz="94660"/>
  </p:normalViewPr>
  <p:slideViewPr>
    <p:cSldViewPr snapToGrid="0">
      <p:cViewPr varScale="1">
        <p:scale>
          <a:sx n="54" d="100"/>
          <a:sy n="54" d="100"/>
        </p:scale>
        <p:origin x="9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E40A2-D585-9274-F7EA-1A2CEF1BB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D6AEED-0AE5-EAF0-FD05-852348124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39EA5-D290-0D06-143A-03781C662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4DED-F2CD-445E-829C-4E0898DCCC7D}" type="datetimeFigureOut">
              <a:rPr lang="es-PE" smtClean="0"/>
              <a:t>3/12/2024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A15D9-9D9D-5BFA-2480-49B098682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C27D4-3D12-4F2B-3A15-F4A47FC4D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B604C-2EFA-435A-8258-DAFC2494556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94959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A2969-93E6-D34F-D682-9BBE774C3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89E608-7DA4-FA19-A911-0FEC53273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CD849-3354-A4A8-B514-AE8204945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4DED-F2CD-445E-829C-4E0898DCCC7D}" type="datetimeFigureOut">
              <a:rPr lang="es-PE" smtClean="0"/>
              <a:t>3/12/2024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14931-5221-761A-BB42-93B6FA6B9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BBED9-6C10-FD0F-676B-BE00A172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B604C-2EFA-435A-8258-DAFC2494556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141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00CD02-A2D3-E89E-1F0D-AEDBECA116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D81515-86E9-44DC-48E1-C0C4CC04F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5A397-20DE-63EC-DAF2-53F1E2F52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4DED-F2CD-445E-829C-4E0898DCCC7D}" type="datetimeFigureOut">
              <a:rPr lang="es-PE" smtClean="0"/>
              <a:t>3/12/2024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4DFEE-E2BB-D699-9360-E69F440F4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A225-F29D-3D48-E7B3-24E2F797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B604C-2EFA-435A-8258-DAFC2494556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31087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995BE-786C-428D-8C47-BA2D4F85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2584F-1E35-B8E2-C02D-A64259BE6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7309A-4EF6-AF9C-D53C-92C27DB9F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4DED-F2CD-445E-829C-4E0898DCCC7D}" type="datetimeFigureOut">
              <a:rPr lang="es-PE" smtClean="0"/>
              <a:t>3/12/2024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66906-7627-DD39-F165-BA58E1678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2AE6D-04EB-7196-2E11-1BD8D6F28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B604C-2EFA-435A-8258-DAFC2494556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57651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F8B40-0080-70A6-BC04-174A7FF8D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CCAB9-9D86-1A16-6392-6CC6C06F1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73551-5A2B-6143-079B-A78C79DEF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4DED-F2CD-445E-829C-4E0898DCCC7D}" type="datetimeFigureOut">
              <a:rPr lang="es-PE" smtClean="0"/>
              <a:t>3/12/2024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90049-C0FF-8E6C-6465-FB13F90E9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16805-D41D-424C-F7DF-A7D64657D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B604C-2EFA-435A-8258-DAFC2494556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8786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300D4-9432-D286-AEA0-A0A3B10B9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8E6FE-CB2C-73D9-9CA4-6A3270126D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902BE7-F9F2-F71F-DD25-C329BE3A5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CCFD6-523E-F5AF-AA1E-E0040B3AD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4DED-F2CD-445E-829C-4E0898DCCC7D}" type="datetimeFigureOut">
              <a:rPr lang="es-PE" smtClean="0"/>
              <a:t>3/12/2024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57F7B-8CCB-52BC-049F-34F9817F7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6D3BA-4A9B-1B94-5C23-0AC9A386E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B604C-2EFA-435A-8258-DAFC2494556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45158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C1043-8155-1881-68AE-C041D32F0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03F7B-33BD-BFBB-7521-A740ECFF1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8EBD70-F0F1-1443-D47F-80894619F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23E4FF-B4F8-14CA-4AC2-F5695652A7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DBA294-D2C4-5870-1E91-4F9D76D95A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03B85C-0286-A7D7-1758-1D4DDA9C2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4DED-F2CD-445E-829C-4E0898DCCC7D}" type="datetimeFigureOut">
              <a:rPr lang="es-PE" smtClean="0"/>
              <a:t>3/12/2024</a:t>
            </a:fld>
            <a:endParaRPr lang="es-P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D28442-57D4-90A8-C9E9-2126D2625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B53427-D677-93E3-99E7-C64946ABB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B604C-2EFA-435A-8258-DAFC2494556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20589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17367-35F3-C0FC-B30E-52FEFCD0C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51F015-DA64-AB6F-6B87-6D0690B69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4DED-F2CD-445E-829C-4E0898DCCC7D}" type="datetimeFigureOut">
              <a:rPr lang="es-PE" smtClean="0"/>
              <a:t>3/12/2024</a:t>
            </a:fld>
            <a:endParaRPr lang="es-P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EB8DA6-BA42-FB8A-F728-C8382D990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939DB8-5D0F-7546-E932-6D4C8F5C4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B604C-2EFA-435A-8258-DAFC2494556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63436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F83CB9-4DAA-EA45-379F-41EDFB067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4DED-F2CD-445E-829C-4E0898DCCC7D}" type="datetimeFigureOut">
              <a:rPr lang="es-PE" smtClean="0"/>
              <a:t>3/12/2024</a:t>
            </a:fld>
            <a:endParaRPr lang="es-P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A3C431-02A3-A1C0-B098-8AA24F125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DEDEE-1BB2-A0C4-54A6-D126D8991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B604C-2EFA-435A-8258-DAFC2494556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54858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0D674-F5CB-4DC8-ACDD-0E36E9245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D61C4-DFDE-66AE-8AEA-D2292A6C2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E1E01D-0F50-2DCD-ADFB-A6129B868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1EA96-EE52-4DE8-C685-F531C7C90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4DED-F2CD-445E-829C-4E0898DCCC7D}" type="datetimeFigureOut">
              <a:rPr lang="es-PE" smtClean="0"/>
              <a:t>3/12/2024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0C940-E63E-7F07-4B4E-43ED1BC65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4688D-48D4-9AEC-F723-80D6B67FA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B604C-2EFA-435A-8258-DAFC2494556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54495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F032D-B580-25F3-24EC-2428D1EB8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FF7665-350A-9E54-A899-F9F6E465C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C6E5B4-4AF4-D061-EEF9-73462CB6D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328F5-05CC-9609-DF78-87292596D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F4DED-F2CD-445E-829C-4E0898DCCC7D}" type="datetimeFigureOut">
              <a:rPr lang="es-PE" smtClean="0"/>
              <a:t>3/12/2024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AA8EE-5239-9590-9C3A-3C80FECE5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EFE74-ECC6-C9F4-2C8D-A98A2AD1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B604C-2EFA-435A-8258-DAFC2494556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92551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A0E5A6-63EA-F6E5-5D32-F240A4B40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07AD6-B114-20E5-DA74-B8330559F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7FB3A-BC4E-12ED-93F2-AD7DEF693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F4DED-F2CD-445E-829C-4E0898DCCC7D}" type="datetimeFigureOut">
              <a:rPr lang="es-PE" smtClean="0"/>
              <a:t>3/12/2024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4A6B5-1D88-B513-DBCD-342B7FEBD2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1AA4F-878C-AAA5-D595-12B32272D6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B604C-2EFA-435A-8258-DAFC24945568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66913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5.png"/><Relationship Id="rId7" Type="http://schemas.openxmlformats.org/officeDocument/2006/relationships/image" Target="../media/image3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1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3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6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4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5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5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0D573-7EDC-85AE-1CC0-37EB177AFC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El uso de los “principios metafísicos” como elementos de la razón práctica en Kant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206A51-D3AA-9A6E-B9B0-01582C666D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/>
              <a:t>A la luz de lo establecido en la Metafísica de las Costumbres, considerando lo referido por </a:t>
            </a:r>
            <a:r>
              <a:rPr lang="es-PE" dirty="0" err="1"/>
              <a:t>Flikschuh</a:t>
            </a:r>
            <a:r>
              <a:rPr lang="es-PE" dirty="0"/>
              <a:t>, O’Neill, </a:t>
            </a:r>
            <a:r>
              <a:rPr lang="es-PE" dirty="0" err="1"/>
              <a:t>Koorsgard</a:t>
            </a:r>
            <a:r>
              <a:rPr lang="es-PE" dirty="0"/>
              <a:t>, Apel, Habermas y Forst</a:t>
            </a:r>
          </a:p>
        </p:txBody>
      </p:sp>
    </p:spTree>
    <p:extLst>
      <p:ext uri="{BB962C8B-B14F-4D97-AF65-F5344CB8AC3E}">
        <p14:creationId xmlns:p14="http://schemas.microsoft.com/office/powerpoint/2010/main" val="2849299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81A2EC-DFF0-12AA-48EB-017D91835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2D9CE7-81D1-4863-CDF8-2D175742C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5098"/>
            <a:ext cx="2938075" cy="6232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C4FA19-B0E0-0C88-D37E-5A8EF9E70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531" y="84846"/>
            <a:ext cx="5548973" cy="8279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3EAAAE-E5AA-1ABB-218B-DA2DA25FBC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8504" y="0"/>
            <a:ext cx="3444661" cy="9976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7C0F386-E2C6-ABA5-B6B6-DD9E8D6CC4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1929" y="2595494"/>
            <a:ext cx="8822669" cy="10083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592E3B1-3D22-072A-53A5-3DC6BCFA95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6909" y="2399363"/>
            <a:ext cx="6670332" cy="5041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EBF084-ECFA-2C66-8C9D-BD17AA24B6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88" y="6260825"/>
            <a:ext cx="792240" cy="5041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D6D00C-C494-5CCD-2359-76AC27DB2A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06909" y="3308192"/>
            <a:ext cx="9067629" cy="141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686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D2F7C3-791B-3080-CB75-8D389E967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03D597-F5D8-A6E6-EE54-E580F6BAD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5098"/>
            <a:ext cx="2938075" cy="6232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730D41-C186-209F-9312-35DB228FF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531" y="84846"/>
            <a:ext cx="5548973" cy="8279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0DDDA5-3089-36DB-C33C-6D8E0092D5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8504" y="0"/>
            <a:ext cx="3444661" cy="9976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3107C7-F46D-6F0F-7C1D-701FE39815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88" y="6260825"/>
            <a:ext cx="792240" cy="5041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D73CC63-FEE9-57A7-A3F1-1DC7109B6D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1755" y="1765720"/>
            <a:ext cx="8348490" cy="27890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8BE25F-0578-1268-F145-1DE8552403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8225" y="4572677"/>
            <a:ext cx="7832609" cy="76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158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987FD-37AC-3CC6-842A-0507CA861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C4D37C-1CD4-77D8-51B4-E9046FF7D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5098"/>
            <a:ext cx="2938075" cy="6232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D832E0-4BCD-146B-A5E8-E4141A894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531" y="84846"/>
            <a:ext cx="5548973" cy="8279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671F50-67A3-B052-D8F4-F4222C60F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8504" y="0"/>
            <a:ext cx="3444661" cy="9976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BFAFD1-AEB2-3A52-D84A-CF24F83E83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8597" y="1618473"/>
            <a:ext cx="9774805" cy="20254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1BA649-89E6-4A7B-85D6-DFB4217346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1358" y="5992001"/>
            <a:ext cx="1057239" cy="7551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283917-B584-2458-77A8-8C85D5DCAD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8597" y="3872152"/>
            <a:ext cx="9436882" cy="189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52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D09ED3-0F77-10A2-727B-9869E6689B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06B3FA-4E27-8183-C24F-A48C5DEF3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5098"/>
            <a:ext cx="2938075" cy="6232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D37B7B-6715-3917-E3B3-EC4C8B94B8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531" y="84846"/>
            <a:ext cx="5548973" cy="8279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0495BC-D454-D8BD-31B6-30571A3B0D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8504" y="0"/>
            <a:ext cx="3444661" cy="9976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DC1828-43C0-6EA5-3D4A-00FAA434B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358" y="5992001"/>
            <a:ext cx="1057239" cy="75517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378864-F8A6-2B1E-0B96-2DABF9ECB2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9679" y="1862542"/>
            <a:ext cx="8820057" cy="313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662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45BE1-F14F-5AFB-D75A-E1511020D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EB3EBE-1EF3-3B5A-B5D8-03D3586BF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5098"/>
            <a:ext cx="2938075" cy="6232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291A90-6EE9-49B1-5667-146913363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531" y="84846"/>
            <a:ext cx="5548973" cy="8279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8E45CE-BCBF-1724-7E04-37732DD12E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8504" y="0"/>
            <a:ext cx="3444661" cy="9976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9D854D-9768-7108-2ABD-81F1CC67A7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9384" y="1600020"/>
            <a:ext cx="9093231" cy="40075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DFFE5E-61E2-24AE-6AC1-CEE0F639C1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029" y="5718638"/>
            <a:ext cx="1144933" cy="1037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886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E68B5-08F7-EEF0-097F-05F00C6D7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747EDE-6484-BC73-5E21-C757A4301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5098"/>
            <a:ext cx="2938075" cy="6232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DAE7B2-E4E2-7E90-8608-505213258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531" y="84846"/>
            <a:ext cx="5548973" cy="8279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5FD069-592C-57F0-26BA-94D92C93D5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8504" y="0"/>
            <a:ext cx="3444661" cy="9976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A56F10-4E2C-E681-C2AB-880922BDF5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3962" y="1460560"/>
            <a:ext cx="9894001" cy="39368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E0B43C-6DEF-7E52-88C0-5F34647E0B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957" y="5860366"/>
            <a:ext cx="1199080" cy="85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360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2D10C-4705-B8D2-05CB-635F430EA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5CFEB7-20E7-B141-EB04-D0C82EF10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5098"/>
            <a:ext cx="2938075" cy="6232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F23A5F-C8AE-A75B-0F8B-24BBB3747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531" y="84846"/>
            <a:ext cx="5548973" cy="8279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988B7D-92F0-3B4F-CF9C-0937EDE6A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8504" y="0"/>
            <a:ext cx="3444661" cy="9976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4C73B7-061A-EA83-F9E5-BBFA1BCADB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957" y="5860366"/>
            <a:ext cx="1199080" cy="85096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B8E4B76-16CC-53EB-BA9C-FE4F551E01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805" y="1882176"/>
            <a:ext cx="11224390" cy="309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605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CCB34-F4EE-92BE-0A0B-B7D6100F5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AFB870-A4E9-85EA-0D50-092A505DE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5098"/>
            <a:ext cx="2938075" cy="6232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5258FC-D237-4FE0-95F4-A56121BF8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531" y="84846"/>
            <a:ext cx="5548973" cy="8279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799DB7-7084-621C-8066-0AAC43A32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8504" y="0"/>
            <a:ext cx="3444661" cy="9976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FA29C89-05D7-F17F-FD1C-0ABB1E55AB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6508" y="1368320"/>
            <a:ext cx="10230864" cy="44920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9B8F60-126E-F0EF-C4CE-EAEEEDA9EA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144" y="6111861"/>
            <a:ext cx="870729" cy="54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420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CA013-FE76-99C3-BFFF-D940B10E9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5C9F24-4C2F-3521-B2D1-3DA5E1B6D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5098"/>
            <a:ext cx="2938075" cy="6232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89FA6D-B6D5-8E5E-AFFC-23A74887A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531" y="84846"/>
            <a:ext cx="5548973" cy="8279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5435E3-E94B-7214-B8B7-71ABD978BB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8504" y="0"/>
            <a:ext cx="3444661" cy="9976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3B6978-3CD2-957E-9D61-AC93F43326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144" y="6111861"/>
            <a:ext cx="870729" cy="5499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8BA648-6E4A-7A28-84F9-AC9E1A0F4F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270" y="2410632"/>
            <a:ext cx="11865477" cy="9976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AF07F4-A756-8988-A45F-EFE95AA686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320" y="3429000"/>
            <a:ext cx="11823024" cy="99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67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E0244A-2D61-8495-2F4D-394819F85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DB8623-8BC5-CE0B-D75F-70F8D6335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5098"/>
            <a:ext cx="2938075" cy="6232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7C8439-62E8-CFF7-800D-C5156A463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531" y="84846"/>
            <a:ext cx="5548973" cy="8279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18F31C-27F4-76B6-21F8-7642BE6C3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8504" y="0"/>
            <a:ext cx="3444661" cy="9976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F47F27-FF3F-6BAE-D3E4-EC111260B6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725" y="1428039"/>
            <a:ext cx="10918549" cy="12605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F46590-7887-EE72-47CA-2826FA9F0D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74" y="5889742"/>
            <a:ext cx="1173102" cy="8714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767F483-A7BB-0279-3784-9340336029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1176" y="2985475"/>
            <a:ext cx="10474098" cy="290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426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BE4CD2-02A8-38B4-8B24-02EA7E047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134225" cy="1323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E50FEA-E6FC-7641-0B26-692CF143D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224" y="0"/>
            <a:ext cx="5068273" cy="1323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9CB51D-F55E-1586-5DE3-154CA688A5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09" y="2139529"/>
            <a:ext cx="11335379" cy="37091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A5A121-D881-7750-EB76-BA49A6338C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01" y="6161686"/>
            <a:ext cx="759615" cy="69631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CA7DE55-57C7-E049-3E2B-DD710C2CF87C}"/>
              </a:ext>
            </a:extLst>
          </p:cNvPr>
          <p:cNvSpPr/>
          <p:nvPr/>
        </p:nvSpPr>
        <p:spPr>
          <a:xfrm>
            <a:off x="5969479" y="828136"/>
            <a:ext cx="810883" cy="3450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46711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F81C2-43E8-6912-16DE-65A8E98BB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D349D-B78D-3B8F-D91B-FA86D6C68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5098"/>
            <a:ext cx="2938075" cy="6232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77F0C2-0F18-0943-4330-00CD0A05A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531" y="84846"/>
            <a:ext cx="5548973" cy="8279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7A5D7C-88BC-0550-2D95-74CEA1885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8504" y="0"/>
            <a:ext cx="3444661" cy="9976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F6BA0E4-5C84-DB08-4B49-6511A0A401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2168" y="1327007"/>
            <a:ext cx="7612638" cy="38652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08547B-F30D-5B40-B2DE-699158073F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079016"/>
            <a:ext cx="1246374" cy="7789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3FDA39-9D79-CAB6-21C9-DDD0CB8D68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0092" y="5107442"/>
            <a:ext cx="7376790" cy="148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20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A11FC-3C7C-C30C-22CD-8FADE95B3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7939"/>
            <a:ext cx="10515600" cy="3382122"/>
          </a:xfrm>
        </p:spPr>
        <p:txBody>
          <a:bodyPr>
            <a:normAutofit/>
          </a:bodyPr>
          <a:lstStyle/>
          <a:p>
            <a:r>
              <a:rPr lang="es-PE" dirty="0"/>
              <a:t>K. </a:t>
            </a:r>
            <a:r>
              <a:rPr lang="es-PE" dirty="0" err="1"/>
              <a:t>Flikschuh</a:t>
            </a:r>
            <a:br>
              <a:rPr lang="es-PE" dirty="0"/>
            </a:br>
            <a:br>
              <a:rPr lang="es-PE" dirty="0"/>
            </a:br>
            <a:br>
              <a:rPr lang="es-PE" dirty="0"/>
            </a:br>
            <a:br>
              <a:rPr lang="es-PE" dirty="0"/>
            </a:br>
            <a:r>
              <a:rPr lang="es-PE" dirty="0"/>
              <a:t>O’Neill</a:t>
            </a:r>
          </a:p>
        </p:txBody>
      </p:sp>
    </p:spTree>
    <p:extLst>
      <p:ext uri="{BB962C8B-B14F-4D97-AF65-F5344CB8AC3E}">
        <p14:creationId xmlns:p14="http://schemas.microsoft.com/office/powerpoint/2010/main" val="1512587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C65072-1093-F34C-04DC-4537B3E6F7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FB00E8-4ED5-7906-7A9F-39D4EA09E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2511685" cy="9834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F81B01-0A8E-0049-963C-81C07DD03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651" y="108738"/>
            <a:ext cx="2888451" cy="8746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06567D-8566-D9D2-F99F-7E92ABD82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3102" y="167854"/>
            <a:ext cx="3905250" cy="647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C8D7C1-0FF8-9081-1E63-94F182FAD1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1685" y="2376218"/>
            <a:ext cx="6725946" cy="17299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86AF3CB-EA38-8EBD-000C-2C55DFC2D5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0107" y="4792165"/>
            <a:ext cx="8571786" cy="87467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2E69DE9-8D44-0AC9-563F-C3F4B4F61FA7}"/>
              </a:ext>
            </a:extLst>
          </p:cNvPr>
          <p:cNvSpPr/>
          <p:nvPr/>
        </p:nvSpPr>
        <p:spPr>
          <a:xfrm>
            <a:off x="2743200" y="2336414"/>
            <a:ext cx="1242204" cy="4930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4924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70D808-CECB-EA81-48FF-574F674CB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63" y="413458"/>
            <a:ext cx="2400300" cy="657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375AC1-F824-08FF-6BA8-2DAC7CA84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066" y="413457"/>
            <a:ext cx="2827596" cy="657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589698F-8894-FAB4-193F-E0C38FB56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3416" y="0"/>
            <a:ext cx="7348584" cy="4552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79BB55-5E48-B676-1A76-7F68451393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3933" y="1885254"/>
            <a:ext cx="8610430" cy="72096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D159FEC-52F1-A63A-D427-EE3F125E7B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625904"/>
            <a:ext cx="1296939" cy="112167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235F2F6-5585-9BD5-66CD-DD7F76BCC9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6689" y="3674012"/>
            <a:ext cx="7875429" cy="267502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7080D7C-5592-09FB-C362-C88A28008930}"/>
              </a:ext>
            </a:extLst>
          </p:cNvPr>
          <p:cNvSpPr/>
          <p:nvPr/>
        </p:nvSpPr>
        <p:spPr>
          <a:xfrm>
            <a:off x="4437974" y="397013"/>
            <a:ext cx="1346688" cy="4204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53416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A629B-FE6A-B70A-7200-B692E7654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2D1AB6-1C50-AF47-2E5A-68C969E01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63" y="413458"/>
            <a:ext cx="2400300" cy="657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FD9AA4-1AF7-5EDB-3C11-D3D1FEA47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186" y="413457"/>
            <a:ext cx="2827596" cy="6572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704CE30-C109-5908-9117-33E5A81C1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0804" y="1779159"/>
            <a:ext cx="7763955" cy="32996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4A2B76-6449-8A7B-954B-121469F97A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235" y="5758775"/>
            <a:ext cx="838127" cy="8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40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1CA580-20F9-A5D6-2944-06F53441A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E3EC96-C4A6-3B0E-A92B-899E86459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63" y="413458"/>
            <a:ext cx="2400300" cy="657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9BE0AF-2602-2271-208F-A017C8DE5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186" y="413457"/>
            <a:ext cx="2827596" cy="6572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8DFC05B-0A06-305B-F246-047C67F7C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405" y="2443528"/>
            <a:ext cx="8365190" cy="14497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C8368C-7234-510B-408D-56893D0016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280" y="5899125"/>
            <a:ext cx="1067605" cy="76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532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DF6B60-1426-1CCB-D00B-C1B0E4A8F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266AF0-1851-6A74-69A7-8D412F5BB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63" y="413458"/>
            <a:ext cx="2400300" cy="657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AE096B-C8F7-9A33-ED31-F98226C3D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186" y="413457"/>
            <a:ext cx="2827596" cy="657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861271-744F-8B12-1EB9-5D70227DF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2851" y="2385939"/>
            <a:ext cx="9078975" cy="8175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9E8CEF-B94E-00E2-2369-5D737C8E4A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688" y="6111737"/>
            <a:ext cx="705949" cy="66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346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257C83-AF32-E053-5867-A6323E850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57F777-7707-35E2-6BF4-D938FA195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63" y="413458"/>
            <a:ext cx="2400300" cy="657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5FF339-89F8-C48C-1FE5-2F656583F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186" y="413457"/>
            <a:ext cx="2827596" cy="6572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7054133-4C86-C877-E153-B96AE72AAF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8857" y="2255153"/>
            <a:ext cx="8674792" cy="30199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963F9D-BB62-31DE-27BE-1C9C9E03A7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387" y="6017748"/>
            <a:ext cx="1020306" cy="84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669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69015F-8EEE-96C0-E388-3E3BA30D7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5098"/>
            <a:ext cx="2938075" cy="6232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CE01EE-9AE2-5C33-41E3-D81C6236E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531" y="84846"/>
            <a:ext cx="5548973" cy="8279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2BC1BA-AD78-7EC4-748B-5C4510BD1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8504" y="0"/>
            <a:ext cx="3444661" cy="99763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75CE6F-7B2E-A7AB-F198-A5D95A489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4969" y="1933172"/>
            <a:ext cx="9602588" cy="29916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E2F46D-439F-DBA3-30DF-85BDD429DE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813" y="5849694"/>
            <a:ext cx="920627" cy="100830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5292634-4ECD-26EC-B3CC-89A470A9B100}"/>
              </a:ext>
            </a:extLst>
          </p:cNvPr>
          <p:cNvSpPr/>
          <p:nvPr/>
        </p:nvSpPr>
        <p:spPr>
          <a:xfrm>
            <a:off x="7919049" y="172569"/>
            <a:ext cx="639455" cy="37952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77892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715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1849</TotalTime>
  <Words>52</Words>
  <Application>Microsoft Office PowerPoint</Application>
  <PresentationFormat>Widescreen</PresentationFormat>
  <Paragraphs>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El uso de los “principios metafísicos” como elementos de la razón práctica en Kant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K. Flikschuh    O’Neill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F. Garcìa Alcalà</dc:creator>
  <cp:lastModifiedBy>F. Garcìa Alcalà</cp:lastModifiedBy>
  <cp:revision>14</cp:revision>
  <dcterms:created xsi:type="dcterms:W3CDTF">2024-12-01T11:15:38Z</dcterms:created>
  <dcterms:modified xsi:type="dcterms:W3CDTF">2024-12-04T09:12:56Z</dcterms:modified>
</cp:coreProperties>
</file>