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75" r:id="rId25"/>
    <p:sldId id="376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4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1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923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38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0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097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8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77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4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1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23FE-31B9-4357-BD7C-16E2C27F9B4E}" type="datetimeFigureOut">
              <a:rPr lang="es-PE" smtClean="0"/>
              <a:t>30/10/2024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E44D-3891-4DE9-A893-AEFF6EA406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7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" y="2410959"/>
            <a:ext cx="3720853" cy="71339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10" y="271504"/>
            <a:ext cx="2483150" cy="1983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106B0-388E-E490-BEA2-0D741A90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2" y="3486477"/>
            <a:ext cx="2455207" cy="198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13D81-ED71-6F4A-E774-7BFC63ECC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81" y="5323803"/>
            <a:ext cx="1971675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83093-E756-6ED0-FAC1-0E7037D6D085}"/>
              </a:ext>
            </a:extLst>
          </p:cNvPr>
          <p:cNvSpPr txBox="1"/>
          <p:nvPr/>
        </p:nvSpPr>
        <p:spPr>
          <a:xfrm>
            <a:off x="4615584" y="945292"/>
            <a:ext cx="6813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Curso</a:t>
            </a:r>
            <a:r>
              <a:rPr lang="es-MX" dirty="0"/>
              <a:t>: Filosofía del Reconocimiento</a:t>
            </a:r>
          </a:p>
          <a:p>
            <a:r>
              <a:rPr lang="es-MX" b="1" u="sng" dirty="0"/>
              <a:t>Profesora</a:t>
            </a:r>
            <a:r>
              <a:rPr lang="es-MX" dirty="0"/>
              <a:t>: Dra. Soledad Escalante Beltrán</a:t>
            </a:r>
          </a:p>
          <a:p>
            <a:r>
              <a:rPr lang="es-MX" b="1" u="sng" dirty="0"/>
              <a:t>Alumno</a:t>
            </a:r>
            <a:r>
              <a:rPr lang="es-MX" dirty="0"/>
              <a:t>: Fernando García</a:t>
            </a:r>
            <a:r>
              <a:rPr lang="es-PE" dirty="0"/>
              <a:t> Alcalá</a:t>
            </a:r>
          </a:p>
          <a:p>
            <a:endParaRPr lang="es-PE" dirty="0"/>
          </a:p>
          <a:p>
            <a:r>
              <a:rPr lang="es-PE" b="1" u="sng" dirty="0"/>
              <a:t>Título</a:t>
            </a:r>
            <a:r>
              <a:rPr lang="es-PE" dirty="0"/>
              <a:t>: </a:t>
            </a:r>
            <a:r>
              <a:rPr lang="es-PE" dirty="0" err="1"/>
              <a:t>Honneth</a:t>
            </a:r>
            <a:r>
              <a:rPr lang="es-PE" dirty="0"/>
              <a:t> y Taylor: política del reconocimiento y reificación</a:t>
            </a:r>
          </a:p>
          <a:p>
            <a:endParaRPr lang="es-PE" dirty="0"/>
          </a:p>
          <a:p>
            <a:r>
              <a:rPr lang="es-PE" b="1" u="sng" dirty="0"/>
              <a:t>Objetivo</a:t>
            </a:r>
            <a:r>
              <a:rPr lang="es-PE" dirty="0"/>
              <a:t>: Comparar ambos autores para obtener una perspectiva complementaria sobre el fenómeno de la falta reconocimiento</a:t>
            </a:r>
          </a:p>
          <a:p>
            <a:endParaRPr lang="es-PE" dirty="0"/>
          </a:p>
          <a:p>
            <a:r>
              <a:rPr lang="es-PE" b="1" u="sng" dirty="0" err="1"/>
              <a:t>Biblografía</a:t>
            </a:r>
            <a:r>
              <a:rPr lang="es-PE" dirty="0"/>
              <a:t>: 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Escalante, S. (2024) Intersubjetividad en la filosofía del reconocimiento: Hegel y </a:t>
            </a:r>
            <a:r>
              <a:rPr lang="es-MX" dirty="0" err="1"/>
              <a:t>Honneth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Honneth</a:t>
            </a:r>
            <a:r>
              <a:rPr lang="es-MX" dirty="0"/>
              <a:t>, A. (2007) Reificación. Un estudio de la teoría del reconocimiento. Ed. Katz.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Taylor, Ch. (1993) La política del reconocimiento. FCE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011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8" y="391885"/>
            <a:ext cx="11161539" cy="5529943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4101737" y="783771"/>
            <a:ext cx="70416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79269" y="1240971"/>
            <a:ext cx="27170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831874" y="1698171"/>
            <a:ext cx="4311516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679269" y="2155371"/>
            <a:ext cx="5865222" cy="391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146766" y="4493623"/>
            <a:ext cx="6139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79269" y="4985657"/>
            <a:ext cx="317427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79269" y="5447211"/>
            <a:ext cx="10607040" cy="391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79269" y="5921828"/>
            <a:ext cx="13585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893"/>
            <a:ext cx="11920820" cy="25084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9371"/>
            <a:ext cx="11876427" cy="93235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4598126" y="1580606"/>
            <a:ext cx="354003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683726" y="2090057"/>
            <a:ext cx="300445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0952575" y="2076994"/>
            <a:ext cx="62624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683726" y="2573383"/>
            <a:ext cx="7145383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70709" y="3113724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8856617" y="3056709"/>
            <a:ext cx="3019810" cy="13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13509" y="3641003"/>
            <a:ext cx="4781005" cy="204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368143" y="4145548"/>
            <a:ext cx="5210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22069" y="4611726"/>
            <a:ext cx="2148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8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7" y="940252"/>
            <a:ext cx="11722461" cy="4938033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4297680" y="1907177"/>
            <a:ext cx="12409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6740434" y="1907177"/>
            <a:ext cx="50422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18457" y="2338251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593977" y="1358537"/>
            <a:ext cx="1188720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18457" y="1907177"/>
            <a:ext cx="9274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1606731" y="5316583"/>
            <a:ext cx="9666515" cy="52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18457" y="5878285"/>
            <a:ext cx="3971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7" y="86747"/>
            <a:ext cx="1181515" cy="12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7" y="1738994"/>
            <a:ext cx="11846611" cy="3094264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H="1">
            <a:off x="4206240" y="2194560"/>
            <a:ext cx="7511143" cy="65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378823" y="2690949"/>
            <a:ext cx="4062548" cy="13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895806" y="2704011"/>
            <a:ext cx="29391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78823" y="3161211"/>
            <a:ext cx="9888583" cy="65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81" y="4991645"/>
            <a:ext cx="1628775" cy="1485900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 flipV="1">
            <a:off x="1619794" y="3709851"/>
            <a:ext cx="10215155" cy="391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8823" y="4297137"/>
            <a:ext cx="10293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155371" y="4702629"/>
            <a:ext cx="9562012" cy="13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40397"/>
            <a:ext cx="10501312" cy="5842689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H="1">
            <a:off x="731520" y="1149531"/>
            <a:ext cx="2860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351314" y="1580606"/>
            <a:ext cx="8347166" cy="39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384663" y="2076994"/>
            <a:ext cx="757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2351314" y="2037806"/>
            <a:ext cx="8477795" cy="52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731520" y="2560320"/>
            <a:ext cx="2599509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0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6" y="2099854"/>
            <a:ext cx="11505283" cy="39569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2" y="124505"/>
            <a:ext cx="2115366" cy="212875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8569234" y="2612571"/>
            <a:ext cx="3009585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52016" y="3108960"/>
            <a:ext cx="5016818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447211" y="4078332"/>
            <a:ext cx="4532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997234" y="4585063"/>
            <a:ext cx="758158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35577" y="5097372"/>
            <a:ext cx="6818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9666514" y="5107577"/>
            <a:ext cx="191230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35577" y="5541373"/>
            <a:ext cx="112079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35577" y="6183086"/>
            <a:ext cx="30697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6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8" y="2407783"/>
            <a:ext cx="11443721" cy="194650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371600" y="2899954"/>
            <a:ext cx="10019211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365760" y="3331029"/>
            <a:ext cx="4728754" cy="261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503920" y="3331029"/>
            <a:ext cx="2011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365760" y="3892731"/>
            <a:ext cx="3944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676503" y="4354285"/>
            <a:ext cx="34485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9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3" y="386443"/>
            <a:ext cx="10472057" cy="4466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3" y="4852467"/>
            <a:ext cx="10279556" cy="88550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476103" y="744583"/>
            <a:ext cx="2704011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9575074" y="718457"/>
            <a:ext cx="10189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653451" y="1162594"/>
            <a:ext cx="914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827417" y="1606731"/>
            <a:ext cx="574765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1593669" y="2090057"/>
            <a:ext cx="8974182" cy="391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627017" y="2534194"/>
            <a:ext cx="4480560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939143" y="3853543"/>
            <a:ext cx="556477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519749" y="4284617"/>
            <a:ext cx="414092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4519749" y="4728754"/>
            <a:ext cx="428461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144000" y="4741817"/>
            <a:ext cx="16019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5" idx="3"/>
          </p:cNvCxnSpPr>
          <p:nvPr/>
        </p:nvCxnSpPr>
        <p:spPr>
          <a:xfrm flipV="1">
            <a:off x="627017" y="5295220"/>
            <a:ext cx="10118902" cy="21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27017" y="5737972"/>
            <a:ext cx="9666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170" y="448219"/>
            <a:ext cx="11525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25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67"/>
            <a:ext cx="11695872" cy="4981575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463040" y="1841863"/>
            <a:ext cx="9940834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26571" y="2299063"/>
            <a:ext cx="2246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8412480" y="2795451"/>
            <a:ext cx="3161211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26571" y="3331029"/>
            <a:ext cx="11077303" cy="65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26571" y="3853543"/>
            <a:ext cx="2129246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978331" y="4323806"/>
            <a:ext cx="85953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09006" y="4872446"/>
            <a:ext cx="1136468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09006" y="5353594"/>
            <a:ext cx="1136468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09005" y="5834742"/>
            <a:ext cx="6714309" cy="15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8" y="306841"/>
            <a:ext cx="9313409" cy="51283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8" y="5556330"/>
            <a:ext cx="9159043" cy="857588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162594" y="679269"/>
            <a:ext cx="6283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83326" y="1045029"/>
            <a:ext cx="3657600" cy="13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376057" y="1058091"/>
            <a:ext cx="50272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483326" y="1436914"/>
            <a:ext cx="679268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532811" y="1841863"/>
            <a:ext cx="2312126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83326" y="2246811"/>
            <a:ext cx="3252651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965269" y="2599509"/>
            <a:ext cx="28215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 flipV="1">
            <a:off x="6570617" y="2965269"/>
            <a:ext cx="2299063" cy="13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059783" y="3435531"/>
            <a:ext cx="13435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83326" y="3801291"/>
            <a:ext cx="500307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377440" y="4990011"/>
            <a:ext cx="7025851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87829" y="5435219"/>
            <a:ext cx="82818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C990-9C57-DA6A-2C3A-E34419906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15534-AEF7-C498-E532-661B6307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1" y="4735077"/>
            <a:ext cx="9936975" cy="190520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3719BE1-D97A-E22D-23CF-97AAB38B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39" y="1911379"/>
            <a:ext cx="3535656" cy="28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26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2" y="2540454"/>
            <a:ext cx="10862437" cy="1726746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3448594" y="2926080"/>
            <a:ext cx="582603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2037806" y="3357154"/>
            <a:ext cx="6296297" cy="52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6426926" y="3879670"/>
            <a:ext cx="4937760" cy="261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875211" y="4267200"/>
            <a:ext cx="2834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3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64065"/>
            <a:ext cx="11417730" cy="4696507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3618411" y="4258491"/>
            <a:ext cx="35922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679269" y="4728754"/>
            <a:ext cx="811203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795451" y="5238206"/>
            <a:ext cx="8817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79269" y="5760720"/>
            <a:ext cx="17242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161211" y="3291840"/>
            <a:ext cx="7563395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068389" y="2834640"/>
            <a:ext cx="2612571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2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26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6" y="1438955"/>
            <a:ext cx="11643914" cy="2958874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6583680" y="1933303"/>
            <a:ext cx="50030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679269" y="2429691"/>
            <a:ext cx="6361611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79269" y="2918392"/>
            <a:ext cx="7498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93669" y="3422469"/>
            <a:ext cx="91178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6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6" y="246969"/>
            <a:ext cx="10090377" cy="5167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7" y="5407502"/>
            <a:ext cx="10015216" cy="90193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332411" y="627017"/>
            <a:ext cx="8921932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16366" y="1081119"/>
            <a:ext cx="141114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11680" y="1094182"/>
            <a:ext cx="824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91527" y="1515291"/>
            <a:ext cx="98628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35577" y="1972491"/>
            <a:ext cx="893499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74766" y="3644537"/>
            <a:ext cx="5695405" cy="52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35577" y="4101737"/>
            <a:ext cx="6113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14754" y="3670663"/>
            <a:ext cx="3239589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602" y="2635665"/>
            <a:ext cx="1277575" cy="2069995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>
            <a:off x="7132320" y="4101737"/>
            <a:ext cx="30305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35577" y="4545874"/>
            <a:ext cx="6831874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79269" y="4966462"/>
            <a:ext cx="9157062" cy="36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572000" y="5414294"/>
            <a:ext cx="24427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209314" y="5407502"/>
            <a:ext cx="10450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574766" y="5858468"/>
            <a:ext cx="4950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606731" y="6309435"/>
            <a:ext cx="14238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4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0C86A-DCB0-5130-3525-9D4E3292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00C498-7502-9E12-D75A-326E777A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06" y="363734"/>
            <a:ext cx="3938444" cy="3181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1B99C0-90A7-5C8C-66F8-F43364A6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27" y="3985590"/>
            <a:ext cx="3162801" cy="2322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6953F-A9CD-8798-0730-35F39E63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18" y="1295447"/>
            <a:ext cx="5482076" cy="3955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DB37EC-E445-EB35-3FBF-F2889B9CF67C}"/>
              </a:ext>
            </a:extLst>
          </p:cNvPr>
          <p:cNvSpPr/>
          <p:nvPr/>
        </p:nvSpPr>
        <p:spPr>
          <a:xfrm>
            <a:off x="5919397" y="3273262"/>
            <a:ext cx="5069599" cy="1265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64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D4F-28C8-B555-82E2-00103C4F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BDD2-1706-2DC6-1B07-A49C9435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7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081"/>
            <a:ext cx="12014248" cy="392566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20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604684" y="2610465"/>
            <a:ext cx="110317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604684" y="3067665"/>
            <a:ext cx="52061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102645" y="3583858"/>
            <a:ext cx="1533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12955" y="4075471"/>
            <a:ext cx="112235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12955" y="4576916"/>
            <a:ext cx="112235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12955" y="5072742"/>
            <a:ext cx="77281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370114"/>
            <a:ext cx="10966385" cy="35414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0" y="4126365"/>
            <a:ext cx="10684680" cy="1468892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3392129" y="1135626"/>
            <a:ext cx="52504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65354" y="2585884"/>
            <a:ext cx="10023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392129" y="2978331"/>
            <a:ext cx="37140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82834" y="3461657"/>
            <a:ext cx="6230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565354" y="4624251"/>
            <a:ext cx="5312932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146766" y="5068389"/>
            <a:ext cx="5996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65354" y="5595257"/>
            <a:ext cx="6645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3" y="478969"/>
            <a:ext cx="9082767" cy="5934949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2782389" y="796834"/>
            <a:ext cx="68057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084217" y="1136469"/>
            <a:ext cx="8477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58091" y="1502229"/>
            <a:ext cx="5408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347166" y="2246811"/>
            <a:ext cx="121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084217" y="2625634"/>
            <a:ext cx="2612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682343" y="2625634"/>
            <a:ext cx="3905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1058091" y="3017548"/>
            <a:ext cx="8503920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084217" y="3389840"/>
            <a:ext cx="25211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782389" y="3801291"/>
            <a:ext cx="68057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75657" y="4153989"/>
            <a:ext cx="3696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699863" y="4153989"/>
            <a:ext cx="8882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75657" y="4506686"/>
            <a:ext cx="3944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084217" y="4872446"/>
            <a:ext cx="80597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8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7" y="1211035"/>
            <a:ext cx="11322432" cy="4710793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5107577" y="1645920"/>
            <a:ext cx="6191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9451" y="2050869"/>
            <a:ext cx="10776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83326" y="2495006"/>
            <a:ext cx="3670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667897" y="2495006"/>
            <a:ext cx="29130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435531" y="3004457"/>
            <a:ext cx="38012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2965269" y="4898571"/>
            <a:ext cx="5499462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449977" y="5342709"/>
            <a:ext cx="42846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464731" y="3958046"/>
            <a:ext cx="2821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09451" y="4441371"/>
            <a:ext cx="7615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9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3" y="2446562"/>
            <a:ext cx="11748765" cy="2016579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6113417" y="2899954"/>
            <a:ext cx="57084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18011" y="3422469"/>
            <a:ext cx="15806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262949" y="3879669"/>
            <a:ext cx="22729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33" y="112937"/>
            <a:ext cx="1790700" cy="2333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474" y="4780187"/>
            <a:ext cx="2657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41551"/>
            <a:ext cx="10567990" cy="19018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2" y="2343397"/>
            <a:ext cx="10391530" cy="323509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3918857" y="796834"/>
            <a:ext cx="1541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37360" y="1254034"/>
            <a:ext cx="64399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86659" y="1724297"/>
            <a:ext cx="437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72006" y="2834640"/>
            <a:ext cx="1381983" cy="87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86659" y="5081451"/>
            <a:ext cx="23655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54" y="5553433"/>
            <a:ext cx="2105025" cy="1114425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7062379" y="1724297"/>
            <a:ext cx="21861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0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43390" y="6183086"/>
            <a:ext cx="8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p. 22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5" y="2211841"/>
            <a:ext cx="11166814" cy="1902959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H="1">
            <a:off x="1567543" y="2638697"/>
            <a:ext cx="9170127" cy="13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696789" y="3082834"/>
            <a:ext cx="43629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78331" y="4114800"/>
            <a:ext cx="24950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7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162</Words>
  <Application>Microsoft Office PowerPoint</Application>
  <PresentationFormat>Widescreen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F. Garcìa Alcalà</cp:lastModifiedBy>
  <cp:revision>39</cp:revision>
  <dcterms:created xsi:type="dcterms:W3CDTF">2023-10-24T19:58:03Z</dcterms:created>
  <dcterms:modified xsi:type="dcterms:W3CDTF">2024-10-30T15:52:37Z</dcterms:modified>
</cp:coreProperties>
</file>