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1" r:id="rId3"/>
    <p:sldId id="272" r:id="rId4"/>
    <p:sldId id="273" r:id="rId5"/>
    <p:sldId id="274" r:id="rId6"/>
    <p:sldId id="275" r:id="rId7"/>
    <p:sldId id="288" r:id="rId8"/>
    <p:sldId id="276" r:id="rId9"/>
    <p:sldId id="277" r:id="rId10"/>
    <p:sldId id="278" r:id="rId11"/>
    <p:sldId id="279" r:id="rId12"/>
    <p:sldId id="280" r:id="rId13"/>
    <p:sldId id="281" r:id="rId14"/>
    <p:sldId id="282" r:id="rId15"/>
    <p:sldId id="283" r:id="rId16"/>
    <p:sldId id="284" r:id="rId17"/>
    <p:sldId id="285" r:id="rId18"/>
    <p:sldId id="286" r:id="rId19"/>
    <p:sldId id="287" r:id="rId20"/>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AE1F74-E3D3-E4A8-6736-6B55ECE7CD53}" v="240" dt="2024-09-18T19:12:33.4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6" d="100"/>
          <a:sy n="56" d="100"/>
        </p:scale>
        <p:origin x="10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ymond Ocampo Salazar" userId="8c5e0022-6c32-4ab7-ab0b-1a09adf74a88" providerId="ADAL" clId="{97858503-F82C-4DFE-A9A5-DE08B45E43A1}"/>
    <pc:docChg chg="undo custSel modSld">
      <pc:chgData name="Raymond Ocampo Salazar" userId="8c5e0022-6c32-4ab7-ab0b-1a09adf74a88" providerId="ADAL" clId="{97858503-F82C-4DFE-A9A5-DE08B45E43A1}" dt="2024-09-19T00:54:39.290" v="828" actId="20577"/>
      <pc:docMkLst>
        <pc:docMk/>
      </pc:docMkLst>
      <pc:sldChg chg="modSp mod">
        <pc:chgData name="Raymond Ocampo Salazar" userId="8c5e0022-6c32-4ab7-ab0b-1a09adf74a88" providerId="ADAL" clId="{97858503-F82C-4DFE-A9A5-DE08B45E43A1}" dt="2024-09-19T00:28:26.117" v="31" actId="20577"/>
        <pc:sldMkLst>
          <pc:docMk/>
          <pc:sldMk cId="2523750272" sldId="273"/>
        </pc:sldMkLst>
        <pc:spChg chg="mod">
          <ac:chgData name="Raymond Ocampo Salazar" userId="8c5e0022-6c32-4ab7-ab0b-1a09adf74a88" providerId="ADAL" clId="{97858503-F82C-4DFE-A9A5-DE08B45E43A1}" dt="2024-09-19T00:28:26.117" v="31" actId="20577"/>
          <ac:spMkLst>
            <pc:docMk/>
            <pc:sldMk cId="2523750272" sldId="273"/>
            <ac:spMk id="5" creationId="{9A82035A-E53E-E196-1F5D-CDF0B9E24531}"/>
          </ac:spMkLst>
        </pc:spChg>
      </pc:sldChg>
      <pc:sldChg chg="modSp mod">
        <pc:chgData name="Raymond Ocampo Salazar" userId="8c5e0022-6c32-4ab7-ab0b-1a09adf74a88" providerId="ADAL" clId="{97858503-F82C-4DFE-A9A5-DE08B45E43A1}" dt="2024-09-19T00:33:17.953" v="111" actId="20577"/>
        <pc:sldMkLst>
          <pc:docMk/>
          <pc:sldMk cId="791360289" sldId="275"/>
        </pc:sldMkLst>
        <pc:spChg chg="mod">
          <ac:chgData name="Raymond Ocampo Salazar" userId="8c5e0022-6c32-4ab7-ab0b-1a09adf74a88" providerId="ADAL" clId="{97858503-F82C-4DFE-A9A5-DE08B45E43A1}" dt="2024-09-19T00:33:17.953" v="111" actId="20577"/>
          <ac:spMkLst>
            <pc:docMk/>
            <pc:sldMk cId="791360289" sldId="275"/>
            <ac:spMk id="3" creationId="{F2671507-107A-5302-7A21-C21520DF6BF5}"/>
          </ac:spMkLst>
        </pc:spChg>
      </pc:sldChg>
      <pc:sldChg chg="modSp mod">
        <pc:chgData name="Raymond Ocampo Salazar" userId="8c5e0022-6c32-4ab7-ab0b-1a09adf74a88" providerId="ADAL" clId="{97858503-F82C-4DFE-A9A5-DE08B45E43A1}" dt="2024-09-19T00:36:29.118" v="210" actId="20577"/>
        <pc:sldMkLst>
          <pc:docMk/>
          <pc:sldMk cId="2988617235" sldId="276"/>
        </pc:sldMkLst>
        <pc:spChg chg="mod">
          <ac:chgData name="Raymond Ocampo Salazar" userId="8c5e0022-6c32-4ab7-ab0b-1a09adf74a88" providerId="ADAL" clId="{97858503-F82C-4DFE-A9A5-DE08B45E43A1}" dt="2024-09-19T00:36:29.118" v="210" actId="20577"/>
          <ac:spMkLst>
            <pc:docMk/>
            <pc:sldMk cId="2988617235" sldId="276"/>
            <ac:spMk id="2" creationId="{782EF5C8-E62E-B908-37DD-5299C4E08668}"/>
          </ac:spMkLst>
        </pc:spChg>
      </pc:sldChg>
      <pc:sldChg chg="modSp mod">
        <pc:chgData name="Raymond Ocampo Salazar" userId="8c5e0022-6c32-4ab7-ab0b-1a09adf74a88" providerId="ADAL" clId="{97858503-F82C-4DFE-A9A5-DE08B45E43A1}" dt="2024-09-19T00:37:18.584" v="219" actId="20577"/>
        <pc:sldMkLst>
          <pc:docMk/>
          <pc:sldMk cId="2165991166" sldId="277"/>
        </pc:sldMkLst>
        <pc:spChg chg="mod">
          <ac:chgData name="Raymond Ocampo Salazar" userId="8c5e0022-6c32-4ab7-ab0b-1a09adf74a88" providerId="ADAL" clId="{97858503-F82C-4DFE-A9A5-DE08B45E43A1}" dt="2024-09-19T00:37:18.584" v="219" actId="20577"/>
          <ac:spMkLst>
            <pc:docMk/>
            <pc:sldMk cId="2165991166" sldId="277"/>
            <ac:spMk id="3" creationId="{F2671507-107A-5302-7A21-C21520DF6BF5}"/>
          </ac:spMkLst>
        </pc:spChg>
      </pc:sldChg>
      <pc:sldChg chg="modSp mod">
        <pc:chgData name="Raymond Ocampo Salazar" userId="8c5e0022-6c32-4ab7-ab0b-1a09adf74a88" providerId="ADAL" clId="{97858503-F82C-4DFE-A9A5-DE08B45E43A1}" dt="2024-09-19T00:39:13.530" v="250" actId="20577"/>
        <pc:sldMkLst>
          <pc:docMk/>
          <pc:sldMk cId="3360787144" sldId="279"/>
        </pc:sldMkLst>
        <pc:spChg chg="mod">
          <ac:chgData name="Raymond Ocampo Salazar" userId="8c5e0022-6c32-4ab7-ab0b-1a09adf74a88" providerId="ADAL" clId="{97858503-F82C-4DFE-A9A5-DE08B45E43A1}" dt="2024-09-19T00:39:13.530" v="250" actId="20577"/>
          <ac:spMkLst>
            <pc:docMk/>
            <pc:sldMk cId="3360787144" sldId="279"/>
            <ac:spMk id="3" creationId="{E706EE59-F0C2-2893-7270-91E3E11B44BB}"/>
          </ac:spMkLst>
        </pc:spChg>
      </pc:sldChg>
      <pc:sldChg chg="modSp mod">
        <pc:chgData name="Raymond Ocampo Salazar" userId="8c5e0022-6c32-4ab7-ab0b-1a09adf74a88" providerId="ADAL" clId="{97858503-F82C-4DFE-A9A5-DE08B45E43A1}" dt="2024-09-19T00:44:26.344" v="326" actId="20577"/>
        <pc:sldMkLst>
          <pc:docMk/>
          <pc:sldMk cId="242919246" sldId="281"/>
        </pc:sldMkLst>
        <pc:spChg chg="mod">
          <ac:chgData name="Raymond Ocampo Salazar" userId="8c5e0022-6c32-4ab7-ab0b-1a09adf74a88" providerId="ADAL" clId="{97858503-F82C-4DFE-A9A5-DE08B45E43A1}" dt="2024-09-19T00:44:26.344" v="326" actId="20577"/>
          <ac:spMkLst>
            <pc:docMk/>
            <pc:sldMk cId="242919246" sldId="281"/>
            <ac:spMk id="5" creationId="{5F6949FF-0A0D-39C7-EA28-E6D8CD232EB9}"/>
          </ac:spMkLst>
        </pc:spChg>
      </pc:sldChg>
      <pc:sldChg chg="modSp mod">
        <pc:chgData name="Raymond Ocampo Salazar" userId="8c5e0022-6c32-4ab7-ab0b-1a09adf74a88" providerId="ADAL" clId="{97858503-F82C-4DFE-A9A5-DE08B45E43A1}" dt="2024-09-19T00:48:14.159" v="417" actId="114"/>
        <pc:sldMkLst>
          <pc:docMk/>
          <pc:sldMk cId="1540381894" sldId="282"/>
        </pc:sldMkLst>
        <pc:spChg chg="mod">
          <ac:chgData name="Raymond Ocampo Salazar" userId="8c5e0022-6c32-4ab7-ab0b-1a09adf74a88" providerId="ADAL" clId="{97858503-F82C-4DFE-A9A5-DE08B45E43A1}" dt="2024-09-19T00:48:14.159" v="417" actId="114"/>
          <ac:spMkLst>
            <pc:docMk/>
            <pc:sldMk cId="1540381894" sldId="282"/>
            <ac:spMk id="3" creationId="{3C9C0381-8368-F121-BF1C-6326911F2752}"/>
          </ac:spMkLst>
        </pc:spChg>
      </pc:sldChg>
      <pc:sldChg chg="modSp mod">
        <pc:chgData name="Raymond Ocampo Salazar" userId="8c5e0022-6c32-4ab7-ab0b-1a09adf74a88" providerId="ADAL" clId="{97858503-F82C-4DFE-A9A5-DE08B45E43A1}" dt="2024-09-19T00:48:56.808" v="432"/>
        <pc:sldMkLst>
          <pc:docMk/>
          <pc:sldMk cId="3683896282" sldId="283"/>
        </pc:sldMkLst>
        <pc:spChg chg="mod">
          <ac:chgData name="Raymond Ocampo Salazar" userId="8c5e0022-6c32-4ab7-ab0b-1a09adf74a88" providerId="ADAL" clId="{97858503-F82C-4DFE-A9A5-DE08B45E43A1}" dt="2024-09-19T00:48:56.808" v="432"/>
          <ac:spMkLst>
            <pc:docMk/>
            <pc:sldMk cId="3683896282" sldId="283"/>
            <ac:spMk id="3" creationId="{3C9C0381-8368-F121-BF1C-6326911F2752}"/>
          </ac:spMkLst>
        </pc:spChg>
      </pc:sldChg>
      <pc:sldChg chg="modSp mod">
        <pc:chgData name="Raymond Ocampo Salazar" userId="8c5e0022-6c32-4ab7-ab0b-1a09adf74a88" providerId="ADAL" clId="{97858503-F82C-4DFE-A9A5-DE08B45E43A1}" dt="2024-09-19T00:54:31.488" v="816" actId="20577"/>
        <pc:sldMkLst>
          <pc:docMk/>
          <pc:sldMk cId="4148394116" sldId="285"/>
        </pc:sldMkLst>
        <pc:spChg chg="mod">
          <ac:chgData name="Raymond Ocampo Salazar" userId="8c5e0022-6c32-4ab7-ab0b-1a09adf74a88" providerId="ADAL" clId="{97858503-F82C-4DFE-A9A5-DE08B45E43A1}" dt="2024-09-19T00:54:31.488" v="816" actId="20577"/>
          <ac:spMkLst>
            <pc:docMk/>
            <pc:sldMk cId="4148394116" sldId="285"/>
            <ac:spMk id="2" creationId="{D1D9010A-3CB9-D5EC-4EBD-6F5B70F66CD0}"/>
          </ac:spMkLst>
        </pc:spChg>
        <pc:spChg chg="mod">
          <ac:chgData name="Raymond Ocampo Salazar" userId="8c5e0022-6c32-4ab7-ab0b-1a09adf74a88" providerId="ADAL" clId="{97858503-F82C-4DFE-A9A5-DE08B45E43A1}" dt="2024-09-19T00:49:23.649" v="433" actId="114"/>
          <ac:spMkLst>
            <pc:docMk/>
            <pc:sldMk cId="4148394116" sldId="285"/>
            <ac:spMk id="3" creationId="{67452E0C-72A5-F5BB-1F44-CE4ECE74EBD0}"/>
          </ac:spMkLst>
        </pc:spChg>
      </pc:sldChg>
      <pc:sldChg chg="modSp mod">
        <pc:chgData name="Raymond Ocampo Salazar" userId="8c5e0022-6c32-4ab7-ab0b-1a09adf74a88" providerId="ADAL" clId="{97858503-F82C-4DFE-A9A5-DE08B45E43A1}" dt="2024-09-19T00:54:12.266" v="799" actId="20577"/>
        <pc:sldMkLst>
          <pc:docMk/>
          <pc:sldMk cId="3276527331" sldId="286"/>
        </pc:sldMkLst>
        <pc:spChg chg="mod">
          <ac:chgData name="Raymond Ocampo Salazar" userId="8c5e0022-6c32-4ab7-ab0b-1a09adf74a88" providerId="ADAL" clId="{97858503-F82C-4DFE-A9A5-DE08B45E43A1}" dt="2024-09-19T00:50:55.161" v="434" actId="20577"/>
          <ac:spMkLst>
            <pc:docMk/>
            <pc:sldMk cId="3276527331" sldId="286"/>
            <ac:spMk id="2" creationId="{EAAE2E44-107F-2347-F7D3-8A5C6BBA763C}"/>
          </ac:spMkLst>
        </pc:spChg>
        <pc:spChg chg="mod">
          <ac:chgData name="Raymond Ocampo Salazar" userId="8c5e0022-6c32-4ab7-ab0b-1a09adf74a88" providerId="ADAL" clId="{97858503-F82C-4DFE-A9A5-DE08B45E43A1}" dt="2024-09-19T00:54:12.266" v="799" actId="20577"/>
          <ac:spMkLst>
            <pc:docMk/>
            <pc:sldMk cId="3276527331" sldId="286"/>
            <ac:spMk id="3" creationId="{ED03C9A3-489E-AEDD-4259-A9837BC90FCB}"/>
          </ac:spMkLst>
        </pc:spChg>
      </pc:sldChg>
      <pc:sldChg chg="modSp mod">
        <pc:chgData name="Raymond Ocampo Salazar" userId="8c5e0022-6c32-4ab7-ab0b-1a09adf74a88" providerId="ADAL" clId="{97858503-F82C-4DFE-A9A5-DE08B45E43A1}" dt="2024-09-19T00:54:39.290" v="828" actId="20577"/>
        <pc:sldMkLst>
          <pc:docMk/>
          <pc:sldMk cId="2931593499" sldId="287"/>
        </pc:sldMkLst>
        <pc:spChg chg="mod">
          <ac:chgData name="Raymond Ocampo Salazar" userId="8c5e0022-6c32-4ab7-ab0b-1a09adf74a88" providerId="ADAL" clId="{97858503-F82C-4DFE-A9A5-DE08B45E43A1}" dt="2024-09-19T00:54:39.290" v="828" actId="20577"/>
          <ac:spMkLst>
            <pc:docMk/>
            <pc:sldMk cId="2931593499" sldId="287"/>
            <ac:spMk id="2" creationId="{3F728EFA-24B4-B405-C32C-6D2760972A97}"/>
          </ac:spMkLst>
        </pc:spChg>
      </pc:sldChg>
      <pc:sldChg chg="modSp mod">
        <pc:chgData name="Raymond Ocampo Salazar" userId="8c5e0022-6c32-4ab7-ab0b-1a09adf74a88" providerId="ADAL" clId="{97858503-F82C-4DFE-A9A5-DE08B45E43A1}" dt="2024-09-19T00:35:05.340" v="146" actId="20577"/>
        <pc:sldMkLst>
          <pc:docMk/>
          <pc:sldMk cId="1556498504" sldId="288"/>
        </pc:sldMkLst>
        <pc:spChg chg="mod">
          <ac:chgData name="Raymond Ocampo Salazar" userId="8c5e0022-6c32-4ab7-ab0b-1a09adf74a88" providerId="ADAL" clId="{97858503-F82C-4DFE-A9A5-DE08B45E43A1}" dt="2024-09-19T00:35:05.340" v="146" actId="20577"/>
          <ac:spMkLst>
            <pc:docMk/>
            <pc:sldMk cId="1556498504" sldId="288"/>
            <ac:spMk id="3" creationId="{28C68A9C-9BAF-C8AC-AC22-AAD97364B359}"/>
          </ac:spMkLst>
        </pc:spChg>
      </pc:sldChg>
    </pc:docChg>
  </pc:docChgLst>
  <pc:docChgLst>
    <pc:chgData name="Raymond Ocampo Salazar" userId="S::raymond.ocampo@uarm.pe::8c5e0022-6c32-4ab7-ab0b-1a09adf74a88" providerId="AD" clId="Web-{25AE1F74-E3D3-E4A8-6736-6B55ECE7CD53}"/>
    <pc:docChg chg="addSld modSld">
      <pc:chgData name="Raymond Ocampo Salazar" userId="S::raymond.ocampo@uarm.pe::8c5e0022-6c32-4ab7-ab0b-1a09adf74a88" providerId="AD" clId="Web-{25AE1F74-E3D3-E4A8-6736-6B55ECE7CD53}" dt="2024-09-18T19:12:32.763" v="244" actId="20577"/>
      <pc:docMkLst>
        <pc:docMk/>
      </pc:docMkLst>
      <pc:sldChg chg="modSp">
        <pc:chgData name="Raymond Ocampo Salazar" userId="S::raymond.ocampo@uarm.pe::8c5e0022-6c32-4ab7-ab0b-1a09adf74a88" providerId="AD" clId="Web-{25AE1F74-E3D3-E4A8-6736-6B55ECE7CD53}" dt="2024-09-18T19:03:49.496" v="72" actId="1076"/>
        <pc:sldMkLst>
          <pc:docMk/>
          <pc:sldMk cId="2272486926" sldId="272"/>
        </pc:sldMkLst>
        <pc:spChg chg="mod">
          <ac:chgData name="Raymond Ocampo Salazar" userId="S::raymond.ocampo@uarm.pe::8c5e0022-6c32-4ab7-ab0b-1a09adf74a88" providerId="AD" clId="Web-{25AE1F74-E3D3-E4A8-6736-6B55ECE7CD53}" dt="2024-09-18T19:03:46.527" v="71" actId="20577"/>
          <ac:spMkLst>
            <pc:docMk/>
            <pc:sldMk cId="2272486926" sldId="272"/>
            <ac:spMk id="4" creationId="{519C4457-DAAC-9381-6151-01935E3647CB}"/>
          </ac:spMkLst>
        </pc:spChg>
        <pc:spChg chg="mod">
          <ac:chgData name="Raymond Ocampo Salazar" userId="S::raymond.ocampo@uarm.pe::8c5e0022-6c32-4ab7-ab0b-1a09adf74a88" providerId="AD" clId="Web-{25AE1F74-E3D3-E4A8-6736-6B55ECE7CD53}" dt="2024-09-18T19:03:49.496" v="72" actId="1076"/>
          <ac:spMkLst>
            <pc:docMk/>
            <pc:sldMk cId="2272486926" sldId="272"/>
            <ac:spMk id="5" creationId="{9A82035A-E53E-E196-1F5D-CDF0B9E24531}"/>
          </ac:spMkLst>
        </pc:spChg>
      </pc:sldChg>
      <pc:sldChg chg="modSp">
        <pc:chgData name="Raymond Ocampo Salazar" userId="S::raymond.ocampo@uarm.pe::8c5e0022-6c32-4ab7-ab0b-1a09adf74a88" providerId="AD" clId="Web-{25AE1F74-E3D3-E4A8-6736-6B55ECE7CD53}" dt="2024-09-18T19:03:41.324" v="70" actId="1076"/>
        <pc:sldMkLst>
          <pc:docMk/>
          <pc:sldMk cId="2523750272" sldId="273"/>
        </pc:sldMkLst>
        <pc:spChg chg="mod">
          <ac:chgData name="Raymond Ocampo Salazar" userId="S::raymond.ocampo@uarm.pe::8c5e0022-6c32-4ab7-ab0b-1a09adf74a88" providerId="AD" clId="Web-{25AE1F74-E3D3-E4A8-6736-6B55ECE7CD53}" dt="2024-09-18T19:03:38.105" v="69" actId="1076"/>
          <ac:spMkLst>
            <pc:docMk/>
            <pc:sldMk cId="2523750272" sldId="273"/>
            <ac:spMk id="4" creationId="{519C4457-DAAC-9381-6151-01935E3647CB}"/>
          </ac:spMkLst>
        </pc:spChg>
        <pc:spChg chg="mod">
          <ac:chgData name="Raymond Ocampo Salazar" userId="S::raymond.ocampo@uarm.pe::8c5e0022-6c32-4ab7-ab0b-1a09adf74a88" providerId="AD" clId="Web-{25AE1F74-E3D3-E4A8-6736-6B55ECE7CD53}" dt="2024-09-18T19:03:41.324" v="70" actId="1076"/>
          <ac:spMkLst>
            <pc:docMk/>
            <pc:sldMk cId="2523750272" sldId="273"/>
            <ac:spMk id="5" creationId="{9A82035A-E53E-E196-1F5D-CDF0B9E24531}"/>
          </ac:spMkLst>
        </pc:spChg>
      </pc:sldChg>
      <pc:sldChg chg="modSp">
        <pc:chgData name="Raymond Ocampo Salazar" userId="S::raymond.ocampo@uarm.pe::8c5e0022-6c32-4ab7-ab0b-1a09adf74a88" providerId="AD" clId="Web-{25AE1F74-E3D3-E4A8-6736-6B55ECE7CD53}" dt="2024-09-18T19:03:24.010" v="66" actId="1076"/>
        <pc:sldMkLst>
          <pc:docMk/>
          <pc:sldMk cId="336717468" sldId="274"/>
        </pc:sldMkLst>
        <pc:spChg chg="mod">
          <ac:chgData name="Raymond Ocampo Salazar" userId="S::raymond.ocampo@uarm.pe::8c5e0022-6c32-4ab7-ab0b-1a09adf74a88" providerId="AD" clId="Web-{25AE1F74-E3D3-E4A8-6736-6B55ECE7CD53}" dt="2024-09-18T19:02:17.318" v="48" actId="20577"/>
          <ac:spMkLst>
            <pc:docMk/>
            <pc:sldMk cId="336717468" sldId="274"/>
            <ac:spMk id="2" creationId="{70EC56CD-520B-1035-0CE3-1DBA24CD8DC4}"/>
          </ac:spMkLst>
        </pc:spChg>
        <pc:spChg chg="mod">
          <ac:chgData name="Raymond Ocampo Salazar" userId="S::raymond.ocampo@uarm.pe::8c5e0022-6c32-4ab7-ab0b-1a09adf74a88" providerId="AD" clId="Web-{25AE1F74-E3D3-E4A8-6736-6B55ECE7CD53}" dt="2024-09-18T19:03:24.010" v="66" actId="1076"/>
          <ac:spMkLst>
            <pc:docMk/>
            <pc:sldMk cId="336717468" sldId="274"/>
            <ac:spMk id="3" creationId="{D82C69F4-C2D7-F46B-1CA7-74C91E078848}"/>
          </ac:spMkLst>
        </pc:spChg>
      </pc:sldChg>
      <pc:sldChg chg="modSp">
        <pc:chgData name="Raymond Ocampo Salazar" userId="S::raymond.ocampo@uarm.pe::8c5e0022-6c32-4ab7-ab0b-1a09adf74a88" providerId="AD" clId="Web-{25AE1F74-E3D3-E4A8-6736-6B55ECE7CD53}" dt="2024-09-18T19:03:18.197" v="64" actId="1076"/>
        <pc:sldMkLst>
          <pc:docMk/>
          <pc:sldMk cId="791360289" sldId="275"/>
        </pc:sldMkLst>
        <pc:spChg chg="mod">
          <ac:chgData name="Raymond Ocampo Salazar" userId="S::raymond.ocampo@uarm.pe::8c5e0022-6c32-4ab7-ab0b-1a09adf74a88" providerId="AD" clId="Web-{25AE1F74-E3D3-E4A8-6736-6B55ECE7CD53}" dt="2024-09-18T19:03:18.197" v="64" actId="1076"/>
          <ac:spMkLst>
            <pc:docMk/>
            <pc:sldMk cId="791360289" sldId="275"/>
            <ac:spMk id="2" creationId="{782EF5C8-E62E-B908-37DD-5299C4E08668}"/>
          </ac:spMkLst>
        </pc:spChg>
        <pc:spChg chg="mod">
          <ac:chgData name="Raymond Ocampo Salazar" userId="S::raymond.ocampo@uarm.pe::8c5e0022-6c32-4ab7-ab0b-1a09adf74a88" providerId="AD" clId="Web-{25AE1F74-E3D3-E4A8-6736-6B55ECE7CD53}" dt="2024-09-18T19:03:15.619" v="63" actId="1076"/>
          <ac:spMkLst>
            <pc:docMk/>
            <pc:sldMk cId="791360289" sldId="275"/>
            <ac:spMk id="3" creationId="{F2671507-107A-5302-7A21-C21520DF6BF5}"/>
          </ac:spMkLst>
        </pc:spChg>
      </pc:sldChg>
      <pc:sldChg chg="modSp">
        <pc:chgData name="Raymond Ocampo Salazar" userId="S::raymond.ocampo@uarm.pe::8c5e0022-6c32-4ab7-ab0b-1a09adf74a88" providerId="AD" clId="Web-{25AE1F74-E3D3-E4A8-6736-6B55ECE7CD53}" dt="2024-09-18T19:04:19.686" v="83" actId="1076"/>
        <pc:sldMkLst>
          <pc:docMk/>
          <pc:sldMk cId="2988617235" sldId="276"/>
        </pc:sldMkLst>
        <pc:spChg chg="mod">
          <ac:chgData name="Raymond Ocampo Salazar" userId="S::raymond.ocampo@uarm.pe::8c5e0022-6c32-4ab7-ab0b-1a09adf74a88" providerId="AD" clId="Web-{25AE1F74-E3D3-E4A8-6736-6B55ECE7CD53}" dt="2024-09-18T19:04:16.404" v="82" actId="20577"/>
          <ac:spMkLst>
            <pc:docMk/>
            <pc:sldMk cId="2988617235" sldId="276"/>
            <ac:spMk id="2" creationId="{782EF5C8-E62E-B908-37DD-5299C4E08668}"/>
          </ac:spMkLst>
        </pc:spChg>
        <pc:spChg chg="mod">
          <ac:chgData name="Raymond Ocampo Salazar" userId="S::raymond.ocampo@uarm.pe::8c5e0022-6c32-4ab7-ab0b-1a09adf74a88" providerId="AD" clId="Web-{25AE1F74-E3D3-E4A8-6736-6B55ECE7CD53}" dt="2024-09-18T19:04:19.686" v="83" actId="1076"/>
          <ac:spMkLst>
            <pc:docMk/>
            <pc:sldMk cId="2988617235" sldId="276"/>
            <ac:spMk id="3" creationId="{F2671507-107A-5302-7A21-C21520DF6BF5}"/>
          </ac:spMkLst>
        </pc:spChg>
      </pc:sldChg>
      <pc:sldChg chg="modSp">
        <pc:chgData name="Raymond Ocampo Salazar" userId="S::raymond.ocampo@uarm.pe::8c5e0022-6c32-4ab7-ab0b-1a09adf74a88" providerId="AD" clId="Web-{25AE1F74-E3D3-E4A8-6736-6B55ECE7CD53}" dt="2024-09-18T19:05:41.894" v="99" actId="1076"/>
        <pc:sldMkLst>
          <pc:docMk/>
          <pc:sldMk cId="2165991166" sldId="277"/>
        </pc:sldMkLst>
        <pc:spChg chg="mod">
          <ac:chgData name="Raymond Ocampo Salazar" userId="S::raymond.ocampo@uarm.pe::8c5e0022-6c32-4ab7-ab0b-1a09adf74a88" providerId="AD" clId="Web-{25AE1F74-E3D3-E4A8-6736-6B55ECE7CD53}" dt="2024-09-18T19:05:38.269" v="98" actId="20577"/>
          <ac:spMkLst>
            <pc:docMk/>
            <pc:sldMk cId="2165991166" sldId="277"/>
            <ac:spMk id="2" creationId="{782EF5C8-E62E-B908-37DD-5299C4E08668}"/>
          </ac:spMkLst>
        </pc:spChg>
        <pc:spChg chg="mod">
          <ac:chgData name="Raymond Ocampo Salazar" userId="S::raymond.ocampo@uarm.pe::8c5e0022-6c32-4ab7-ab0b-1a09adf74a88" providerId="AD" clId="Web-{25AE1F74-E3D3-E4A8-6736-6B55ECE7CD53}" dt="2024-09-18T19:05:41.894" v="99" actId="1076"/>
          <ac:spMkLst>
            <pc:docMk/>
            <pc:sldMk cId="2165991166" sldId="277"/>
            <ac:spMk id="3" creationId="{F2671507-107A-5302-7A21-C21520DF6BF5}"/>
          </ac:spMkLst>
        </pc:spChg>
      </pc:sldChg>
      <pc:sldChg chg="modSp">
        <pc:chgData name="Raymond Ocampo Salazar" userId="S::raymond.ocampo@uarm.pe::8c5e0022-6c32-4ab7-ab0b-1a09adf74a88" providerId="AD" clId="Web-{25AE1F74-E3D3-E4A8-6736-6B55ECE7CD53}" dt="2024-09-18T19:06:01.192" v="106" actId="1076"/>
        <pc:sldMkLst>
          <pc:docMk/>
          <pc:sldMk cId="2968782010" sldId="278"/>
        </pc:sldMkLst>
        <pc:spChg chg="mod">
          <ac:chgData name="Raymond Ocampo Salazar" userId="S::raymond.ocampo@uarm.pe::8c5e0022-6c32-4ab7-ab0b-1a09adf74a88" providerId="AD" clId="Web-{25AE1F74-E3D3-E4A8-6736-6B55ECE7CD53}" dt="2024-09-18T19:05:57.832" v="105" actId="20577"/>
          <ac:spMkLst>
            <pc:docMk/>
            <pc:sldMk cId="2968782010" sldId="278"/>
            <ac:spMk id="2" creationId="{33794801-D7AC-E359-013E-63E6219C84CD}"/>
          </ac:spMkLst>
        </pc:spChg>
        <pc:spChg chg="mod">
          <ac:chgData name="Raymond Ocampo Salazar" userId="S::raymond.ocampo@uarm.pe::8c5e0022-6c32-4ab7-ab0b-1a09adf74a88" providerId="AD" clId="Web-{25AE1F74-E3D3-E4A8-6736-6B55ECE7CD53}" dt="2024-09-18T19:06:01.192" v="106" actId="1076"/>
          <ac:spMkLst>
            <pc:docMk/>
            <pc:sldMk cId="2968782010" sldId="278"/>
            <ac:spMk id="3" creationId="{B7D7D632-82F8-D4A6-5816-BE167CEBAB1C}"/>
          </ac:spMkLst>
        </pc:spChg>
      </pc:sldChg>
      <pc:sldChg chg="modSp">
        <pc:chgData name="Raymond Ocampo Salazar" userId="S::raymond.ocampo@uarm.pe::8c5e0022-6c32-4ab7-ab0b-1a09adf74a88" providerId="AD" clId="Web-{25AE1F74-E3D3-E4A8-6736-6B55ECE7CD53}" dt="2024-09-18T19:12:07.402" v="231" actId="20577"/>
        <pc:sldMkLst>
          <pc:docMk/>
          <pc:sldMk cId="1540381894" sldId="282"/>
        </pc:sldMkLst>
        <pc:spChg chg="mod">
          <ac:chgData name="Raymond Ocampo Salazar" userId="S::raymond.ocampo@uarm.pe::8c5e0022-6c32-4ab7-ab0b-1a09adf74a88" providerId="AD" clId="Web-{25AE1F74-E3D3-E4A8-6736-6B55ECE7CD53}" dt="2024-09-18T19:11:07.367" v="161" actId="20577"/>
          <ac:spMkLst>
            <pc:docMk/>
            <pc:sldMk cId="1540381894" sldId="282"/>
            <ac:spMk id="2" creationId="{F537FA55-1931-4BA3-9492-3DE6B5A3D216}"/>
          </ac:spMkLst>
        </pc:spChg>
        <pc:spChg chg="mod">
          <ac:chgData name="Raymond Ocampo Salazar" userId="S::raymond.ocampo@uarm.pe::8c5e0022-6c32-4ab7-ab0b-1a09adf74a88" providerId="AD" clId="Web-{25AE1F74-E3D3-E4A8-6736-6B55ECE7CD53}" dt="2024-09-18T19:12:07.402" v="231" actId="20577"/>
          <ac:spMkLst>
            <pc:docMk/>
            <pc:sldMk cId="1540381894" sldId="282"/>
            <ac:spMk id="3" creationId="{3C9C0381-8368-F121-BF1C-6326911F2752}"/>
          </ac:spMkLst>
        </pc:spChg>
      </pc:sldChg>
      <pc:sldChg chg="modSp">
        <pc:chgData name="Raymond Ocampo Salazar" userId="S::raymond.ocampo@uarm.pe::8c5e0022-6c32-4ab7-ab0b-1a09adf74a88" providerId="AD" clId="Web-{25AE1F74-E3D3-E4A8-6736-6B55ECE7CD53}" dt="2024-09-18T19:12:32.763" v="244" actId="20577"/>
        <pc:sldMkLst>
          <pc:docMk/>
          <pc:sldMk cId="3683896282" sldId="283"/>
        </pc:sldMkLst>
        <pc:spChg chg="mod">
          <ac:chgData name="Raymond Ocampo Salazar" userId="S::raymond.ocampo@uarm.pe::8c5e0022-6c32-4ab7-ab0b-1a09adf74a88" providerId="AD" clId="Web-{25AE1F74-E3D3-E4A8-6736-6B55ECE7CD53}" dt="2024-09-18T19:10:49.101" v="136" actId="20577"/>
          <ac:spMkLst>
            <pc:docMk/>
            <pc:sldMk cId="3683896282" sldId="283"/>
            <ac:spMk id="2" creationId="{F537FA55-1931-4BA3-9492-3DE6B5A3D216}"/>
          </ac:spMkLst>
        </pc:spChg>
        <pc:spChg chg="mod">
          <ac:chgData name="Raymond Ocampo Salazar" userId="S::raymond.ocampo@uarm.pe::8c5e0022-6c32-4ab7-ab0b-1a09adf74a88" providerId="AD" clId="Web-{25AE1F74-E3D3-E4A8-6736-6B55ECE7CD53}" dt="2024-09-18T19:12:32.763" v="244" actId="20577"/>
          <ac:spMkLst>
            <pc:docMk/>
            <pc:sldMk cId="3683896282" sldId="283"/>
            <ac:spMk id="3" creationId="{3C9C0381-8368-F121-BF1C-6326911F2752}"/>
          </ac:spMkLst>
        </pc:spChg>
      </pc:sldChg>
      <pc:sldChg chg="modSp new">
        <pc:chgData name="Raymond Ocampo Salazar" userId="S::raymond.ocampo@uarm.pe::8c5e0022-6c32-4ab7-ab0b-1a09adf74a88" providerId="AD" clId="Web-{25AE1F74-E3D3-E4A8-6736-6B55ECE7CD53}" dt="2024-09-18T19:03:09.103" v="62" actId="1076"/>
        <pc:sldMkLst>
          <pc:docMk/>
          <pc:sldMk cId="1556498504" sldId="288"/>
        </pc:sldMkLst>
        <pc:spChg chg="mod">
          <ac:chgData name="Raymond Ocampo Salazar" userId="S::raymond.ocampo@uarm.pe::8c5e0022-6c32-4ab7-ab0b-1a09adf74a88" providerId="AD" clId="Web-{25AE1F74-E3D3-E4A8-6736-6B55ECE7CD53}" dt="2024-09-18T19:03:04.837" v="61" actId="1076"/>
          <ac:spMkLst>
            <pc:docMk/>
            <pc:sldMk cId="1556498504" sldId="288"/>
            <ac:spMk id="2" creationId="{9F060082-C916-67A7-9AF4-DFCFDE9A7B90}"/>
          </ac:spMkLst>
        </pc:spChg>
        <pc:spChg chg="mod">
          <ac:chgData name="Raymond Ocampo Salazar" userId="S::raymond.ocampo@uarm.pe::8c5e0022-6c32-4ab7-ab0b-1a09adf74a88" providerId="AD" clId="Web-{25AE1F74-E3D3-E4A8-6736-6B55ECE7CD53}" dt="2024-09-18T19:03:09.103" v="62" actId="1076"/>
          <ac:spMkLst>
            <pc:docMk/>
            <pc:sldMk cId="1556498504" sldId="288"/>
            <ac:spMk id="3" creationId="{28C68A9C-9BAF-C8AC-AC22-AAD97364B35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94F5D6-6208-7497-8CBD-1C6B1B71DB0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6C015F7-27F5-3589-49E2-F2B7BB536B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88EFC889-CBCF-0EEF-EE50-0EC7BFF6E5FE}"/>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5" name="Marcador de pie de página 4">
            <a:extLst>
              <a:ext uri="{FF2B5EF4-FFF2-40B4-BE49-F238E27FC236}">
                <a16:creationId xmlns:a16="http://schemas.microsoft.com/office/drawing/2014/main" id="{F8EC5971-397A-F43E-8FF9-8156DAE4ED60}"/>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F9A81F9-E045-DB4A-45E7-9B31D12AC804}"/>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368399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E2BEB2-694B-0AA0-DA79-62722D36B733}"/>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038B1C72-D682-4318-56AE-883F2770151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7E679554-4CF4-77BD-9C66-285AB58EF561}"/>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5" name="Marcador de pie de página 4">
            <a:extLst>
              <a:ext uri="{FF2B5EF4-FFF2-40B4-BE49-F238E27FC236}">
                <a16:creationId xmlns:a16="http://schemas.microsoft.com/office/drawing/2014/main" id="{B66AB98C-BFD0-53FD-2988-A9C8E8BF0AD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8ABE0675-5203-2AD0-A2BA-BF1FDB898E5C}"/>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67147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57E4F88-AA08-014C-CFE4-C289F3C128EE}"/>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836F1F1E-0003-EFEA-D187-B70235E845BB}"/>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38EB7D46-6A6D-DCD7-12D3-544A91856B5E}"/>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5" name="Marcador de pie de página 4">
            <a:extLst>
              <a:ext uri="{FF2B5EF4-FFF2-40B4-BE49-F238E27FC236}">
                <a16:creationId xmlns:a16="http://schemas.microsoft.com/office/drawing/2014/main" id="{B5C6C12F-F5C7-1ECD-FCE2-FC8FD08F2CE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D7D367F5-E5A6-0403-F0F6-B5D98A728D9E}"/>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1732115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77897C-650A-A3E5-E5BF-7BC9E729AE7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E35F59F6-4816-F3E4-E4AD-6C386F71F459}"/>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9907A18-E1E3-7F65-E8F9-EEBE5A88218B}"/>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5" name="Marcador de pie de página 4">
            <a:extLst>
              <a:ext uri="{FF2B5EF4-FFF2-40B4-BE49-F238E27FC236}">
                <a16:creationId xmlns:a16="http://schemas.microsoft.com/office/drawing/2014/main" id="{EC225B01-A02B-9356-84BE-21346E082E08}"/>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CAA21C7-EB28-D2AE-B9F0-4C9D3922298F}"/>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1274863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C2A887-15A7-B16F-1B59-DC227B52E85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3BD60D3-018E-728B-EAE2-B3192562A3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8F1CC0F5-328B-A505-1F3E-14A2E589B038}"/>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5" name="Marcador de pie de página 4">
            <a:extLst>
              <a:ext uri="{FF2B5EF4-FFF2-40B4-BE49-F238E27FC236}">
                <a16:creationId xmlns:a16="http://schemas.microsoft.com/office/drawing/2014/main" id="{37D8A395-B269-0A20-9B28-16C334E40257}"/>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FDB29D9F-6A93-5CE1-9E22-837BD45755E9}"/>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2722500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1C6DB-400E-463C-D879-B57DE543948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CFC10205-4562-6B06-F649-ED182F6893CF}"/>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746050F5-9EF3-6F17-F132-0FA05D27E9D8}"/>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E0A45289-E799-B37B-8DAB-218EAB2C3400}"/>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6" name="Marcador de pie de página 5">
            <a:extLst>
              <a:ext uri="{FF2B5EF4-FFF2-40B4-BE49-F238E27FC236}">
                <a16:creationId xmlns:a16="http://schemas.microsoft.com/office/drawing/2014/main" id="{F96693E1-7E3D-134F-959B-56F1C6B26C2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0CE8D8B4-A926-6345-7AA9-935BC159A906}"/>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404152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1A48DA-B068-E748-4449-A19D16151E2E}"/>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E47CC91-6B47-9C92-6446-ED4676C707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7BC89D9-82B0-58EC-66CE-C56EEC66DE6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B803334E-922B-4A48-DD1E-1D2663B891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A605238-2B7D-4ECF-3DDD-A7D545E645A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A2A6581-673C-AE3E-EA37-DFFEE357030D}"/>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8" name="Marcador de pie de página 7">
            <a:extLst>
              <a:ext uri="{FF2B5EF4-FFF2-40B4-BE49-F238E27FC236}">
                <a16:creationId xmlns:a16="http://schemas.microsoft.com/office/drawing/2014/main" id="{9431190B-C26D-8D98-AD8C-6AD431E1A992}"/>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327797EE-4CD5-A2BD-A04C-1EF0BD08756F}"/>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1759575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55C8F-1752-8C03-CE58-7C5D694EC36F}"/>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4BE6AA8D-F23C-82B6-9C69-5ADF52B940AB}"/>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4" name="Marcador de pie de página 3">
            <a:extLst>
              <a:ext uri="{FF2B5EF4-FFF2-40B4-BE49-F238E27FC236}">
                <a16:creationId xmlns:a16="http://schemas.microsoft.com/office/drawing/2014/main" id="{45D21380-1716-F3EB-91B6-D7741ECB3894}"/>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79AEAF85-5F54-1BDE-7982-958EEA34505C}"/>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796439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B51AA6CD-C28D-C603-9ED4-A3B22C81ECB2}"/>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3" name="Marcador de pie de página 2">
            <a:extLst>
              <a:ext uri="{FF2B5EF4-FFF2-40B4-BE49-F238E27FC236}">
                <a16:creationId xmlns:a16="http://schemas.microsoft.com/office/drawing/2014/main" id="{58850E13-A624-9DC8-259E-D7B229B954E1}"/>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FFA0414A-7251-F49A-CB7E-2B15312449D8}"/>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2688593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DD4E35-CF89-D798-A53C-9476076F96E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5571A96-72FB-DD6C-F999-59B487C4D71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3F7DAB7B-0CEA-809E-8C0E-DF74A39A48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3D9C1AE-31B7-B930-5EB6-7BCD41D82933}"/>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6" name="Marcador de pie de página 5">
            <a:extLst>
              <a:ext uri="{FF2B5EF4-FFF2-40B4-BE49-F238E27FC236}">
                <a16:creationId xmlns:a16="http://schemas.microsoft.com/office/drawing/2014/main" id="{14A007D2-1357-3BDE-120F-C0E59187BF92}"/>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7CB64D23-22D5-1FC3-9817-9BEA3720DB5D}"/>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3438357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F362F4-D1EF-826D-4FC4-58DE62E65C82}"/>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108D2EC7-F863-D869-F592-AB168A6F75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D6C4803C-55A9-D889-622A-6C64723C26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2F14D499-9E43-9F23-988B-95A5D16BFA84}"/>
              </a:ext>
            </a:extLst>
          </p:cNvPr>
          <p:cNvSpPr>
            <a:spLocks noGrp="1"/>
          </p:cNvSpPr>
          <p:nvPr>
            <p:ph type="dt" sz="half" idx="10"/>
          </p:nvPr>
        </p:nvSpPr>
        <p:spPr/>
        <p:txBody>
          <a:bodyPr/>
          <a:lstStyle/>
          <a:p>
            <a:fld id="{BBFA2D23-B431-4AF0-A6C4-8349B03726C9}" type="datetimeFigureOut">
              <a:rPr lang="es-PE" smtClean="0"/>
              <a:t>18/09/2024</a:t>
            </a:fld>
            <a:endParaRPr lang="es-PE"/>
          </a:p>
        </p:txBody>
      </p:sp>
      <p:sp>
        <p:nvSpPr>
          <p:cNvPr id="6" name="Marcador de pie de página 5">
            <a:extLst>
              <a:ext uri="{FF2B5EF4-FFF2-40B4-BE49-F238E27FC236}">
                <a16:creationId xmlns:a16="http://schemas.microsoft.com/office/drawing/2014/main" id="{0BCBDB9B-794E-CD9F-8882-B2F1D6D9F16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183E547-F52B-5BA0-888B-A60B8A4E452D}"/>
              </a:ext>
            </a:extLst>
          </p:cNvPr>
          <p:cNvSpPr>
            <a:spLocks noGrp="1"/>
          </p:cNvSpPr>
          <p:nvPr>
            <p:ph type="sldNum" sz="quarter" idx="12"/>
          </p:nvPr>
        </p:nvSpPr>
        <p:spPr/>
        <p:txBody>
          <a:bodyPr/>
          <a:lstStyle/>
          <a:p>
            <a:fld id="{6413185F-16CA-4E03-89F7-BC43E01C8A73}" type="slidenum">
              <a:rPr lang="es-PE" smtClean="0"/>
              <a:t>‹Nº›</a:t>
            </a:fld>
            <a:endParaRPr lang="es-PE"/>
          </a:p>
        </p:txBody>
      </p:sp>
    </p:spTree>
    <p:extLst>
      <p:ext uri="{BB962C8B-B14F-4D97-AF65-F5344CB8AC3E}">
        <p14:creationId xmlns:p14="http://schemas.microsoft.com/office/powerpoint/2010/main" val="1363246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4D2C280A-2C02-3E6F-320E-1C7D3B570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EE8786E8-C58B-B0FB-473D-7985019992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49090F0F-B1FE-B570-E2F8-F28FCED1E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FA2D23-B431-4AF0-A6C4-8349B03726C9}" type="datetimeFigureOut">
              <a:rPr lang="es-PE" smtClean="0"/>
              <a:t>18/09/2024</a:t>
            </a:fld>
            <a:endParaRPr lang="es-PE"/>
          </a:p>
        </p:txBody>
      </p:sp>
      <p:sp>
        <p:nvSpPr>
          <p:cNvPr id="5" name="Marcador de pie de página 4">
            <a:extLst>
              <a:ext uri="{FF2B5EF4-FFF2-40B4-BE49-F238E27FC236}">
                <a16:creationId xmlns:a16="http://schemas.microsoft.com/office/drawing/2014/main" id="{C252C84A-64DE-DB5F-2983-1470C7B34A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E54B329B-71F5-DB0F-27FA-9D1420CA84D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413185F-16CA-4E03-89F7-BC43E01C8A73}" type="slidenum">
              <a:rPr lang="es-PE" smtClean="0"/>
              <a:t>‹Nº›</a:t>
            </a:fld>
            <a:endParaRPr lang="es-PE"/>
          </a:p>
        </p:txBody>
      </p:sp>
    </p:spTree>
    <p:extLst>
      <p:ext uri="{BB962C8B-B14F-4D97-AF65-F5344CB8AC3E}">
        <p14:creationId xmlns:p14="http://schemas.microsoft.com/office/powerpoint/2010/main" val="3270508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D6883-DC43-8BD0-294A-9CECED8FCF8A}"/>
              </a:ext>
            </a:extLst>
          </p:cNvPr>
          <p:cNvSpPr>
            <a:spLocks noGrp="1"/>
          </p:cNvSpPr>
          <p:nvPr>
            <p:ph type="ctrTitle"/>
          </p:nvPr>
        </p:nvSpPr>
        <p:spPr>
          <a:xfrm>
            <a:off x="1524000" y="1659573"/>
            <a:ext cx="9144000" cy="2387600"/>
          </a:xfrm>
        </p:spPr>
        <p:txBody>
          <a:bodyPr/>
          <a:lstStyle/>
          <a:p>
            <a:r>
              <a:rPr lang="es-PE" dirty="0"/>
              <a:t>Conocimiento, verdad y justificación (II)</a:t>
            </a:r>
          </a:p>
        </p:txBody>
      </p:sp>
      <p:sp>
        <p:nvSpPr>
          <p:cNvPr id="3" name="Subtítulo 2">
            <a:extLst>
              <a:ext uri="{FF2B5EF4-FFF2-40B4-BE49-F238E27FC236}">
                <a16:creationId xmlns:a16="http://schemas.microsoft.com/office/drawing/2014/main" id="{A389A44C-4D32-F087-D3E1-5FE4FC65DF33}"/>
              </a:ext>
            </a:extLst>
          </p:cNvPr>
          <p:cNvSpPr>
            <a:spLocks noGrp="1"/>
          </p:cNvSpPr>
          <p:nvPr>
            <p:ph type="subTitle" idx="1"/>
          </p:nvPr>
        </p:nvSpPr>
        <p:spPr>
          <a:xfrm>
            <a:off x="1524000" y="4905058"/>
            <a:ext cx="9144000" cy="1655762"/>
          </a:xfrm>
        </p:spPr>
        <p:txBody>
          <a:bodyPr>
            <a:normAutofit/>
          </a:bodyPr>
          <a:lstStyle/>
          <a:p>
            <a:pPr algn="l"/>
            <a:r>
              <a:rPr lang="es-PE" b="1" dirty="0"/>
              <a:t>Unidad 1. Epistemología. Semana 2</a:t>
            </a:r>
            <a:endParaRPr lang="es-PE" dirty="0"/>
          </a:p>
        </p:txBody>
      </p:sp>
    </p:spTree>
    <p:extLst>
      <p:ext uri="{BB962C8B-B14F-4D97-AF65-F5344CB8AC3E}">
        <p14:creationId xmlns:p14="http://schemas.microsoft.com/office/powerpoint/2010/main" val="19970884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94801-D7AC-E359-013E-63E6219C84CD}"/>
              </a:ext>
            </a:extLst>
          </p:cNvPr>
          <p:cNvSpPr>
            <a:spLocks noGrp="1"/>
          </p:cNvSpPr>
          <p:nvPr>
            <p:ph type="title"/>
          </p:nvPr>
        </p:nvSpPr>
        <p:spPr/>
        <p:txBody>
          <a:bodyPr/>
          <a:lstStyle/>
          <a:p>
            <a:r>
              <a:rPr lang="es-PE" sz="2800" b="1" dirty="0">
                <a:latin typeface="Aptos"/>
              </a:rPr>
              <a:t>7. </a:t>
            </a:r>
            <a:r>
              <a:rPr lang="es-PE" sz="2800" b="1" i="1" dirty="0">
                <a:latin typeface="Aptos"/>
              </a:rPr>
              <a:t>p</a:t>
            </a:r>
            <a:r>
              <a:rPr lang="es-PE" sz="2800" b="1" dirty="0">
                <a:latin typeface="Aptos"/>
              </a:rPr>
              <a:t> puede estar justificada para </a:t>
            </a:r>
            <a:r>
              <a:rPr lang="es-PE" sz="2800" b="1" i="1" dirty="0">
                <a:latin typeface="Aptos"/>
              </a:rPr>
              <a:t>S</a:t>
            </a:r>
            <a:r>
              <a:rPr lang="es-PE" sz="2800" b="1" dirty="0">
                <a:latin typeface="Aptos"/>
              </a:rPr>
              <a:t>, aunque </a:t>
            </a:r>
            <a:r>
              <a:rPr lang="es-PE" sz="2800" b="1" i="1" dirty="0">
                <a:latin typeface="Aptos"/>
              </a:rPr>
              <a:t>S</a:t>
            </a:r>
            <a:r>
              <a:rPr lang="es-PE" sz="2800" b="1" dirty="0">
                <a:latin typeface="Aptos"/>
              </a:rPr>
              <a:t> no crea que </a:t>
            </a:r>
            <a:r>
              <a:rPr lang="es-PE" sz="2800" b="1" i="1" dirty="0">
                <a:latin typeface="Aptos"/>
              </a:rPr>
              <a:t>p</a:t>
            </a:r>
            <a:endParaRPr lang="es-PE" sz="2800" dirty="0">
              <a:latin typeface="Aptos"/>
            </a:endParaRPr>
          </a:p>
        </p:txBody>
      </p:sp>
      <p:sp>
        <p:nvSpPr>
          <p:cNvPr id="3" name="Marcador de contenido 2">
            <a:extLst>
              <a:ext uri="{FF2B5EF4-FFF2-40B4-BE49-F238E27FC236}">
                <a16:creationId xmlns:a16="http://schemas.microsoft.com/office/drawing/2014/main" id="{B7D7D632-82F8-D4A6-5816-BE167CEBAB1C}"/>
              </a:ext>
            </a:extLst>
          </p:cNvPr>
          <p:cNvSpPr>
            <a:spLocks noGrp="1"/>
          </p:cNvSpPr>
          <p:nvPr>
            <p:ph idx="1"/>
          </p:nvPr>
        </p:nvSpPr>
        <p:spPr>
          <a:xfrm>
            <a:off x="838200" y="2102716"/>
            <a:ext cx="10515600" cy="4351338"/>
          </a:xfrm>
        </p:spPr>
        <p:txBody>
          <a:bodyPr vert="horz" lIns="91440" tIns="45720" rIns="91440" bIns="45720" rtlCol="0" anchor="t">
            <a:normAutofit/>
          </a:bodyPr>
          <a:lstStyle/>
          <a:p>
            <a:pPr marL="0" indent="0">
              <a:buNone/>
            </a:pPr>
            <a:r>
              <a:rPr lang="es-PE" dirty="0"/>
              <a:t>Es común que razones no epistémicas primen en la mente de </a:t>
            </a:r>
            <a:r>
              <a:rPr lang="es-PE" i="1" dirty="0"/>
              <a:t>S</a:t>
            </a:r>
            <a:r>
              <a:rPr lang="es-PE" dirty="0"/>
              <a:t> y lo lleven a creer que no </a:t>
            </a:r>
            <a:r>
              <a:rPr lang="es-PE" i="1" dirty="0"/>
              <a:t>p </a:t>
            </a:r>
            <a:r>
              <a:rPr lang="es-PE" dirty="0"/>
              <a:t>(por ejemplo, razones prácticas o morales).</a:t>
            </a:r>
            <a:endParaRPr lang="es-ES" dirty="0"/>
          </a:p>
          <a:p>
            <a:pPr marL="0" indent="0">
              <a:buNone/>
            </a:pPr>
            <a:endParaRPr lang="es-PE" dirty="0"/>
          </a:p>
          <a:p>
            <a:pPr marL="0" indent="0">
              <a:buNone/>
            </a:pPr>
            <a:r>
              <a:rPr lang="es-PE" b="1" dirty="0"/>
              <a:t>Ejemplo</a:t>
            </a:r>
          </a:p>
          <a:p>
            <a:pPr marL="0" indent="0" algn="just">
              <a:buNone/>
            </a:pPr>
            <a:r>
              <a:rPr lang="es-PE" dirty="0"/>
              <a:t>Alguien está perdido en medio del desierto y no dispone de agua, pero cree que encontrará un oasis si camina en alguna dirección. Sin embargo, está epistémicamente justificado para creer justamente lo contrario: que no encontrará dicho oasis. </a:t>
            </a:r>
          </a:p>
        </p:txBody>
      </p:sp>
    </p:spTree>
    <p:extLst>
      <p:ext uri="{BB962C8B-B14F-4D97-AF65-F5344CB8AC3E}">
        <p14:creationId xmlns:p14="http://schemas.microsoft.com/office/powerpoint/2010/main" val="2968782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3F0336-EAB3-0A91-4DBF-08DC47D8EFAC}"/>
              </a:ext>
            </a:extLst>
          </p:cNvPr>
          <p:cNvSpPr>
            <a:spLocks noGrp="1"/>
          </p:cNvSpPr>
          <p:nvPr>
            <p:ph type="title"/>
          </p:nvPr>
        </p:nvSpPr>
        <p:spPr/>
        <p:txBody>
          <a:bodyPr/>
          <a:lstStyle/>
          <a:p>
            <a:r>
              <a:rPr lang="es-PE" dirty="0"/>
              <a:t>Condición estricta: buena fundamentación</a:t>
            </a:r>
          </a:p>
        </p:txBody>
      </p:sp>
      <p:sp>
        <p:nvSpPr>
          <p:cNvPr id="3" name="Marcador de contenido 2">
            <a:extLst>
              <a:ext uri="{FF2B5EF4-FFF2-40B4-BE49-F238E27FC236}">
                <a16:creationId xmlns:a16="http://schemas.microsoft.com/office/drawing/2014/main" id="{E706EE59-F0C2-2893-7270-91E3E11B44BB}"/>
              </a:ext>
            </a:extLst>
          </p:cNvPr>
          <p:cNvSpPr>
            <a:spLocks noGrp="1"/>
          </p:cNvSpPr>
          <p:nvPr>
            <p:ph idx="1"/>
          </p:nvPr>
        </p:nvSpPr>
        <p:spPr>
          <a:xfrm>
            <a:off x="838200" y="1690688"/>
            <a:ext cx="10515600" cy="4351338"/>
          </a:xfrm>
        </p:spPr>
        <p:txBody>
          <a:bodyPr>
            <a:normAutofit lnSpcReduction="10000"/>
          </a:bodyPr>
          <a:lstStyle/>
          <a:p>
            <a:pPr marL="0" indent="0" algn="just">
              <a:buNone/>
            </a:pPr>
            <a:r>
              <a:rPr lang="es-PE" i="1" dirty="0"/>
              <a:t>p</a:t>
            </a:r>
            <a:r>
              <a:rPr lang="es-PE" dirty="0"/>
              <a:t> está bien fundamentada para </a:t>
            </a:r>
            <a:r>
              <a:rPr lang="es-PE" i="1" dirty="0"/>
              <a:t>S</a:t>
            </a:r>
            <a:r>
              <a:rPr lang="es-PE" dirty="0"/>
              <a:t> </a:t>
            </a:r>
            <a:r>
              <a:rPr lang="es-PE" i="1" dirty="0" err="1"/>
              <a:t>sii</a:t>
            </a:r>
            <a:r>
              <a:rPr lang="es-PE" i="1" dirty="0"/>
              <a:t> </a:t>
            </a:r>
            <a:r>
              <a:rPr lang="es-PE" dirty="0"/>
              <a:t>(</a:t>
            </a:r>
            <a:r>
              <a:rPr lang="es-ES" sz="2800" b="0" i="0" u="none" strike="noStrike" dirty="0">
                <a:solidFill>
                  <a:srgbClr val="000000"/>
                </a:solidFill>
                <a:effectLst/>
                <a:latin typeface="Calibri" panose="020F0502020204030204" pitchFamily="34" charset="0"/>
              </a:rPr>
              <a:t>i) </a:t>
            </a:r>
            <a:r>
              <a:rPr lang="es-ES" sz="2800" b="0" i="1" u="none" strike="noStrike" dirty="0">
                <a:solidFill>
                  <a:srgbClr val="000000"/>
                </a:solidFill>
                <a:effectLst/>
                <a:latin typeface="Calibri" panose="020F0502020204030204" pitchFamily="34" charset="0"/>
              </a:rPr>
              <a:t>p</a:t>
            </a:r>
            <a:r>
              <a:rPr lang="es-ES" sz="2800" b="0" i="0" u="none" strike="noStrike" dirty="0">
                <a:solidFill>
                  <a:srgbClr val="000000"/>
                </a:solidFill>
                <a:effectLst/>
                <a:latin typeface="Calibri" panose="020F0502020204030204" pitchFamily="34" charset="0"/>
              </a:rPr>
              <a:t> está justificada para </a:t>
            </a:r>
            <a:r>
              <a:rPr lang="es-ES" sz="2800" b="0" i="1" u="none" strike="noStrike" dirty="0">
                <a:solidFill>
                  <a:srgbClr val="000000"/>
                </a:solidFill>
                <a:effectLst/>
                <a:latin typeface="Calibri" panose="020F0502020204030204" pitchFamily="34" charset="0"/>
              </a:rPr>
              <a:t>S</a:t>
            </a:r>
            <a:r>
              <a:rPr lang="es-ES" sz="2800" b="0" i="0" u="none" strike="noStrike" dirty="0">
                <a:solidFill>
                  <a:srgbClr val="000000"/>
                </a:solidFill>
                <a:effectLst/>
                <a:latin typeface="Calibri" panose="020F0502020204030204" pitchFamily="34" charset="0"/>
              </a:rPr>
              <a:t>, y (</a:t>
            </a:r>
            <a:r>
              <a:rPr lang="es-ES" sz="2800" b="0" i="0" u="none" strike="noStrike" dirty="0" err="1">
                <a:solidFill>
                  <a:srgbClr val="000000"/>
                </a:solidFill>
                <a:effectLst/>
                <a:latin typeface="Calibri" panose="020F0502020204030204" pitchFamily="34" charset="0"/>
              </a:rPr>
              <a:t>ii</a:t>
            </a:r>
            <a:r>
              <a:rPr lang="es-ES" sz="2800" b="0" i="0" u="none" strike="noStrike" dirty="0">
                <a:solidFill>
                  <a:srgbClr val="000000"/>
                </a:solidFill>
                <a:effectLst/>
                <a:latin typeface="Calibri" panose="020F0502020204030204" pitchFamily="34" charset="0"/>
              </a:rPr>
              <a:t>) </a:t>
            </a:r>
            <a:r>
              <a:rPr lang="es-ES" sz="2800" b="0" i="1" u="none" strike="noStrike" dirty="0">
                <a:solidFill>
                  <a:srgbClr val="000000"/>
                </a:solidFill>
                <a:effectLst/>
                <a:latin typeface="Calibri" panose="020F0502020204030204" pitchFamily="34" charset="0"/>
              </a:rPr>
              <a:t>S</a:t>
            </a:r>
            <a:r>
              <a:rPr lang="es-ES" sz="2800" b="0" i="0" u="none" strike="noStrike" dirty="0">
                <a:solidFill>
                  <a:srgbClr val="000000"/>
                </a:solidFill>
                <a:effectLst/>
                <a:latin typeface="Calibri" panose="020F0502020204030204" pitchFamily="34" charset="0"/>
              </a:rPr>
              <a:t> cree que </a:t>
            </a:r>
            <a:r>
              <a:rPr lang="es-ES" sz="2800" b="0" i="1" u="none" strike="noStrike" dirty="0">
                <a:solidFill>
                  <a:srgbClr val="000000"/>
                </a:solidFill>
                <a:effectLst/>
                <a:latin typeface="Calibri" panose="020F0502020204030204" pitchFamily="34" charset="0"/>
              </a:rPr>
              <a:t>p</a:t>
            </a:r>
            <a:r>
              <a:rPr lang="es-ES" sz="2800" b="0" i="0" u="none" strike="noStrike" dirty="0">
                <a:solidFill>
                  <a:srgbClr val="000000"/>
                </a:solidFill>
                <a:effectLst/>
                <a:latin typeface="Calibri" panose="020F0502020204030204" pitchFamily="34" charset="0"/>
              </a:rPr>
              <a:t> sobre la base de su evidencia de que </a:t>
            </a:r>
            <a:r>
              <a:rPr lang="es-ES" sz="2800" b="0" i="1" u="none" strike="noStrike" dirty="0">
                <a:solidFill>
                  <a:srgbClr val="000000"/>
                </a:solidFill>
                <a:effectLst/>
                <a:latin typeface="Calibri" panose="020F0502020204030204" pitchFamily="34" charset="0"/>
              </a:rPr>
              <a:t>p</a:t>
            </a:r>
            <a:r>
              <a:rPr lang="es-ES" sz="2800" b="0" i="0" u="none" strike="noStrike" dirty="0">
                <a:solidFill>
                  <a:srgbClr val="000000"/>
                </a:solidFill>
                <a:effectLst/>
                <a:latin typeface="Calibri" panose="020F0502020204030204" pitchFamily="34" charset="0"/>
              </a:rPr>
              <a:t>.</a:t>
            </a:r>
          </a:p>
          <a:p>
            <a:pPr algn="just"/>
            <a:endParaRPr lang="es-ES" dirty="0">
              <a:solidFill>
                <a:srgbClr val="000000"/>
              </a:solidFill>
              <a:latin typeface="Calibri" panose="020F0502020204030204" pitchFamily="34" charset="0"/>
            </a:endParaRPr>
          </a:p>
          <a:p>
            <a:pPr marL="0" indent="0" algn="just">
              <a:buNone/>
            </a:pPr>
            <a:r>
              <a:rPr lang="es-ES" b="1" dirty="0">
                <a:solidFill>
                  <a:srgbClr val="000000"/>
                </a:solidFill>
                <a:latin typeface="Calibri" panose="020F0502020204030204" pitchFamily="34" charset="0"/>
              </a:rPr>
              <a:t>Ejemplo</a:t>
            </a:r>
          </a:p>
          <a:p>
            <a:pPr marL="0" indent="0" algn="just">
              <a:buNone/>
            </a:pPr>
            <a:r>
              <a:rPr lang="es-ES" dirty="0">
                <a:solidFill>
                  <a:srgbClr val="000000"/>
                </a:solidFill>
                <a:latin typeface="Calibri" panose="020F0502020204030204" pitchFamily="34" charset="0"/>
              </a:rPr>
              <a:t>Sé que acaban de cumplirse cinco años desde mi ingreso a la empresa, el periodo regular de los practicantes, (</a:t>
            </a:r>
            <a:r>
              <a:rPr lang="es-ES" i="1" dirty="0">
                <a:solidFill>
                  <a:srgbClr val="000000"/>
                </a:solidFill>
                <a:latin typeface="Calibri" panose="020F0502020204030204" pitchFamily="34" charset="0"/>
              </a:rPr>
              <a:t>p</a:t>
            </a:r>
            <a:r>
              <a:rPr lang="es-ES" dirty="0">
                <a:solidFill>
                  <a:srgbClr val="000000"/>
                </a:solidFill>
                <a:latin typeface="Calibri" panose="020F0502020204030204" pitchFamily="34" charset="0"/>
              </a:rPr>
              <a:t>) y que mi jefe me envió un correo diciendo que mañana me dará personalmente buenas noticias respecto a mi futuro laboral (</a:t>
            </a:r>
            <a:r>
              <a:rPr lang="es-ES" i="1" dirty="0">
                <a:solidFill>
                  <a:srgbClr val="000000"/>
                </a:solidFill>
                <a:latin typeface="Calibri" panose="020F0502020204030204" pitchFamily="34" charset="0"/>
              </a:rPr>
              <a:t>q</a:t>
            </a:r>
            <a:r>
              <a:rPr lang="es-ES" dirty="0">
                <a:solidFill>
                  <a:srgbClr val="000000"/>
                </a:solidFill>
                <a:latin typeface="Calibri" panose="020F0502020204030204" pitchFamily="34" charset="0"/>
              </a:rPr>
              <a:t>). También sé que el jefe y yo somos del mismo signo zodiacal (</a:t>
            </a:r>
            <a:r>
              <a:rPr lang="es-ES" i="1" dirty="0">
                <a:solidFill>
                  <a:srgbClr val="000000"/>
                </a:solidFill>
                <a:latin typeface="Calibri" panose="020F0502020204030204" pitchFamily="34" charset="0"/>
              </a:rPr>
              <a:t>r</a:t>
            </a:r>
            <a:r>
              <a:rPr lang="es-ES" dirty="0">
                <a:solidFill>
                  <a:srgbClr val="000000"/>
                </a:solidFill>
                <a:latin typeface="Calibri" panose="020F0502020204030204" pitchFamily="34" charset="0"/>
              </a:rPr>
              <a:t>). Si creo que me darán un ascenso sobre la base de </a:t>
            </a:r>
            <a:r>
              <a:rPr lang="es-ES" i="1" dirty="0">
                <a:solidFill>
                  <a:srgbClr val="000000"/>
                </a:solidFill>
                <a:latin typeface="Calibri" panose="020F0502020204030204" pitchFamily="34" charset="0"/>
              </a:rPr>
              <a:t>p</a:t>
            </a:r>
            <a:r>
              <a:rPr lang="es-ES" dirty="0">
                <a:solidFill>
                  <a:srgbClr val="000000"/>
                </a:solidFill>
                <a:latin typeface="Calibri" panose="020F0502020204030204" pitchFamily="34" charset="0"/>
              </a:rPr>
              <a:t> y </a:t>
            </a:r>
            <a:r>
              <a:rPr lang="es-ES" i="1" dirty="0">
                <a:solidFill>
                  <a:srgbClr val="000000"/>
                </a:solidFill>
                <a:latin typeface="Calibri" panose="020F0502020204030204" pitchFamily="34" charset="0"/>
              </a:rPr>
              <a:t>q, </a:t>
            </a:r>
            <a:r>
              <a:rPr lang="es-ES" dirty="0">
                <a:solidFill>
                  <a:srgbClr val="000000"/>
                </a:solidFill>
                <a:latin typeface="Calibri" panose="020F0502020204030204" pitchFamily="34" charset="0"/>
              </a:rPr>
              <a:t>mi creencia está bien fundamentada. Si lo hago basándome en </a:t>
            </a:r>
            <a:r>
              <a:rPr lang="es-ES" i="1" dirty="0">
                <a:solidFill>
                  <a:srgbClr val="000000"/>
                </a:solidFill>
                <a:latin typeface="Calibri" panose="020F0502020204030204" pitchFamily="34" charset="0"/>
              </a:rPr>
              <a:t>r, </a:t>
            </a:r>
            <a:r>
              <a:rPr lang="es-ES" dirty="0">
                <a:solidFill>
                  <a:srgbClr val="000000"/>
                </a:solidFill>
                <a:latin typeface="Calibri" panose="020F0502020204030204" pitchFamily="34" charset="0"/>
              </a:rPr>
              <a:t>no lo estoy.</a:t>
            </a:r>
            <a:endParaRPr lang="es-PE" i="1" dirty="0"/>
          </a:p>
        </p:txBody>
      </p:sp>
    </p:spTree>
    <p:extLst>
      <p:ext uri="{BB962C8B-B14F-4D97-AF65-F5344CB8AC3E}">
        <p14:creationId xmlns:p14="http://schemas.microsoft.com/office/powerpoint/2010/main" val="33607871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1B9341-B92A-98D7-53F7-70154E1B57C6}"/>
              </a:ext>
            </a:extLst>
          </p:cNvPr>
          <p:cNvSpPr>
            <a:spLocks noGrp="1"/>
          </p:cNvSpPr>
          <p:nvPr>
            <p:ph type="title"/>
          </p:nvPr>
        </p:nvSpPr>
        <p:spPr/>
        <p:txBody>
          <a:bodyPr/>
          <a:lstStyle/>
          <a:p>
            <a:r>
              <a:rPr lang="es-PE" dirty="0"/>
              <a:t>Justificación, evidencia y cancelación</a:t>
            </a:r>
          </a:p>
        </p:txBody>
      </p:sp>
    </p:spTree>
    <p:extLst>
      <p:ext uri="{BB962C8B-B14F-4D97-AF65-F5344CB8AC3E}">
        <p14:creationId xmlns:p14="http://schemas.microsoft.com/office/powerpoint/2010/main" val="3135495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15BCB87C-F44D-2DEE-4D75-F51A086F4C3F}"/>
              </a:ext>
            </a:extLst>
          </p:cNvPr>
          <p:cNvSpPr>
            <a:spLocks noGrp="1"/>
          </p:cNvSpPr>
          <p:nvPr>
            <p:ph type="title"/>
          </p:nvPr>
        </p:nvSpPr>
        <p:spPr/>
        <p:txBody>
          <a:bodyPr/>
          <a:lstStyle/>
          <a:p>
            <a:r>
              <a:rPr lang="es-PE" dirty="0"/>
              <a:t>Evidencia</a:t>
            </a:r>
          </a:p>
        </p:txBody>
      </p:sp>
      <p:sp>
        <p:nvSpPr>
          <p:cNvPr id="5" name="Marcador de contenido 4">
            <a:extLst>
              <a:ext uri="{FF2B5EF4-FFF2-40B4-BE49-F238E27FC236}">
                <a16:creationId xmlns:a16="http://schemas.microsoft.com/office/drawing/2014/main" id="{5F6949FF-0A0D-39C7-EA28-E6D8CD232EB9}"/>
              </a:ext>
            </a:extLst>
          </p:cNvPr>
          <p:cNvSpPr>
            <a:spLocks noGrp="1"/>
          </p:cNvSpPr>
          <p:nvPr>
            <p:ph idx="1"/>
          </p:nvPr>
        </p:nvSpPr>
        <p:spPr/>
        <p:txBody>
          <a:bodyPr vert="horz" lIns="91440" tIns="45720" rIns="91440" bIns="45720" rtlCol="0" anchor="t">
            <a:normAutofit lnSpcReduction="10000"/>
          </a:bodyPr>
          <a:lstStyle/>
          <a:p>
            <a:pPr marL="0" indent="0" algn="just">
              <a:buNone/>
            </a:pPr>
            <a:r>
              <a:rPr lang="es-PE" dirty="0"/>
              <a:t>La justificación de una creencia </a:t>
            </a:r>
            <a:r>
              <a:rPr lang="es-PE" i="1" dirty="0"/>
              <a:t>p</a:t>
            </a:r>
            <a:r>
              <a:rPr lang="es-PE" dirty="0"/>
              <a:t> y el grado de esta se miden en base a la evidencia disponible de </a:t>
            </a:r>
            <a:r>
              <a:rPr lang="es-PE" i="1" dirty="0"/>
              <a:t>p </a:t>
            </a:r>
            <a:r>
              <a:rPr lang="es-PE" dirty="0"/>
              <a:t>para el sujeto </a:t>
            </a:r>
            <a:r>
              <a:rPr lang="es-PE" i="1" dirty="0"/>
              <a:t>S</a:t>
            </a:r>
            <a:r>
              <a:rPr lang="es-PE" dirty="0"/>
              <a:t>.</a:t>
            </a:r>
            <a:endParaRPr lang="en-US" dirty="0"/>
          </a:p>
          <a:p>
            <a:pPr algn="just"/>
            <a:endParaRPr lang="es-PE" dirty="0"/>
          </a:p>
          <a:p>
            <a:pPr algn="just"/>
            <a:r>
              <a:rPr lang="es-PE" b="1" dirty="0"/>
              <a:t>Evidencia de </a:t>
            </a:r>
            <a:r>
              <a:rPr lang="es-PE" b="1" i="1" dirty="0"/>
              <a:t>p</a:t>
            </a:r>
            <a:r>
              <a:rPr lang="es-PE" b="1" dirty="0"/>
              <a:t> para</a:t>
            </a:r>
            <a:r>
              <a:rPr lang="es-PE" b="1" i="1" dirty="0"/>
              <a:t> S</a:t>
            </a:r>
            <a:r>
              <a:rPr lang="es-PE" b="1" dirty="0"/>
              <a:t>:</a:t>
            </a:r>
            <a:r>
              <a:rPr lang="es-PE" dirty="0"/>
              <a:t> toda la información disponible para </a:t>
            </a:r>
            <a:r>
              <a:rPr lang="es-PE" i="1" dirty="0"/>
              <a:t>S </a:t>
            </a:r>
            <a:r>
              <a:rPr lang="es-PE" dirty="0"/>
              <a:t>a favor de </a:t>
            </a:r>
            <a:r>
              <a:rPr lang="es-PE" i="1" dirty="0"/>
              <a:t>p </a:t>
            </a:r>
            <a:r>
              <a:rPr lang="es-PE" dirty="0"/>
              <a:t>en un momento </a:t>
            </a:r>
            <a:r>
              <a:rPr lang="es-PE" i="1" dirty="0"/>
              <a:t>x</a:t>
            </a:r>
            <a:r>
              <a:rPr lang="es-PE" dirty="0"/>
              <a:t>.</a:t>
            </a:r>
          </a:p>
          <a:p>
            <a:pPr algn="just"/>
            <a:endParaRPr lang="es-PE" dirty="0"/>
          </a:p>
          <a:p>
            <a:pPr algn="just"/>
            <a:r>
              <a:rPr lang="es-PE" b="1" dirty="0"/>
              <a:t>Fuentes de evidencia para </a:t>
            </a:r>
            <a:r>
              <a:rPr lang="es-PE" b="1" i="1" dirty="0"/>
              <a:t>S</a:t>
            </a:r>
          </a:p>
          <a:p>
            <a:pPr marL="971550" lvl="1" indent="-514350" algn="just">
              <a:buAutoNum type="alphaUcPeriod"/>
            </a:pPr>
            <a:r>
              <a:rPr lang="es-PE" dirty="0"/>
              <a:t>Experiencias de </a:t>
            </a:r>
            <a:r>
              <a:rPr lang="es-PE" i="1" dirty="0"/>
              <a:t>S </a:t>
            </a:r>
            <a:r>
              <a:rPr lang="es-PE" dirty="0"/>
              <a:t>(perceptuales, mnemónicas, introspectivas, intuitivas)</a:t>
            </a:r>
          </a:p>
          <a:p>
            <a:pPr marL="971550" lvl="1" indent="-514350" algn="just">
              <a:buAutoNum type="alphaUcPeriod"/>
            </a:pPr>
            <a:r>
              <a:rPr lang="es-PE" dirty="0"/>
              <a:t>Creencias justificadas de </a:t>
            </a:r>
            <a:r>
              <a:rPr lang="es-PE" i="1" dirty="0"/>
              <a:t>S</a:t>
            </a:r>
          </a:p>
          <a:p>
            <a:endParaRPr lang="es-PE" dirty="0"/>
          </a:p>
          <a:p>
            <a:endParaRPr lang="es-PE" dirty="0"/>
          </a:p>
          <a:p>
            <a:endParaRPr lang="es-PE" i="1" dirty="0"/>
          </a:p>
        </p:txBody>
      </p:sp>
    </p:spTree>
    <p:extLst>
      <p:ext uri="{BB962C8B-B14F-4D97-AF65-F5344CB8AC3E}">
        <p14:creationId xmlns:p14="http://schemas.microsoft.com/office/powerpoint/2010/main" val="242919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7FA55-1931-4BA3-9492-3DE6B5A3D216}"/>
              </a:ext>
            </a:extLst>
          </p:cNvPr>
          <p:cNvSpPr>
            <a:spLocks noGrp="1"/>
          </p:cNvSpPr>
          <p:nvPr>
            <p:ph type="title"/>
          </p:nvPr>
        </p:nvSpPr>
        <p:spPr/>
        <p:txBody>
          <a:bodyPr>
            <a:normAutofit/>
          </a:bodyPr>
          <a:lstStyle/>
          <a:p>
            <a:pPr algn="just"/>
            <a:r>
              <a:rPr lang="es-PE" sz="3200" b="1" dirty="0">
                <a:latin typeface="Aptos"/>
              </a:rPr>
              <a:t>Tipos de evidencia por el grado de justificación</a:t>
            </a:r>
          </a:p>
        </p:txBody>
      </p:sp>
      <p:sp>
        <p:nvSpPr>
          <p:cNvPr id="3" name="Marcador de contenido 2">
            <a:extLst>
              <a:ext uri="{FF2B5EF4-FFF2-40B4-BE49-F238E27FC236}">
                <a16:creationId xmlns:a16="http://schemas.microsoft.com/office/drawing/2014/main" id="{3C9C0381-8368-F121-BF1C-6326911F2752}"/>
              </a:ext>
            </a:extLst>
          </p:cNvPr>
          <p:cNvSpPr>
            <a:spLocks noGrp="1"/>
          </p:cNvSpPr>
          <p:nvPr>
            <p:ph idx="1"/>
          </p:nvPr>
        </p:nvSpPr>
        <p:spPr>
          <a:xfrm>
            <a:off x="838200" y="2141537"/>
            <a:ext cx="10515600" cy="4351338"/>
          </a:xfrm>
        </p:spPr>
        <p:txBody>
          <a:bodyPr vert="horz" lIns="91440" tIns="45720" rIns="91440" bIns="45720" rtlCol="0" anchor="t">
            <a:normAutofit/>
          </a:bodyPr>
          <a:lstStyle/>
          <a:p>
            <a:pPr algn="just">
              <a:buNone/>
            </a:pPr>
            <a:r>
              <a:rPr lang="es-PE" sz="3100" dirty="0"/>
              <a:t>Para cualquier evidencia </a:t>
            </a:r>
            <a:r>
              <a:rPr lang="es-PE" sz="3100" i="1" dirty="0"/>
              <a:t>e, esta es:</a:t>
            </a:r>
            <a:endParaRPr lang="es-ES" dirty="0"/>
          </a:p>
          <a:p>
            <a:pPr marL="0" indent="0" algn="just">
              <a:buNone/>
            </a:pPr>
            <a:endParaRPr lang="es-PE" b="1" dirty="0"/>
          </a:p>
          <a:p>
            <a:pPr marL="514350" indent="-514350" algn="just"/>
            <a:r>
              <a:rPr lang="es-PE" dirty="0"/>
              <a:t>Concluyente </a:t>
            </a:r>
            <a:r>
              <a:rPr lang="es-PE" i="1" dirty="0"/>
              <a:t>= Def. e </a:t>
            </a:r>
            <a:r>
              <a:rPr lang="es-PE" dirty="0"/>
              <a:t>garantiza la verdad de </a:t>
            </a:r>
            <a:r>
              <a:rPr lang="es-PE" i="1" dirty="0"/>
              <a:t>p</a:t>
            </a:r>
            <a:endParaRPr lang="es-PE" dirty="0"/>
          </a:p>
          <a:p>
            <a:pPr marL="514350" indent="-514350" algn="just"/>
            <a:r>
              <a:rPr lang="es-PE" dirty="0"/>
              <a:t>No concluyente = Def. </a:t>
            </a:r>
            <a:r>
              <a:rPr lang="es-PE" i="1" dirty="0"/>
              <a:t>e </a:t>
            </a:r>
            <a:r>
              <a:rPr lang="es-PE" dirty="0"/>
              <a:t>no garantiza la verdad de </a:t>
            </a:r>
            <a:r>
              <a:rPr lang="es-PE" i="1" dirty="0"/>
              <a:t>p</a:t>
            </a:r>
            <a:endParaRPr lang="es-PE" dirty="0"/>
          </a:p>
          <a:p>
            <a:pPr marL="514350" indent="-514350" algn="just"/>
            <a:endParaRPr lang="es-PE" dirty="0"/>
          </a:p>
          <a:p>
            <a:pPr marL="514350" indent="-514350" algn="just"/>
            <a:r>
              <a:rPr lang="es-PE" dirty="0"/>
              <a:t>Conducente </a:t>
            </a:r>
            <a:r>
              <a:rPr lang="es-PE" i="1" dirty="0"/>
              <a:t>= Def. e</a:t>
            </a:r>
            <a:r>
              <a:rPr lang="es-PE" dirty="0"/>
              <a:t> hace razonable que </a:t>
            </a:r>
            <a:r>
              <a:rPr lang="es-PE" i="1" dirty="0"/>
              <a:t>p</a:t>
            </a:r>
          </a:p>
          <a:p>
            <a:pPr marL="514350" indent="-514350" algn="just"/>
            <a:r>
              <a:rPr lang="es-PE" dirty="0"/>
              <a:t>No conducente </a:t>
            </a:r>
            <a:r>
              <a:rPr lang="es-PE" i="1" dirty="0"/>
              <a:t>= Def. e</a:t>
            </a:r>
            <a:r>
              <a:rPr lang="es-PE" dirty="0"/>
              <a:t> no hace razonable que </a:t>
            </a:r>
            <a:r>
              <a:rPr lang="es-PE" i="1" dirty="0"/>
              <a:t>p</a:t>
            </a:r>
            <a:endParaRPr lang="es-PE" dirty="0"/>
          </a:p>
          <a:p>
            <a:pPr marL="0" indent="0">
              <a:buNone/>
            </a:pPr>
            <a:endParaRPr lang="es-PE" dirty="0"/>
          </a:p>
          <a:p>
            <a:endParaRPr lang="es-PE" dirty="0"/>
          </a:p>
        </p:txBody>
      </p:sp>
    </p:spTree>
    <p:extLst>
      <p:ext uri="{BB962C8B-B14F-4D97-AF65-F5344CB8AC3E}">
        <p14:creationId xmlns:p14="http://schemas.microsoft.com/office/powerpoint/2010/main" val="1540381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37FA55-1931-4BA3-9492-3DE6B5A3D216}"/>
              </a:ext>
            </a:extLst>
          </p:cNvPr>
          <p:cNvSpPr>
            <a:spLocks noGrp="1"/>
          </p:cNvSpPr>
          <p:nvPr>
            <p:ph type="title"/>
          </p:nvPr>
        </p:nvSpPr>
        <p:spPr/>
        <p:txBody>
          <a:bodyPr>
            <a:normAutofit/>
          </a:bodyPr>
          <a:lstStyle/>
          <a:p>
            <a:r>
              <a:rPr lang="es-PE" sz="3200" b="1" dirty="0">
                <a:latin typeface="Aptos"/>
              </a:rPr>
              <a:t>Tipo de evidencia por fuente</a:t>
            </a:r>
            <a:endParaRPr lang="es-PE" sz="3200">
              <a:latin typeface="Aptos"/>
            </a:endParaRPr>
          </a:p>
        </p:txBody>
      </p:sp>
      <p:sp>
        <p:nvSpPr>
          <p:cNvPr id="3" name="Marcador de contenido 2">
            <a:extLst>
              <a:ext uri="{FF2B5EF4-FFF2-40B4-BE49-F238E27FC236}">
                <a16:creationId xmlns:a16="http://schemas.microsoft.com/office/drawing/2014/main" id="{3C9C0381-8368-F121-BF1C-6326911F2752}"/>
              </a:ext>
            </a:extLst>
          </p:cNvPr>
          <p:cNvSpPr>
            <a:spLocks noGrp="1"/>
          </p:cNvSpPr>
          <p:nvPr>
            <p:ph idx="1"/>
          </p:nvPr>
        </p:nvSpPr>
        <p:spPr/>
        <p:txBody>
          <a:bodyPr vert="horz" lIns="91440" tIns="45720" rIns="91440" bIns="45720" rtlCol="0" anchor="t">
            <a:normAutofit/>
          </a:bodyPr>
          <a:lstStyle/>
          <a:p>
            <a:pPr marL="0" indent="0">
              <a:buNone/>
            </a:pPr>
            <a:endParaRPr lang="es-PE" b="1" dirty="0"/>
          </a:p>
          <a:p>
            <a:pPr marL="0" indent="0">
              <a:buNone/>
            </a:pPr>
            <a:endParaRPr lang="es-PE" dirty="0"/>
          </a:p>
          <a:p>
            <a:r>
              <a:rPr lang="es-PE" dirty="0"/>
              <a:t>Evidencias introspectivas e intuitivas </a:t>
            </a:r>
            <a:r>
              <a:rPr lang="es-PE" dirty="0">
                <a:sym typeface="Wingdings" panose="05000000000000000000" pitchFamily="2" charset="2"/>
              </a:rPr>
              <a:t></a:t>
            </a:r>
            <a:r>
              <a:rPr lang="es-PE" dirty="0"/>
              <a:t> suelen ser concluyentes.</a:t>
            </a:r>
          </a:p>
          <a:p>
            <a:endParaRPr lang="es-PE" dirty="0"/>
          </a:p>
          <a:p>
            <a:r>
              <a:rPr lang="es-PE" dirty="0"/>
              <a:t>Evidencias perceptuales y mnemónicas </a:t>
            </a:r>
            <a:r>
              <a:rPr lang="es-PE" dirty="0">
                <a:sym typeface="Wingdings" panose="05000000000000000000" pitchFamily="2" charset="2"/>
              </a:rPr>
              <a:t></a:t>
            </a:r>
            <a:r>
              <a:rPr lang="es-PE" dirty="0"/>
              <a:t> son no concluyentes, pero suelen ser conducentes.</a:t>
            </a:r>
          </a:p>
        </p:txBody>
      </p:sp>
    </p:spTree>
    <p:extLst>
      <p:ext uri="{BB962C8B-B14F-4D97-AF65-F5344CB8AC3E}">
        <p14:creationId xmlns:p14="http://schemas.microsoft.com/office/powerpoint/2010/main" val="36838962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F27173D-E0AB-2B23-C984-B186CFBA44AB}"/>
              </a:ext>
            </a:extLst>
          </p:cNvPr>
          <p:cNvSpPr>
            <a:spLocks noGrp="1"/>
          </p:cNvSpPr>
          <p:nvPr>
            <p:ph type="title"/>
          </p:nvPr>
        </p:nvSpPr>
        <p:spPr/>
        <p:txBody>
          <a:bodyPr/>
          <a:lstStyle/>
          <a:p>
            <a:r>
              <a:rPr lang="es-PE" dirty="0"/>
              <a:t>Evidencia total</a:t>
            </a:r>
          </a:p>
        </p:txBody>
      </p:sp>
      <p:sp>
        <p:nvSpPr>
          <p:cNvPr id="3" name="Marcador de contenido 2">
            <a:extLst>
              <a:ext uri="{FF2B5EF4-FFF2-40B4-BE49-F238E27FC236}">
                <a16:creationId xmlns:a16="http://schemas.microsoft.com/office/drawing/2014/main" id="{82B83DF8-B7D7-AE53-5A58-E998CBB110B8}"/>
              </a:ext>
            </a:extLst>
          </p:cNvPr>
          <p:cNvSpPr>
            <a:spLocks noGrp="1"/>
          </p:cNvSpPr>
          <p:nvPr>
            <p:ph idx="1"/>
          </p:nvPr>
        </p:nvSpPr>
        <p:spPr/>
        <p:txBody>
          <a:bodyPr vert="horz" lIns="91440" tIns="45720" rIns="91440" bIns="45720" rtlCol="0" anchor="t">
            <a:normAutofit/>
          </a:bodyPr>
          <a:lstStyle/>
          <a:p>
            <a:pPr marL="0" indent="0" algn="just">
              <a:buNone/>
            </a:pPr>
            <a:r>
              <a:rPr lang="es-PE" dirty="0"/>
              <a:t>No basta que el sujeto </a:t>
            </a:r>
            <a:r>
              <a:rPr lang="es-PE" i="1" dirty="0"/>
              <a:t>S </a:t>
            </a:r>
            <a:r>
              <a:rPr lang="es-PE" dirty="0"/>
              <a:t>disponga de una evidencia </a:t>
            </a:r>
            <a:r>
              <a:rPr lang="es-PE" i="1" dirty="0"/>
              <a:t>e </a:t>
            </a:r>
            <a:r>
              <a:rPr lang="es-PE" dirty="0"/>
              <a:t>de la proposición </a:t>
            </a:r>
            <a:r>
              <a:rPr lang="es-PE" i="1" dirty="0"/>
              <a:t>p </a:t>
            </a:r>
            <a:r>
              <a:rPr lang="es-PE" dirty="0"/>
              <a:t>para que</a:t>
            </a:r>
            <a:r>
              <a:rPr lang="es-PE" i="1" dirty="0"/>
              <a:t> </a:t>
            </a:r>
            <a:r>
              <a:rPr lang="es-PE" dirty="0"/>
              <a:t>esté justificado en creerla, sino que debe considerar la evidencia total disponible para él.</a:t>
            </a:r>
            <a:endParaRPr lang="en-US" dirty="0"/>
          </a:p>
          <a:p>
            <a:pPr algn="just"/>
            <a:endParaRPr lang="es-PE" dirty="0"/>
          </a:p>
          <a:p>
            <a:pPr marL="0" indent="0" algn="just">
              <a:buNone/>
            </a:pPr>
            <a:r>
              <a:rPr lang="es-PE" b="1" dirty="0"/>
              <a:t>Evidencia total disponible para </a:t>
            </a:r>
            <a:r>
              <a:rPr lang="es-PE" b="1" i="1" dirty="0"/>
              <a:t>S:</a:t>
            </a:r>
            <a:r>
              <a:rPr lang="es-PE" dirty="0"/>
              <a:t> resultado de la función de cancelación de las evidencias para creer que </a:t>
            </a:r>
            <a:r>
              <a:rPr lang="es-PE" i="1" dirty="0"/>
              <a:t>p</a:t>
            </a:r>
            <a:r>
              <a:rPr lang="es-PE" dirty="0"/>
              <a:t> y las evidencias para creer que no </a:t>
            </a:r>
            <a:r>
              <a:rPr lang="es-PE" i="1" dirty="0"/>
              <a:t>p</a:t>
            </a:r>
            <a:r>
              <a:rPr lang="es-PE" dirty="0"/>
              <a:t>.</a:t>
            </a:r>
            <a:r>
              <a:rPr lang="es-PE" i="1" dirty="0"/>
              <a:t>  </a:t>
            </a:r>
          </a:p>
        </p:txBody>
      </p:sp>
    </p:spTree>
    <p:extLst>
      <p:ext uri="{BB962C8B-B14F-4D97-AF65-F5344CB8AC3E}">
        <p14:creationId xmlns:p14="http://schemas.microsoft.com/office/powerpoint/2010/main" val="40216831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9010A-3CB9-D5EC-4EBD-6F5B70F66CD0}"/>
              </a:ext>
            </a:extLst>
          </p:cNvPr>
          <p:cNvSpPr>
            <a:spLocks noGrp="1"/>
          </p:cNvSpPr>
          <p:nvPr>
            <p:ph type="title"/>
          </p:nvPr>
        </p:nvSpPr>
        <p:spPr/>
        <p:txBody>
          <a:bodyPr/>
          <a:lstStyle/>
          <a:p>
            <a:r>
              <a:rPr lang="es-PE" dirty="0"/>
              <a:t>Evidencia total (simple)</a:t>
            </a:r>
          </a:p>
        </p:txBody>
      </p:sp>
      <p:sp>
        <p:nvSpPr>
          <p:cNvPr id="3" name="Marcador de contenido 2">
            <a:extLst>
              <a:ext uri="{FF2B5EF4-FFF2-40B4-BE49-F238E27FC236}">
                <a16:creationId xmlns:a16="http://schemas.microsoft.com/office/drawing/2014/main" id="{67452E0C-72A5-F5BB-1F44-CE4ECE74EBD0}"/>
              </a:ext>
            </a:extLst>
          </p:cNvPr>
          <p:cNvSpPr>
            <a:spLocks noGrp="1"/>
          </p:cNvSpPr>
          <p:nvPr>
            <p:ph idx="1"/>
          </p:nvPr>
        </p:nvSpPr>
        <p:spPr>
          <a:xfrm>
            <a:off x="838200" y="1768116"/>
            <a:ext cx="10529977" cy="4710771"/>
          </a:xfrm>
        </p:spPr>
        <p:txBody>
          <a:bodyPr vert="horz" lIns="91440" tIns="45720" rIns="91440" bIns="45720" rtlCol="0" anchor="t">
            <a:normAutofit fontScale="92500" lnSpcReduction="20000"/>
          </a:bodyPr>
          <a:lstStyle/>
          <a:p>
            <a:pPr marL="0" indent="0">
              <a:buNone/>
            </a:pPr>
            <a:r>
              <a:rPr lang="es-PE" sz="2800" b="1" i="0" u="none" strike="noStrike" dirty="0">
                <a:solidFill>
                  <a:srgbClr val="000000"/>
                </a:solidFill>
                <a:effectLst/>
                <a:latin typeface="Calibri"/>
                <a:ea typeface="Calibri"/>
                <a:cs typeface="Calibri"/>
              </a:rPr>
              <a:t>D4</a:t>
            </a:r>
            <a:r>
              <a:rPr lang="es-PE" sz="2800" b="0" i="0" u="none" strike="noStrike" dirty="0">
                <a:solidFill>
                  <a:srgbClr val="000000"/>
                </a:solidFill>
                <a:effectLst/>
                <a:latin typeface="Calibri"/>
                <a:ea typeface="Calibri"/>
                <a:cs typeface="Calibri"/>
              </a:rPr>
              <a:t> </a:t>
            </a:r>
            <a:r>
              <a:rPr lang="es-PE" sz="2800" b="0" i="1" u="none" strike="noStrike" dirty="0">
                <a:solidFill>
                  <a:srgbClr val="000000"/>
                </a:solidFill>
                <a:effectLst/>
                <a:latin typeface="Calibri"/>
                <a:ea typeface="Calibri"/>
                <a:cs typeface="Calibri"/>
              </a:rPr>
              <a:t>d</a:t>
            </a:r>
            <a:r>
              <a:rPr lang="es-PE" sz="2800" b="0" i="0" u="none" strike="noStrike" dirty="0">
                <a:solidFill>
                  <a:srgbClr val="000000"/>
                </a:solidFill>
                <a:effectLst/>
                <a:latin typeface="Calibri"/>
                <a:ea typeface="Calibri"/>
                <a:cs typeface="Calibri"/>
              </a:rPr>
              <a:t> cancela a </a:t>
            </a:r>
            <a:r>
              <a:rPr lang="es-PE" sz="2800" b="0" i="1" u="none" strike="noStrike" dirty="0">
                <a:solidFill>
                  <a:srgbClr val="000000"/>
                </a:solidFill>
                <a:effectLst/>
                <a:latin typeface="Calibri"/>
                <a:ea typeface="Calibri"/>
                <a:cs typeface="Calibri"/>
              </a:rPr>
              <a:t>e</a:t>
            </a:r>
            <a:r>
              <a:rPr lang="es-PE" sz="2800" b="0" i="0" u="none" strike="noStrike" dirty="0">
                <a:solidFill>
                  <a:srgbClr val="000000"/>
                </a:solidFill>
                <a:effectLst/>
                <a:latin typeface="Calibri"/>
                <a:ea typeface="Calibri"/>
                <a:cs typeface="Calibri"/>
              </a:rPr>
              <a:t> como evidencia para </a:t>
            </a:r>
            <a:r>
              <a:rPr lang="es-PE" sz="2800" b="0" i="1" u="none" strike="noStrike" dirty="0">
                <a:solidFill>
                  <a:srgbClr val="000000"/>
                </a:solidFill>
                <a:effectLst/>
                <a:latin typeface="Calibri"/>
                <a:ea typeface="Calibri"/>
                <a:cs typeface="Calibri"/>
              </a:rPr>
              <a:t>p</a:t>
            </a:r>
            <a:r>
              <a:rPr lang="es-PE" sz="2800" b="0" i="0" u="none" strike="noStrike" dirty="0">
                <a:solidFill>
                  <a:srgbClr val="000000"/>
                </a:solidFill>
                <a:effectLst/>
                <a:latin typeface="Calibri"/>
                <a:ea typeface="Calibri"/>
                <a:cs typeface="Calibri"/>
              </a:rPr>
              <a:t> </a:t>
            </a:r>
            <a:r>
              <a:rPr lang="es-PE" sz="2800" b="0" i="1" u="none" strike="noStrike" dirty="0">
                <a:solidFill>
                  <a:srgbClr val="000000"/>
                </a:solidFill>
                <a:effectLst/>
                <a:latin typeface="Calibri"/>
                <a:ea typeface="Calibri"/>
                <a:cs typeface="Calibri"/>
              </a:rPr>
              <a:t>= </a:t>
            </a:r>
            <a:r>
              <a:rPr lang="es-PE" sz="2800" b="0" i="1" u="none" strike="noStrike" dirty="0" err="1">
                <a:solidFill>
                  <a:srgbClr val="000000"/>
                </a:solidFill>
                <a:effectLst/>
                <a:latin typeface="Calibri"/>
                <a:ea typeface="Calibri"/>
                <a:cs typeface="Calibri"/>
              </a:rPr>
              <a:t>Df</a:t>
            </a:r>
            <a:r>
              <a:rPr lang="es-PE" sz="2800" b="0" i="1" u="none" strike="noStrike" dirty="0">
                <a:solidFill>
                  <a:srgbClr val="000000"/>
                </a:solidFill>
                <a:effectLst/>
                <a:latin typeface="Calibri"/>
                <a:ea typeface="Calibri"/>
                <a:cs typeface="Calibri"/>
              </a:rPr>
              <a:t>. e</a:t>
            </a:r>
            <a:r>
              <a:rPr lang="es-PE" sz="2800" b="0" i="0" u="none" strike="noStrike" dirty="0">
                <a:solidFill>
                  <a:srgbClr val="000000"/>
                </a:solidFill>
                <a:effectLst/>
                <a:latin typeface="Calibri"/>
                <a:ea typeface="Calibri"/>
                <a:cs typeface="Calibri"/>
              </a:rPr>
              <a:t> es evidencia para creer que </a:t>
            </a:r>
            <a:r>
              <a:rPr lang="es-PE" sz="2800" b="0" i="1" u="none" strike="noStrike" dirty="0">
                <a:solidFill>
                  <a:srgbClr val="000000"/>
                </a:solidFill>
                <a:effectLst/>
                <a:latin typeface="Calibri"/>
                <a:ea typeface="Calibri"/>
                <a:cs typeface="Calibri"/>
              </a:rPr>
              <a:t>p</a:t>
            </a:r>
            <a:r>
              <a:rPr lang="es-PE" sz="2800" b="0" i="0" u="none" strike="noStrike" dirty="0">
                <a:solidFill>
                  <a:srgbClr val="000000"/>
                </a:solidFill>
                <a:effectLst/>
                <a:latin typeface="Calibri"/>
                <a:ea typeface="Calibri"/>
                <a:cs typeface="Calibri"/>
              </a:rPr>
              <a:t>, pero </a:t>
            </a:r>
            <a:r>
              <a:rPr lang="es-PE" sz="2800" b="0" i="1" u="none" strike="noStrike" dirty="0" err="1">
                <a:solidFill>
                  <a:srgbClr val="000000"/>
                </a:solidFill>
                <a:effectLst/>
                <a:latin typeface="Cambria Math"/>
                <a:ea typeface="Cambria Math"/>
              </a:rPr>
              <a:t>e</a:t>
            </a:r>
            <a:r>
              <a:rPr lang="es-PE" sz="2800" b="0" i="0" u="none" strike="noStrike" dirty="0" err="1">
                <a:solidFill>
                  <a:srgbClr val="000000"/>
                </a:solidFill>
                <a:effectLst/>
                <a:latin typeface="Cambria Math"/>
                <a:ea typeface="Cambria Math"/>
              </a:rPr>
              <a:t>+</a:t>
            </a:r>
            <a:r>
              <a:rPr lang="es-PE" sz="2800" b="0" i="1" u="none" strike="noStrike" dirty="0" err="1">
                <a:solidFill>
                  <a:srgbClr val="000000"/>
                </a:solidFill>
                <a:effectLst/>
                <a:latin typeface="Cambria Math"/>
                <a:ea typeface="Cambria Math"/>
              </a:rPr>
              <a:t>d</a:t>
            </a:r>
            <a:r>
              <a:rPr lang="es-PE" sz="2800" b="0" i="0" u="none" strike="noStrike" dirty="0">
                <a:solidFill>
                  <a:srgbClr val="000000"/>
                </a:solidFill>
                <a:effectLst/>
                <a:latin typeface="Calibri"/>
                <a:ea typeface="Calibri"/>
                <a:cs typeface="Calibri"/>
              </a:rPr>
              <a:t> no es evidencia para creer que </a:t>
            </a:r>
            <a:r>
              <a:rPr lang="es-PE" sz="2800" b="0" i="1" u="none" strike="noStrike" dirty="0">
                <a:solidFill>
                  <a:srgbClr val="000000"/>
                </a:solidFill>
                <a:effectLst/>
                <a:latin typeface="Calibri"/>
                <a:ea typeface="Calibri"/>
                <a:cs typeface="Calibri"/>
              </a:rPr>
              <a:t>p</a:t>
            </a:r>
            <a:r>
              <a:rPr lang="es-PE" sz="2800" b="0" i="0" u="none" strike="noStrike" dirty="0">
                <a:solidFill>
                  <a:srgbClr val="000000"/>
                </a:solidFill>
                <a:effectLst/>
                <a:latin typeface="Calibri"/>
                <a:ea typeface="Calibri"/>
                <a:cs typeface="Calibri"/>
              </a:rPr>
              <a:t>.</a:t>
            </a:r>
          </a:p>
          <a:p>
            <a:pPr marL="0" indent="0">
              <a:buNone/>
            </a:pPr>
            <a:endParaRPr lang="es-PE" dirty="0">
              <a:solidFill>
                <a:srgbClr val="000000"/>
              </a:solidFill>
              <a:latin typeface="Calibri" panose="020F0502020204030204" pitchFamily="34" charset="0"/>
            </a:endParaRPr>
          </a:p>
          <a:p>
            <a:pPr marL="0" indent="0">
              <a:buNone/>
            </a:pPr>
            <a:r>
              <a:rPr lang="es-PE" sz="2800" b="1" i="0" u="none" strike="noStrike" dirty="0">
                <a:solidFill>
                  <a:srgbClr val="000000"/>
                </a:solidFill>
                <a:effectLst/>
                <a:latin typeface="Calibri" panose="020F0502020204030204" pitchFamily="34" charset="0"/>
              </a:rPr>
              <a:t>Ejemplo</a:t>
            </a:r>
          </a:p>
          <a:p>
            <a:pPr marL="0" indent="0" algn="just">
              <a:buNone/>
            </a:pPr>
            <a:r>
              <a:rPr lang="es-PE" dirty="0">
                <a:solidFill>
                  <a:srgbClr val="000000"/>
                </a:solidFill>
                <a:latin typeface="Calibri"/>
                <a:ea typeface="Calibri"/>
                <a:cs typeface="Calibri"/>
              </a:rPr>
              <a:t>Son las 7:10 a.m., Marta se encuentra en su cuarto. Además, sabe que su hermano desayuna todas las mañanas a las 7:00 a.m. y que se demora aproximadamente 15 minutos en hacerlo. En ese momento, escucha el sonido de losa rompiéndose (</a:t>
            </a:r>
            <a:r>
              <a:rPr lang="es-PE" i="1" dirty="0">
                <a:solidFill>
                  <a:srgbClr val="000000"/>
                </a:solidFill>
                <a:latin typeface="Calibri"/>
                <a:ea typeface="Calibri"/>
                <a:cs typeface="Calibri"/>
              </a:rPr>
              <a:t>e</a:t>
            </a:r>
            <a:r>
              <a:rPr lang="es-PE" dirty="0">
                <a:solidFill>
                  <a:srgbClr val="000000"/>
                </a:solidFill>
                <a:latin typeface="Calibri"/>
                <a:ea typeface="Calibri"/>
                <a:cs typeface="Calibri"/>
              </a:rPr>
              <a:t>). El sonido es la evidencia que tiene Martha para creer que su hermano rompió una taza o un plato (</a:t>
            </a:r>
            <a:r>
              <a:rPr lang="es-PE" i="1" dirty="0">
                <a:solidFill>
                  <a:srgbClr val="000000"/>
                </a:solidFill>
                <a:latin typeface="Calibri"/>
                <a:ea typeface="Calibri"/>
                <a:cs typeface="Calibri"/>
              </a:rPr>
              <a:t>p</a:t>
            </a:r>
            <a:r>
              <a:rPr lang="es-PE" dirty="0">
                <a:solidFill>
                  <a:srgbClr val="000000"/>
                </a:solidFill>
                <a:latin typeface="Calibri"/>
                <a:ea typeface="Calibri"/>
                <a:cs typeface="Calibri"/>
              </a:rPr>
              <a:t>). Sin embargo, unos instantes después, su hermano publica un estado de WhatsApp donde dice que se encuentra en el gimnasio (</a:t>
            </a:r>
            <a:r>
              <a:rPr lang="es-PE" i="1" dirty="0">
                <a:solidFill>
                  <a:srgbClr val="000000"/>
                </a:solidFill>
                <a:latin typeface="Calibri"/>
                <a:ea typeface="Calibri"/>
                <a:cs typeface="Calibri"/>
              </a:rPr>
              <a:t>d</a:t>
            </a:r>
            <a:r>
              <a:rPr lang="es-PE" dirty="0">
                <a:solidFill>
                  <a:srgbClr val="000000"/>
                </a:solidFill>
                <a:latin typeface="Calibri"/>
                <a:ea typeface="Calibri"/>
                <a:cs typeface="Calibri"/>
              </a:rPr>
              <a:t>). Así, </a:t>
            </a:r>
            <a:r>
              <a:rPr lang="es-PE" i="1" dirty="0">
                <a:solidFill>
                  <a:srgbClr val="000000"/>
                </a:solidFill>
                <a:latin typeface="Calibri"/>
                <a:ea typeface="Calibri"/>
                <a:cs typeface="Calibri"/>
              </a:rPr>
              <a:t>d </a:t>
            </a:r>
            <a:r>
              <a:rPr lang="es-PE" dirty="0">
                <a:solidFill>
                  <a:srgbClr val="000000"/>
                </a:solidFill>
                <a:latin typeface="Calibri"/>
                <a:ea typeface="Calibri"/>
                <a:cs typeface="Calibri"/>
              </a:rPr>
              <a:t>cancela a </a:t>
            </a:r>
            <a:r>
              <a:rPr lang="es-PE" i="1" dirty="0">
                <a:solidFill>
                  <a:srgbClr val="000000"/>
                </a:solidFill>
                <a:latin typeface="Calibri"/>
                <a:ea typeface="Calibri"/>
                <a:cs typeface="Calibri"/>
              </a:rPr>
              <a:t>e </a:t>
            </a:r>
            <a:r>
              <a:rPr lang="es-PE" dirty="0">
                <a:solidFill>
                  <a:srgbClr val="000000"/>
                </a:solidFill>
                <a:latin typeface="Calibri"/>
                <a:ea typeface="Calibri"/>
                <a:cs typeface="Calibri"/>
              </a:rPr>
              <a:t>como evidencia para creer que </a:t>
            </a:r>
            <a:r>
              <a:rPr lang="es-PE" i="1" dirty="0">
                <a:solidFill>
                  <a:srgbClr val="000000"/>
                </a:solidFill>
                <a:latin typeface="Calibri"/>
                <a:ea typeface="Calibri"/>
                <a:cs typeface="Calibri"/>
              </a:rPr>
              <a:t>p.</a:t>
            </a:r>
            <a:endParaRPr lang="es-PE" dirty="0"/>
          </a:p>
          <a:p>
            <a:pPr marL="0" indent="0">
              <a:buNone/>
            </a:pPr>
            <a:r>
              <a:rPr lang="es-PE" dirty="0">
                <a:solidFill>
                  <a:srgbClr val="000000"/>
                </a:solidFill>
                <a:latin typeface="Calibri" panose="020F0502020204030204" pitchFamily="34" charset="0"/>
              </a:rPr>
              <a:t> </a:t>
            </a:r>
            <a:endParaRPr lang="es-PE" sz="2800" i="0" u="none" strike="noStrike" dirty="0">
              <a:solidFill>
                <a:srgbClr val="000000"/>
              </a:solidFill>
              <a:effectLst/>
              <a:latin typeface="Calibri" panose="020F0502020204030204" pitchFamily="34" charset="0"/>
            </a:endParaRPr>
          </a:p>
          <a:p>
            <a:pPr marL="0" indent="0">
              <a:buNone/>
            </a:pPr>
            <a:endParaRPr lang="es-PE" dirty="0">
              <a:solidFill>
                <a:srgbClr val="000000"/>
              </a:solidFill>
              <a:latin typeface="Calibri" panose="020F0502020204030204" pitchFamily="34" charset="0"/>
            </a:endParaRPr>
          </a:p>
          <a:p>
            <a:pPr marL="0" indent="0">
              <a:buNone/>
            </a:pPr>
            <a:endParaRPr lang="es-PE" sz="2800" b="0" i="0" u="none" strike="noStrike" dirty="0">
              <a:solidFill>
                <a:srgbClr val="000000"/>
              </a:solidFill>
              <a:effectLst/>
              <a:latin typeface="Calibri" panose="020F0502020204030204" pitchFamily="34" charset="0"/>
            </a:endParaRPr>
          </a:p>
          <a:p>
            <a:pPr marL="0" indent="0">
              <a:buNone/>
            </a:pPr>
            <a:endParaRPr lang="es-PE" dirty="0">
              <a:solidFill>
                <a:srgbClr val="000000"/>
              </a:solidFill>
              <a:latin typeface="Calibri" panose="020F0502020204030204" pitchFamily="34" charset="0"/>
            </a:endParaRPr>
          </a:p>
        </p:txBody>
      </p:sp>
    </p:spTree>
    <p:extLst>
      <p:ext uri="{BB962C8B-B14F-4D97-AF65-F5344CB8AC3E}">
        <p14:creationId xmlns:p14="http://schemas.microsoft.com/office/powerpoint/2010/main" val="41483941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AAE2E44-107F-2347-F7D3-8A5C6BBA763C}"/>
              </a:ext>
            </a:extLst>
          </p:cNvPr>
          <p:cNvSpPr>
            <a:spLocks noGrp="1"/>
          </p:cNvSpPr>
          <p:nvPr>
            <p:ph type="title"/>
          </p:nvPr>
        </p:nvSpPr>
        <p:spPr/>
        <p:txBody>
          <a:bodyPr/>
          <a:lstStyle/>
          <a:p>
            <a:r>
              <a:rPr lang="es-PE" dirty="0"/>
              <a:t>Evidencia total y justificación</a:t>
            </a:r>
          </a:p>
        </p:txBody>
      </p:sp>
      <p:sp>
        <p:nvSpPr>
          <p:cNvPr id="3" name="Marcador de contenido 2">
            <a:extLst>
              <a:ext uri="{FF2B5EF4-FFF2-40B4-BE49-F238E27FC236}">
                <a16:creationId xmlns:a16="http://schemas.microsoft.com/office/drawing/2014/main" id="{ED03C9A3-489E-AEDD-4259-A9837BC90FCB}"/>
              </a:ext>
            </a:extLst>
          </p:cNvPr>
          <p:cNvSpPr>
            <a:spLocks noGrp="1"/>
          </p:cNvSpPr>
          <p:nvPr>
            <p:ph idx="1"/>
          </p:nvPr>
        </p:nvSpPr>
        <p:spPr/>
        <p:txBody>
          <a:bodyPr vert="horz" lIns="91440" tIns="45720" rIns="91440" bIns="45720" rtlCol="0" anchor="t">
            <a:normAutofit/>
          </a:bodyPr>
          <a:lstStyle/>
          <a:p>
            <a:pPr marL="0" indent="0">
              <a:buNone/>
            </a:pPr>
            <a:r>
              <a:rPr lang="es-PE" dirty="0">
                <a:solidFill>
                  <a:srgbClr val="000000"/>
                </a:solidFill>
                <a:latin typeface="Calibri" panose="020F0502020204030204" pitchFamily="34" charset="0"/>
              </a:rPr>
              <a:t>Que </a:t>
            </a:r>
            <a:r>
              <a:rPr lang="es-PE" i="1" dirty="0">
                <a:solidFill>
                  <a:srgbClr val="000000"/>
                </a:solidFill>
                <a:latin typeface="Calibri" panose="020F0502020204030204" pitchFamily="34" charset="0"/>
              </a:rPr>
              <a:t>S </a:t>
            </a:r>
            <a:r>
              <a:rPr lang="es-PE" dirty="0">
                <a:solidFill>
                  <a:srgbClr val="000000"/>
                </a:solidFill>
                <a:latin typeface="Calibri" panose="020F0502020204030204" pitchFamily="34" charset="0"/>
              </a:rPr>
              <a:t>tenga la evidencia </a:t>
            </a:r>
            <a:r>
              <a:rPr lang="es-PE" i="1" dirty="0">
                <a:solidFill>
                  <a:srgbClr val="000000"/>
                </a:solidFill>
                <a:latin typeface="Calibri" panose="020F0502020204030204" pitchFamily="34" charset="0"/>
              </a:rPr>
              <a:t>e</a:t>
            </a:r>
            <a:r>
              <a:rPr lang="es-PE" dirty="0">
                <a:solidFill>
                  <a:srgbClr val="000000"/>
                </a:solidFill>
                <a:latin typeface="Calibri" panose="020F0502020204030204" pitchFamily="34" charset="0"/>
              </a:rPr>
              <a:t> para </a:t>
            </a:r>
            <a:r>
              <a:rPr lang="es-PE" i="1" dirty="0">
                <a:solidFill>
                  <a:srgbClr val="000000"/>
                </a:solidFill>
                <a:latin typeface="Calibri" panose="020F0502020204030204" pitchFamily="34" charset="0"/>
              </a:rPr>
              <a:t>p</a:t>
            </a:r>
            <a:r>
              <a:rPr lang="es-PE" dirty="0">
                <a:solidFill>
                  <a:srgbClr val="000000"/>
                </a:solidFill>
                <a:latin typeface="Calibri" panose="020F0502020204030204" pitchFamily="34" charset="0"/>
              </a:rPr>
              <a:t> como resultado de la operación de cancelación es suficiente para estar justificado para creer en </a:t>
            </a:r>
            <a:r>
              <a:rPr lang="es-PE" i="1" dirty="0">
                <a:solidFill>
                  <a:srgbClr val="000000"/>
                </a:solidFill>
                <a:latin typeface="Calibri" panose="020F0502020204030204" pitchFamily="34" charset="0"/>
              </a:rPr>
              <a:t>p. </a:t>
            </a:r>
          </a:p>
          <a:p>
            <a:pPr marL="0" indent="0">
              <a:buNone/>
            </a:pPr>
            <a:endParaRPr lang="es-PE" i="1" dirty="0">
              <a:solidFill>
                <a:srgbClr val="000000"/>
              </a:solidFill>
              <a:latin typeface="Calibri" panose="020F0502020204030204" pitchFamily="34" charset="0"/>
            </a:endParaRPr>
          </a:p>
          <a:p>
            <a:pPr marL="0" indent="0">
              <a:buNone/>
            </a:pPr>
            <a:r>
              <a:rPr lang="es-PE" b="1" dirty="0">
                <a:solidFill>
                  <a:srgbClr val="000000"/>
                </a:solidFill>
                <a:latin typeface="Calibri"/>
                <a:ea typeface="Calibri"/>
                <a:cs typeface="Calibri"/>
              </a:rPr>
              <a:t>Ejemplo</a:t>
            </a:r>
            <a:endParaRPr lang="es-PE" b="1" dirty="0">
              <a:solidFill>
                <a:srgbClr val="000000"/>
              </a:solidFill>
              <a:latin typeface="Calibri" panose="020F0502020204030204" pitchFamily="34" charset="0"/>
              <a:ea typeface="Calibri"/>
              <a:cs typeface="Calibri"/>
            </a:endParaRPr>
          </a:p>
          <a:p>
            <a:pPr marL="0" indent="0" algn="just">
              <a:buNone/>
            </a:pPr>
            <a:r>
              <a:rPr lang="es-PE" dirty="0">
                <a:solidFill>
                  <a:srgbClr val="000000"/>
                </a:solidFill>
                <a:latin typeface="Calibri"/>
                <a:ea typeface="Calibri"/>
                <a:cs typeface="Calibri"/>
              </a:rPr>
              <a:t>En el caso anterior, si Marta no hubiese visto el estado de WhatsApp publicado por su hermano, estaría justificada para creer en </a:t>
            </a:r>
            <a:r>
              <a:rPr lang="es-PE" i="1" dirty="0">
                <a:solidFill>
                  <a:srgbClr val="000000"/>
                </a:solidFill>
                <a:latin typeface="Calibri"/>
                <a:ea typeface="Calibri"/>
                <a:cs typeface="Calibri"/>
              </a:rPr>
              <a:t>p, </a:t>
            </a:r>
            <a:r>
              <a:rPr lang="es-PE" dirty="0">
                <a:solidFill>
                  <a:srgbClr val="000000"/>
                </a:solidFill>
                <a:latin typeface="Calibri"/>
                <a:ea typeface="Calibri"/>
                <a:cs typeface="Calibri"/>
              </a:rPr>
              <a:t>dado que la evidencia </a:t>
            </a:r>
            <a:r>
              <a:rPr lang="es-PE" i="1" dirty="0">
                <a:solidFill>
                  <a:srgbClr val="000000"/>
                </a:solidFill>
                <a:latin typeface="Calibri"/>
                <a:ea typeface="Calibri"/>
                <a:cs typeface="Calibri"/>
              </a:rPr>
              <a:t>e</a:t>
            </a:r>
            <a:r>
              <a:rPr lang="es-PE" dirty="0">
                <a:solidFill>
                  <a:srgbClr val="000000"/>
                </a:solidFill>
                <a:latin typeface="Calibri"/>
                <a:ea typeface="Calibri"/>
                <a:cs typeface="Calibri"/>
              </a:rPr>
              <a:t> para</a:t>
            </a:r>
            <a:r>
              <a:rPr lang="es-PE" i="1" dirty="0">
                <a:solidFill>
                  <a:srgbClr val="000000"/>
                </a:solidFill>
                <a:latin typeface="Calibri"/>
                <a:ea typeface="Calibri"/>
                <a:cs typeface="Calibri"/>
              </a:rPr>
              <a:t> p </a:t>
            </a:r>
            <a:r>
              <a:rPr lang="es-PE" dirty="0">
                <a:solidFill>
                  <a:srgbClr val="000000"/>
                </a:solidFill>
                <a:latin typeface="Calibri"/>
                <a:ea typeface="Calibri"/>
                <a:cs typeface="Calibri"/>
              </a:rPr>
              <a:t>no habría sido cancelada en la operación descrita. </a:t>
            </a:r>
            <a:endParaRPr lang="es-PE" i="1" dirty="0"/>
          </a:p>
        </p:txBody>
      </p:sp>
    </p:spTree>
    <p:extLst>
      <p:ext uri="{BB962C8B-B14F-4D97-AF65-F5344CB8AC3E}">
        <p14:creationId xmlns:p14="http://schemas.microsoft.com/office/powerpoint/2010/main" val="3276527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F728EFA-24B4-B405-C32C-6D2760972A97}"/>
              </a:ext>
            </a:extLst>
          </p:cNvPr>
          <p:cNvSpPr>
            <a:spLocks noGrp="1"/>
          </p:cNvSpPr>
          <p:nvPr>
            <p:ph type="title"/>
          </p:nvPr>
        </p:nvSpPr>
        <p:spPr/>
        <p:txBody>
          <a:bodyPr/>
          <a:lstStyle/>
          <a:p>
            <a:r>
              <a:rPr lang="es-PE" dirty="0"/>
              <a:t>Evidencia total </a:t>
            </a:r>
            <a:r>
              <a:rPr lang="es-PE"/>
              <a:t>(compuesta)</a:t>
            </a:r>
            <a:endParaRPr lang="es-PE" dirty="0"/>
          </a:p>
        </p:txBody>
      </p:sp>
      <p:sp>
        <p:nvSpPr>
          <p:cNvPr id="3" name="Marcador de contenido 2">
            <a:extLst>
              <a:ext uri="{FF2B5EF4-FFF2-40B4-BE49-F238E27FC236}">
                <a16:creationId xmlns:a16="http://schemas.microsoft.com/office/drawing/2014/main" id="{A3868E4F-D7DF-C395-ABEC-7D6DF95545B2}"/>
              </a:ext>
            </a:extLst>
          </p:cNvPr>
          <p:cNvSpPr>
            <a:spLocks noGrp="1"/>
          </p:cNvSpPr>
          <p:nvPr>
            <p:ph idx="1"/>
          </p:nvPr>
        </p:nvSpPr>
        <p:spPr/>
        <p:txBody>
          <a:bodyPr vert="horz" lIns="91440" tIns="45720" rIns="91440" bIns="45720" rtlCol="0" anchor="t">
            <a:normAutofit/>
          </a:bodyPr>
          <a:lstStyle/>
          <a:p>
            <a:pPr marL="0" indent="0" algn="just">
              <a:buNone/>
            </a:pPr>
            <a:r>
              <a:rPr lang="es-PE" sz="2800" b="1" i="0" u="none" strike="noStrike" dirty="0">
                <a:solidFill>
                  <a:srgbClr val="000000"/>
                </a:solidFill>
                <a:effectLst/>
                <a:latin typeface="Calibri"/>
                <a:ea typeface="Calibri"/>
                <a:cs typeface="Calibri"/>
              </a:rPr>
              <a:t>D5</a:t>
            </a:r>
            <a:r>
              <a:rPr lang="es-PE" sz="2800" b="0" i="0" u="none" strike="noStrike" dirty="0">
                <a:solidFill>
                  <a:srgbClr val="000000"/>
                </a:solidFill>
                <a:effectLst/>
                <a:latin typeface="Calibri"/>
                <a:ea typeface="Calibri"/>
                <a:cs typeface="Calibri"/>
              </a:rPr>
              <a:t> </a:t>
            </a:r>
            <a:r>
              <a:rPr lang="es-PE" sz="2800" b="0" i="1" u="none" strike="noStrike" dirty="0">
                <a:solidFill>
                  <a:srgbClr val="000000"/>
                </a:solidFill>
                <a:effectLst/>
                <a:latin typeface="Calibri"/>
                <a:ea typeface="Calibri"/>
                <a:cs typeface="Calibri"/>
              </a:rPr>
              <a:t>x</a:t>
            </a:r>
            <a:r>
              <a:rPr lang="es-PE" sz="2800" b="0" i="0" u="none" strike="noStrike" dirty="0">
                <a:solidFill>
                  <a:srgbClr val="000000"/>
                </a:solidFill>
                <a:effectLst/>
                <a:latin typeface="Calibri"/>
                <a:ea typeface="Calibri"/>
                <a:cs typeface="Calibri"/>
              </a:rPr>
              <a:t> cancela a </a:t>
            </a:r>
            <a:r>
              <a:rPr lang="es-PE" sz="2800" b="0" i="1" u="none" strike="noStrike" dirty="0">
                <a:solidFill>
                  <a:srgbClr val="000000"/>
                </a:solidFill>
                <a:effectLst/>
                <a:latin typeface="Calibri"/>
                <a:ea typeface="Calibri"/>
                <a:cs typeface="Calibri"/>
              </a:rPr>
              <a:t>d</a:t>
            </a:r>
            <a:r>
              <a:rPr lang="es-PE" sz="2800" b="0" i="0" u="none" strike="noStrike" dirty="0">
                <a:solidFill>
                  <a:srgbClr val="000000"/>
                </a:solidFill>
                <a:effectLst/>
                <a:latin typeface="Calibri"/>
                <a:ea typeface="Calibri"/>
                <a:cs typeface="Calibri"/>
              </a:rPr>
              <a:t> como cancelador de la evidencia </a:t>
            </a:r>
            <a:r>
              <a:rPr lang="es-PE" sz="2800" b="0" i="1" u="none" strike="noStrike" dirty="0">
                <a:solidFill>
                  <a:srgbClr val="000000"/>
                </a:solidFill>
                <a:effectLst/>
                <a:latin typeface="Calibri"/>
                <a:ea typeface="Calibri"/>
                <a:cs typeface="Calibri"/>
              </a:rPr>
              <a:t>e</a:t>
            </a:r>
            <a:r>
              <a:rPr lang="es-PE" sz="2800" b="0" i="0" u="none" strike="noStrike" dirty="0">
                <a:solidFill>
                  <a:srgbClr val="000000"/>
                </a:solidFill>
                <a:effectLst/>
                <a:latin typeface="Calibri"/>
                <a:ea typeface="Calibri"/>
                <a:cs typeface="Calibri"/>
              </a:rPr>
              <a:t> para </a:t>
            </a:r>
            <a:r>
              <a:rPr lang="es-PE" sz="2800" b="0" i="1" u="none" strike="noStrike" dirty="0">
                <a:solidFill>
                  <a:srgbClr val="000000"/>
                </a:solidFill>
                <a:effectLst/>
                <a:latin typeface="Calibri"/>
                <a:ea typeface="Calibri"/>
                <a:cs typeface="Calibri"/>
              </a:rPr>
              <a:t>p </a:t>
            </a:r>
            <a:r>
              <a:rPr lang="es-PE" sz="2800" b="0" i="0" u="none" strike="noStrike" dirty="0">
                <a:solidFill>
                  <a:srgbClr val="000000"/>
                </a:solidFill>
                <a:effectLst/>
                <a:latin typeface="Calibri"/>
                <a:ea typeface="Calibri"/>
                <a:cs typeface="Calibri"/>
              </a:rPr>
              <a:t>= Def. (i) </a:t>
            </a:r>
            <a:r>
              <a:rPr lang="es-PE" sz="2800" b="0" i="1" u="none" strike="noStrike" dirty="0">
                <a:solidFill>
                  <a:srgbClr val="000000"/>
                </a:solidFill>
                <a:effectLst/>
                <a:latin typeface="Calibri"/>
                <a:ea typeface="Calibri"/>
                <a:cs typeface="Calibri"/>
              </a:rPr>
              <a:t>e</a:t>
            </a:r>
            <a:r>
              <a:rPr lang="es-PE" sz="2800" b="0" i="0" u="none" strike="noStrike" dirty="0">
                <a:solidFill>
                  <a:srgbClr val="000000"/>
                </a:solidFill>
                <a:effectLst/>
                <a:latin typeface="Calibri"/>
                <a:ea typeface="Calibri"/>
                <a:cs typeface="Calibri"/>
              </a:rPr>
              <a:t> es evidencia para creer que </a:t>
            </a:r>
            <a:r>
              <a:rPr lang="es-PE" sz="2800" b="0" i="1" u="none" strike="noStrike" dirty="0">
                <a:solidFill>
                  <a:srgbClr val="000000"/>
                </a:solidFill>
                <a:effectLst/>
                <a:latin typeface="Calibri"/>
                <a:ea typeface="Calibri"/>
                <a:cs typeface="Calibri"/>
              </a:rPr>
              <a:t>p</a:t>
            </a:r>
            <a:r>
              <a:rPr lang="es-PE" sz="2800" b="0" i="0" u="none" strike="noStrike" dirty="0">
                <a:solidFill>
                  <a:srgbClr val="000000"/>
                </a:solidFill>
                <a:effectLst/>
                <a:latin typeface="Calibri"/>
                <a:ea typeface="Calibri"/>
                <a:cs typeface="Calibri"/>
              </a:rPr>
              <a:t>, (</a:t>
            </a:r>
            <a:r>
              <a:rPr lang="es-PE" sz="2800" b="0" i="0" u="none" strike="noStrike" err="1">
                <a:solidFill>
                  <a:srgbClr val="000000"/>
                </a:solidFill>
                <a:effectLst/>
                <a:latin typeface="Calibri"/>
                <a:ea typeface="Calibri"/>
                <a:cs typeface="Calibri"/>
              </a:rPr>
              <a:t>ii</a:t>
            </a:r>
            <a:r>
              <a:rPr lang="es-PE" sz="2800" b="0" i="0" u="none" strike="noStrike" dirty="0">
                <a:solidFill>
                  <a:srgbClr val="000000"/>
                </a:solidFill>
                <a:effectLst/>
                <a:latin typeface="Calibri"/>
                <a:ea typeface="Calibri"/>
                <a:cs typeface="Calibri"/>
              </a:rPr>
              <a:t>) </a:t>
            </a:r>
            <a:r>
              <a:rPr lang="es-PE" sz="2800" b="0" i="1" u="none" strike="noStrike" err="1">
                <a:solidFill>
                  <a:srgbClr val="000000"/>
                </a:solidFill>
                <a:effectLst/>
                <a:latin typeface="Cambria Math"/>
                <a:ea typeface="Cambria Math"/>
              </a:rPr>
              <a:t>e+d</a:t>
            </a:r>
            <a:r>
              <a:rPr lang="es-PE" sz="2800" b="0" i="0" u="none" strike="noStrike" dirty="0">
                <a:solidFill>
                  <a:srgbClr val="000000"/>
                </a:solidFill>
                <a:effectLst/>
                <a:latin typeface="Calibri"/>
                <a:ea typeface="Calibri"/>
                <a:cs typeface="Calibri"/>
              </a:rPr>
              <a:t> no es evidencia para creer que </a:t>
            </a:r>
            <a:r>
              <a:rPr lang="es-PE" sz="2800" b="0" i="1" u="none" strike="noStrike" dirty="0">
                <a:solidFill>
                  <a:srgbClr val="000000"/>
                </a:solidFill>
                <a:effectLst/>
                <a:latin typeface="Calibri"/>
                <a:ea typeface="Calibri"/>
                <a:cs typeface="Calibri"/>
              </a:rPr>
              <a:t>p</a:t>
            </a:r>
            <a:r>
              <a:rPr lang="es-PE" sz="2800" b="0" i="0" u="none" strike="noStrike" dirty="0">
                <a:solidFill>
                  <a:srgbClr val="000000"/>
                </a:solidFill>
                <a:effectLst/>
                <a:latin typeface="Calibri"/>
                <a:ea typeface="Calibri"/>
                <a:cs typeface="Calibri"/>
              </a:rPr>
              <a:t>, y (</a:t>
            </a:r>
            <a:r>
              <a:rPr lang="es-PE" sz="2800" b="0" i="0" u="none" strike="noStrike" err="1">
                <a:solidFill>
                  <a:srgbClr val="000000"/>
                </a:solidFill>
                <a:effectLst/>
                <a:latin typeface="Calibri"/>
                <a:ea typeface="Calibri"/>
                <a:cs typeface="Calibri"/>
              </a:rPr>
              <a:t>iii</a:t>
            </a:r>
            <a:r>
              <a:rPr lang="es-PE" sz="2800" b="0" i="0" u="none" strike="noStrike" dirty="0">
                <a:solidFill>
                  <a:srgbClr val="000000"/>
                </a:solidFill>
                <a:effectLst/>
                <a:latin typeface="Calibri"/>
                <a:ea typeface="Calibri"/>
                <a:cs typeface="Calibri"/>
              </a:rPr>
              <a:t>) </a:t>
            </a:r>
            <a:r>
              <a:rPr lang="es-PE" sz="2800" b="0" i="1" u="none" strike="noStrike" err="1">
                <a:solidFill>
                  <a:srgbClr val="000000"/>
                </a:solidFill>
                <a:effectLst/>
                <a:latin typeface="Cambria Math"/>
                <a:ea typeface="Cambria Math"/>
              </a:rPr>
              <a:t>e+d+x</a:t>
            </a:r>
            <a:r>
              <a:rPr lang="es-PE" sz="2800" b="0" i="0" u="none" strike="noStrike" dirty="0">
                <a:solidFill>
                  <a:srgbClr val="000000"/>
                </a:solidFill>
                <a:effectLst/>
                <a:latin typeface="Calibri"/>
                <a:ea typeface="Calibri"/>
                <a:cs typeface="Calibri"/>
              </a:rPr>
              <a:t> es evidencia para creer que </a:t>
            </a:r>
            <a:r>
              <a:rPr lang="es-PE" sz="2800" b="0" i="1" u="none" strike="noStrike" dirty="0">
                <a:solidFill>
                  <a:srgbClr val="000000"/>
                </a:solidFill>
                <a:effectLst/>
                <a:latin typeface="Calibri"/>
                <a:ea typeface="Calibri"/>
                <a:cs typeface="Calibri"/>
              </a:rPr>
              <a:t>p</a:t>
            </a:r>
            <a:r>
              <a:rPr lang="es-PE" sz="2800" b="0" i="0" u="none" strike="noStrike" dirty="0">
                <a:solidFill>
                  <a:srgbClr val="000000"/>
                </a:solidFill>
                <a:effectLst/>
                <a:latin typeface="Calibri"/>
                <a:ea typeface="Calibri"/>
                <a:cs typeface="Calibri"/>
              </a:rPr>
              <a:t>.</a:t>
            </a:r>
            <a:endParaRPr lang="es-PE" dirty="0">
              <a:latin typeface="Calibri"/>
              <a:ea typeface="Calibri"/>
              <a:cs typeface="Calibri"/>
            </a:endParaRPr>
          </a:p>
          <a:p>
            <a:pPr algn="just"/>
            <a:endParaRPr lang="es-PE" dirty="0"/>
          </a:p>
          <a:p>
            <a:pPr marL="0" indent="0" algn="just">
              <a:buNone/>
            </a:pPr>
            <a:r>
              <a:rPr lang="es-PE" b="1" dirty="0"/>
              <a:t>Ejemplo</a:t>
            </a:r>
          </a:p>
          <a:p>
            <a:pPr marL="0" indent="0" algn="just">
              <a:buNone/>
            </a:pPr>
            <a:r>
              <a:rPr lang="es-PE" dirty="0"/>
              <a:t>Continuando con el caso de Marta, si después de ver el estado de WhatsApp escucha un grito de su hermano pidiéndole la escoba y el recogedor (</a:t>
            </a:r>
            <a:r>
              <a:rPr lang="es-PE" i="1" dirty="0"/>
              <a:t>x</a:t>
            </a:r>
            <a:r>
              <a:rPr lang="es-PE" dirty="0"/>
              <a:t>), esta es una nueva evidencia que cancela a </a:t>
            </a:r>
            <a:r>
              <a:rPr lang="es-PE" i="1" dirty="0"/>
              <a:t>d</a:t>
            </a:r>
            <a:r>
              <a:rPr lang="es-PE" dirty="0"/>
              <a:t>, la cual había cancelado a </a:t>
            </a:r>
            <a:r>
              <a:rPr lang="es-PE" i="1" dirty="0"/>
              <a:t>e</a:t>
            </a:r>
            <a:r>
              <a:rPr lang="es-PE" dirty="0"/>
              <a:t> en primer lugar. </a:t>
            </a:r>
          </a:p>
        </p:txBody>
      </p:sp>
    </p:spTree>
    <p:extLst>
      <p:ext uri="{BB962C8B-B14F-4D97-AF65-F5344CB8AC3E}">
        <p14:creationId xmlns:p14="http://schemas.microsoft.com/office/powerpoint/2010/main" val="2931593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94BBD90-2D2A-DB3C-8098-73DCA5BE910D}"/>
              </a:ext>
            </a:extLst>
          </p:cNvPr>
          <p:cNvSpPr>
            <a:spLocks noGrp="1"/>
          </p:cNvSpPr>
          <p:nvPr>
            <p:ph type="title"/>
          </p:nvPr>
        </p:nvSpPr>
        <p:spPr/>
        <p:txBody>
          <a:bodyPr/>
          <a:lstStyle/>
          <a:p>
            <a:r>
              <a:rPr lang="es-PE" dirty="0"/>
              <a:t>Justificación epistémica</a:t>
            </a:r>
          </a:p>
        </p:txBody>
      </p:sp>
    </p:spTree>
    <p:extLst>
      <p:ext uri="{BB962C8B-B14F-4D97-AF65-F5344CB8AC3E}">
        <p14:creationId xmlns:p14="http://schemas.microsoft.com/office/powerpoint/2010/main" val="2796599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9C4457-DAAC-9381-6151-01935E3647CB}"/>
              </a:ext>
            </a:extLst>
          </p:cNvPr>
          <p:cNvSpPr>
            <a:spLocks noGrp="1"/>
          </p:cNvSpPr>
          <p:nvPr>
            <p:ph type="title"/>
          </p:nvPr>
        </p:nvSpPr>
        <p:spPr/>
        <p:txBody>
          <a:bodyPr>
            <a:normAutofit/>
          </a:bodyPr>
          <a:lstStyle/>
          <a:p>
            <a:pPr marL="514350" indent="-514350" algn="just">
              <a:spcBef>
                <a:spcPts val="1000"/>
              </a:spcBef>
              <a:buAutoNum type="arabicPeriod"/>
            </a:pPr>
            <a:r>
              <a:rPr lang="es-PE" sz="3600" b="1" dirty="0">
                <a:latin typeface="Aptos"/>
              </a:rPr>
              <a:t>La justificación debe ser epistémica</a:t>
            </a:r>
            <a:endParaRPr lang="en-US" sz="3600">
              <a:latin typeface="Aptos"/>
            </a:endParaRPr>
          </a:p>
        </p:txBody>
      </p:sp>
      <p:sp>
        <p:nvSpPr>
          <p:cNvPr id="5" name="Marcador de contenido 4">
            <a:extLst>
              <a:ext uri="{FF2B5EF4-FFF2-40B4-BE49-F238E27FC236}">
                <a16:creationId xmlns:a16="http://schemas.microsoft.com/office/drawing/2014/main" id="{9A82035A-E53E-E196-1F5D-CDF0B9E24531}"/>
              </a:ext>
            </a:extLst>
          </p:cNvPr>
          <p:cNvSpPr>
            <a:spLocks noGrp="1"/>
          </p:cNvSpPr>
          <p:nvPr>
            <p:ph idx="1"/>
          </p:nvPr>
        </p:nvSpPr>
        <p:spPr>
          <a:xfrm>
            <a:off x="838200" y="2141927"/>
            <a:ext cx="10515600" cy="4351338"/>
          </a:xfrm>
        </p:spPr>
        <p:txBody>
          <a:bodyPr vert="horz" lIns="91440" tIns="45720" rIns="91440" bIns="45720" rtlCol="0" anchor="t">
            <a:normAutofit fontScale="92500" lnSpcReduction="20000"/>
          </a:bodyPr>
          <a:lstStyle/>
          <a:p>
            <a:pPr marL="0" indent="0" algn="just">
              <a:buNone/>
            </a:pPr>
            <a:r>
              <a:rPr lang="es-PE" dirty="0"/>
              <a:t>Se debe distinguir la justificación relevante para el conocimiento de las justificaciones prácticas o morales.</a:t>
            </a:r>
            <a:endParaRPr lang="es-ES" dirty="0"/>
          </a:p>
          <a:p>
            <a:pPr marL="0" indent="0" algn="just">
              <a:buNone/>
            </a:pPr>
            <a:endParaRPr lang="es-PE" dirty="0"/>
          </a:p>
          <a:p>
            <a:pPr marL="0" indent="0" algn="just">
              <a:buNone/>
            </a:pPr>
            <a:r>
              <a:rPr lang="es-PE" b="1" dirty="0"/>
              <a:t>Ejemplo</a:t>
            </a:r>
          </a:p>
          <a:p>
            <a:pPr marL="0" indent="0" algn="just">
              <a:buNone/>
            </a:pPr>
            <a:r>
              <a:rPr lang="es-PE" dirty="0"/>
              <a:t>Puedo estar justificado para creer que voy a conseguir un trabajo cuando estoy en camino a mi entrevista final. Sin embargo, esta justificación solo tiene la función de darme confianza en mí mismo durante la entrevista, no la de atribuirme el conocimiento de que conseguiré el puesto.</a:t>
            </a:r>
          </a:p>
          <a:p>
            <a:pPr marL="0" indent="0" algn="just">
              <a:buNone/>
            </a:pPr>
            <a:endParaRPr lang="es-PE" dirty="0"/>
          </a:p>
          <a:p>
            <a:pPr marL="0" indent="0" algn="just">
              <a:buNone/>
            </a:pPr>
            <a:r>
              <a:rPr lang="es-PE" b="1" dirty="0"/>
              <a:t>La justificación relevante para el conocimiento se distingue por su relación con la verdad.</a:t>
            </a:r>
          </a:p>
          <a:p>
            <a:pPr marL="0" indent="0">
              <a:buNone/>
            </a:pPr>
            <a:endParaRPr lang="es-PE" dirty="0"/>
          </a:p>
        </p:txBody>
      </p:sp>
    </p:spTree>
    <p:extLst>
      <p:ext uri="{BB962C8B-B14F-4D97-AF65-F5344CB8AC3E}">
        <p14:creationId xmlns:p14="http://schemas.microsoft.com/office/powerpoint/2010/main" val="2272486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519C4457-DAAC-9381-6151-01935E3647CB}"/>
              </a:ext>
            </a:extLst>
          </p:cNvPr>
          <p:cNvSpPr>
            <a:spLocks noGrp="1"/>
          </p:cNvSpPr>
          <p:nvPr>
            <p:ph type="title"/>
          </p:nvPr>
        </p:nvSpPr>
        <p:spPr>
          <a:xfrm>
            <a:off x="699655" y="503671"/>
            <a:ext cx="10723418" cy="1339417"/>
          </a:xfrm>
        </p:spPr>
        <p:txBody>
          <a:bodyPr>
            <a:normAutofit/>
          </a:bodyPr>
          <a:lstStyle/>
          <a:p>
            <a:r>
              <a:rPr lang="es-PE" sz="3200" b="1" dirty="0">
                <a:latin typeface="Aptos"/>
              </a:rPr>
              <a:t>2. Una proposición puede ser verdadera y no estar justificada</a:t>
            </a:r>
            <a:endParaRPr lang="es-PE" sz="3200" dirty="0">
              <a:latin typeface="Aptos"/>
            </a:endParaRPr>
          </a:p>
        </p:txBody>
      </p:sp>
      <p:sp>
        <p:nvSpPr>
          <p:cNvPr id="5" name="Marcador de contenido 4">
            <a:extLst>
              <a:ext uri="{FF2B5EF4-FFF2-40B4-BE49-F238E27FC236}">
                <a16:creationId xmlns:a16="http://schemas.microsoft.com/office/drawing/2014/main" id="{9A82035A-E53E-E196-1F5D-CDF0B9E24531}"/>
              </a:ext>
            </a:extLst>
          </p:cNvPr>
          <p:cNvSpPr>
            <a:spLocks noGrp="1"/>
          </p:cNvSpPr>
          <p:nvPr>
            <p:ph idx="1"/>
          </p:nvPr>
        </p:nvSpPr>
        <p:spPr>
          <a:xfrm>
            <a:off x="699655" y="2504498"/>
            <a:ext cx="10723418" cy="3164782"/>
          </a:xfrm>
        </p:spPr>
        <p:txBody>
          <a:bodyPr vert="horz" lIns="91440" tIns="45720" rIns="91440" bIns="45720" rtlCol="0" anchor="t">
            <a:normAutofit/>
          </a:bodyPr>
          <a:lstStyle/>
          <a:p>
            <a:pPr marL="0" indent="0" algn="just">
              <a:buNone/>
            </a:pPr>
            <a:r>
              <a:rPr lang="es-PE" dirty="0"/>
              <a:t>Cuando se enuncia algo que es correcto por puro azar.</a:t>
            </a:r>
            <a:endParaRPr lang="es-ES" dirty="0"/>
          </a:p>
          <a:p>
            <a:pPr marL="0" indent="0" algn="just">
              <a:buNone/>
            </a:pPr>
            <a:endParaRPr lang="es-PE" b="1" dirty="0"/>
          </a:p>
          <a:p>
            <a:pPr marL="0" indent="0" algn="just">
              <a:buNone/>
            </a:pPr>
            <a:r>
              <a:rPr lang="es-PE" b="1" dirty="0"/>
              <a:t>Ejemplo</a:t>
            </a:r>
          </a:p>
          <a:p>
            <a:pPr marL="0" indent="0" algn="just">
              <a:buNone/>
            </a:pPr>
            <a:r>
              <a:rPr lang="es-PE" dirty="0"/>
              <a:t>Acierto en decir que hoy hay sol radiante en Dublín, sin tener evidencia alguna para hacerlo.</a:t>
            </a:r>
          </a:p>
          <a:p>
            <a:pPr marL="0" indent="0">
              <a:buNone/>
            </a:pPr>
            <a:endParaRPr lang="es-PE" b="1" dirty="0"/>
          </a:p>
        </p:txBody>
      </p:sp>
    </p:spTree>
    <p:extLst>
      <p:ext uri="{BB962C8B-B14F-4D97-AF65-F5344CB8AC3E}">
        <p14:creationId xmlns:p14="http://schemas.microsoft.com/office/powerpoint/2010/main" val="252375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C56CD-520B-1035-0CE3-1DBA24CD8DC4}"/>
              </a:ext>
            </a:extLst>
          </p:cNvPr>
          <p:cNvSpPr>
            <a:spLocks noGrp="1"/>
          </p:cNvSpPr>
          <p:nvPr>
            <p:ph type="title"/>
          </p:nvPr>
        </p:nvSpPr>
        <p:spPr/>
        <p:txBody>
          <a:bodyPr>
            <a:normAutofit/>
          </a:bodyPr>
          <a:lstStyle/>
          <a:p>
            <a:r>
              <a:rPr lang="es-PE" sz="3200" b="1" dirty="0">
                <a:latin typeface="Aptos"/>
              </a:rPr>
              <a:t>3. Una proposición puede estar justificada y ser falsa</a:t>
            </a:r>
            <a:endParaRPr lang="es-ES" sz="3200"/>
          </a:p>
        </p:txBody>
      </p:sp>
      <p:sp>
        <p:nvSpPr>
          <p:cNvPr id="3" name="Marcador de contenido 2">
            <a:extLst>
              <a:ext uri="{FF2B5EF4-FFF2-40B4-BE49-F238E27FC236}">
                <a16:creationId xmlns:a16="http://schemas.microsoft.com/office/drawing/2014/main" id="{D82C69F4-C2D7-F46B-1CA7-74C91E078848}"/>
              </a:ext>
            </a:extLst>
          </p:cNvPr>
          <p:cNvSpPr>
            <a:spLocks noGrp="1"/>
          </p:cNvSpPr>
          <p:nvPr>
            <p:ph idx="1"/>
          </p:nvPr>
        </p:nvSpPr>
        <p:spPr>
          <a:xfrm>
            <a:off x="838200" y="1825625"/>
            <a:ext cx="10515600" cy="4351338"/>
          </a:xfrm>
        </p:spPr>
        <p:txBody>
          <a:bodyPr vert="horz" lIns="91440" tIns="45720" rIns="91440" bIns="45720" rtlCol="0" anchor="t">
            <a:normAutofit/>
          </a:bodyPr>
          <a:lstStyle/>
          <a:p>
            <a:pPr marL="0" indent="0" algn="just">
              <a:buNone/>
            </a:pPr>
            <a:endParaRPr lang="es-PE" b="1" dirty="0"/>
          </a:p>
          <a:p>
            <a:pPr marL="0" indent="0" algn="just">
              <a:buNone/>
            </a:pPr>
            <a:r>
              <a:rPr lang="es-PE" dirty="0"/>
              <a:t>Cuando disponemos de evidencia errónea o insuficiente.</a:t>
            </a:r>
          </a:p>
          <a:p>
            <a:pPr marL="0" indent="0" algn="just">
              <a:buNone/>
            </a:pPr>
            <a:endParaRPr lang="es-PE" b="1" dirty="0"/>
          </a:p>
          <a:p>
            <a:pPr marL="0" indent="0" algn="just">
              <a:buNone/>
            </a:pPr>
            <a:r>
              <a:rPr lang="es-PE" b="1" dirty="0"/>
              <a:t>Ejemplo</a:t>
            </a:r>
          </a:p>
          <a:p>
            <a:pPr marL="0" indent="0" algn="just">
              <a:buNone/>
            </a:pPr>
            <a:r>
              <a:rPr lang="es-PE" dirty="0"/>
              <a:t>Vi a alguien idéntico a mi amigo José saludarme desde el otro lado de la calle. Al responderle el saludo, creo justificadamente que estoy saludando a José. Pero, en realidad es su gemelo, a quien no veo desde hace muchos años y me ha reconocido.</a:t>
            </a:r>
          </a:p>
          <a:p>
            <a:pPr marL="0" indent="0">
              <a:buNone/>
            </a:pPr>
            <a:endParaRPr lang="es-PE" dirty="0"/>
          </a:p>
        </p:txBody>
      </p:sp>
    </p:spTree>
    <p:extLst>
      <p:ext uri="{BB962C8B-B14F-4D97-AF65-F5344CB8AC3E}">
        <p14:creationId xmlns:p14="http://schemas.microsoft.com/office/powerpoint/2010/main" val="336717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EF5C8-E62E-B908-37DD-5299C4E08668}"/>
              </a:ext>
            </a:extLst>
          </p:cNvPr>
          <p:cNvSpPr>
            <a:spLocks noGrp="1"/>
          </p:cNvSpPr>
          <p:nvPr>
            <p:ph type="title"/>
          </p:nvPr>
        </p:nvSpPr>
        <p:spPr>
          <a:xfrm>
            <a:off x="824345" y="683780"/>
            <a:ext cx="10515600" cy="1325563"/>
          </a:xfrm>
        </p:spPr>
        <p:txBody>
          <a:bodyPr/>
          <a:lstStyle/>
          <a:p>
            <a:pPr algn="just"/>
            <a:r>
              <a:rPr lang="es-PE" sz="2800" b="1" dirty="0">
                <a:latin typeface="Aptos"/>
              </a:rPr>
              <a:t>4. Decir que una proposición </a:t>
            </a:r>
            <a:r>
              <a:rPr lang="es-PE" sz="2800" b="1" i="1" dirty="0">
                <a:latin typeface="Aptos"/>
              </a:rPr>
              <a:t>p</a:t>
            </a:r>
            <a:r>
              <a:rPr lang="es-PE" sz="2800" b="1" dirty="0">
                <a:latin typeface="Aptos"/>
              </a:rPr>
              <a:t> esté justificada para un sujeto </a:t>
            </a:r>
            <a:r>
              <a:rPr lang="es-PE" sz="2800" b="1" i="1" dirty="0">
                <a:latin typeface="Aptos"/>
              </a:rPr>
              <a:t>S </a:t>
            </a:r>
            <a:r>
              <a:rPr lang="es-PE" sz="2800" b="1" dirty="0">
                <a:latin typeface="Aptos"/>
              </a:rPr>
              <a:t>no es lo mismo que decir que </a:t>
            </a:r>
            <a:r>
              <a:rPr lang="es-PE" sz="2800" b="1" i="1" dirty="0">
                <a:latin typeface="Aptos"/>
              </a:rPr>
              <a:t>S</a:t>
            </a:r>
            <a:r>
              <a:rPr lang="es-PE" sz="2800" b="1" dirty="0">
                <a:latin typeface="Aptos"/>
              </a:rPr>
              <a:t> justifica </a:t>
            </a:r>
            <a:r>
              <a:rPr lang="es-PE" sz="2800" b="1" i="1" dirty="0">
                <a:latin typeface="Aptos"/>
              </a:rPr>
              <a:t>p</a:t>
            </a:r>
            <a:endParaRPr lang="es-PE" sz="2800" dirty="0">
              <a:latin typeface="Aptos"/>
            </a:endParaRPr>
          </a:p>
        </p:txBody>
      </p:sp>
      <p:sp>
        <p:nvSpPr>
          <p:cNvPr id="3" name="Marcador de contenido 2">
            <a:extLst>
              <a:ext uri="{FF2B5EF4-FFF2-40B4-BE49-F238E27FC236}">
                <a16:creationId xmlns:a16="http://schemas.microsoft.com/office/drawing/2014/main" id="{F2671507-107A-5302-7A21-C21520DF6BF5}"/>
              </a:ext>
            </a:extLst>
          </p:cNvPr>
          <p:cNvSpPr>
            <a:spLocks noGrp="1"/>
          </p:cNvSpPr>
          <p:nvPr>
            <p:ph idx="1"/>
          </p:nvPr>
        </p:nvSpPr>
        <p:spPr>
          <a:xfrm>
            <a:off x="824345" y="1789103"/>
            <a:ext cx="10515600" cy="4417070"/>
          </a:xfrm>
        </p:spPr>
        <p:txBody>
          <a:bodyPr vert="horz" lIns="91440" tIns="45720" rIns="91440" bIns="45720" rtlCol="0" anchor="t">
            <a:normAutofit/>
          </a:bodyPr>
          <a:lstStyle/>
          <a:p>
            <a:pPr marL="0" indent="0" algn="just">
              <a:buNone/>
            </a:pPr>
            <a:endParaRPr lang="en-US" dirty="0"/>
          </a:p>
          <a:p>
            <a:pPr marL="0" indent="0" algn="just">
              <a:buNone/>
            </a:pPr>
            <a:r>
              <a:rPr lang="es-PE" dirty="0"/>
              <a:t>Lo primero es un estado en el que </a:t>
            </a:r>
            <a:r>
              <a:rPr lang="es-PE" i="1" dirty="0"/>
              <a:t>S</a:t>
            </a:r>
            <a:r>
              <a:rPr lang="es-PE" dirty="0"/>
              <a:t> se encuentra respecto a </a:t>
            </a:r>
            <a:r>
              <a:rPr lang="es-PE" i="1" dirty="0"/>
              <a:t>p</a:t>
            </a:r>
            <a:r>
              <a:rPr lang="es-PE" dirty="0"/>
              <a:t>. Esto es necesario para que </a:t>
            </a:r>
            <a:r>
              <a:rPr lang="es-PE" i="1" dirty="0"/>
              <a:t>S</a:t>
            </a:r>
            <a:r>
              <a:rPr lang="es-PE" dirty="0"/>
              <a:t> sepa que </a:t>
            </a:r>
            <a:r>
              <a:rPr lang="es-PE" i="1" dirty="0"/>
              <a:t>p</a:t>
            </a:r>
            <a:r>
              <a:rPr lang="es-PE" dirty="0"/>
              <a:t>. Por eso forma parte de la definición CVJ.</a:t>
            </a:r>
          </a:p>
          <a:p>
            <a:pPr marL="0" indent="0" algn="just">
              <a:buNone/>
            </a:pPr>
            <a:endParaRPr lang="es-PE" dirty="0"/>
          </a:p>
          <a:p>
            <a:pPr marL="0" indent="0" algn="just">
              <a:buNone/>
            </a:pPr>
            <a:r>
              <a:rPr lang="es-PE" b="1" dirty="0"/>
              <a:t>Ejemplo: </a:t>
            </a:r>
            <a:r>
              <a:rPr lang="es-PE" dirty="0"/>
              <a:t>José mira su reloj, el cual muestra que son las 3 de la tarde. Además, sabe que ha comprado pilas nuevas para el reloj hace un día, el técnico hizo el cambio, ajustó la hora y le dijo que el reloj estaba en óptimas condiciones. La proposición "Son las 3 de la tarde" está justificada para José.</a:t>
            </a:r>
            <a:endParaRPr lang="es-PE" i="1" dirty="0"/>
          </a:p>
          <a:p>
            <a:pPr marL="0" indent="0" algn="just">
              <a:buNone/>
            </a:pPr>
            <a:endParaRPr lang="es-PE" b="1" dirty="0"/>
          </a:p>
          <a:p>
            <a:pPr marL="0" indent="0" algn="just">
              <a:buNone/>
            </a:pPr>
            <a:endParaRPr lang="es-PE" dirty="0"/>
          </a:p>
        </p:txBody>
      </p:sp>
    </p:spTree>
    <p:extLst>
      <p:ext uri="{BB962C8B-B14F-4D97-AF65-F5344CB8AC3E}">
        <p14:creationId xmlns:p14="http://schemas.microsoft.com/office/powerpoint/2010/main" val="791360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060082-C916-67A7-9AF4-DFCFDE9A7B90}"/>
              </a:ext>
            </a:extLst>
          </p:cNvPr>
          <p:cNvSpPr>
            <a:spLocks noGrp="1"/>
          </p:cNvSpPr>
          <p:nvPr>
            <p:ph type="title"/>
          </p:nvPr>
        </p:nvSpPr>
        <p:spPr>
          <a:xfrm>
            <a:off x="838200" y="614507"/>
            <a:ext cx="10515600" cy="1325563"/>
          </a:xfrm>
        </p:spPr>
        <p:txBody>
          <a:bodyPr/>
          <a:lstStyle/>
          <a:p>
            <a:pPr algn="just"/>
            <a:r>
              <a:rPr lang="es-PE" sz="2800" b="1" dirty="0">
                <a:latin typeface="Aptos"/>
              </a:rPr>
              <a:t>4. Decir que una proposición </a:t>
            </a:r>
            <a:r>
              <a:rPr lang="es-PE" sz="2800" b="1" i="1" dirty="0">
                <a:latin typeface="Aptos"/>
              </a:rPr>
              <a:t>p</a:t>
            </a:r>
            <a:r>
              <a:rPr lang="es-PE" sz="2800" b="1" dirty="0">
                <a:latin typeface="Aptos"/>
              </a:rPr>
              <a:t> esté justificada para un sujeto </a:t>
            </a:r>
            <a:r>
              <a:rPr lang="es-PE" sz="2800" b="1" i="1" dirty="0">
                <a:latin typeface="Aptos"/>
              </a:rPr>
              <a:t>S </a:t>
            </a:r>
            <a:r>
              <a:rPr lang="es-PE" sz="2800" b="1" dirty="0">
                <a:latin typeface="Aptos"/>
              </a:rPr>
              <a:t>no es lo mismo que decir que </a:t>
            </a:r>
            <a:r>
              <a:rPr lang="es-PE" sz="2800" b="1" i="1" dirty="0">
                <a:latin typeface="Aptos"/>
              </a:rPr>
              <a:t>S</a:t>
            </a:r>
            <a:r>
              <a:rPr lang="es-PE" sz="2800" b="1" dirty="0">
                <a:latin typeface="Aptos"/>
              </a:rPr>
              <a:t> justifica </a:t>
            </a:r>
            <a:r>
              <a:rPr lang="es-PE" sz="2800" b="1" i="1" dirty="0">
                <a:latin typeface="Aptos"/>
              </a:rPr>
              <a:t>p</a:t>
            </a:r>
            <a:endParaRPr lang="es-PE" sz="2800" dirty="0">
              <a:latin typeface="Aptos"/>
            </a:endParaRPr>
          </a:p>
        </p:txBody>
      </p:sp>
      <p:sp>
        <p:nvSpPr>
          <p:cNvPr id="3" name="Marcador de contenido 2">
            <a:extLst>
              <a:ext uri="{FF2B5EF4-FFF2-40B4-BE49-F238E27FC236}">
                <a16:creationId xmlns:a16="http://schemas.microsoft.com/office/drawing/2014/main" id="{28C68A9C-9BAF-C8AC-AC22-AAD97364B359}"/>
              </a:ext>
            </a:extLst>
          </p:cNvPr>
          <p:cNvSpPr>
            <a:spLocks noGrp="1"/>
          </p:cNvSpPr>
          <p:nvPr>
            <p:ph idx="1"/>
          </p:nvPr>
        </p:nvSpPr>
        <p:spPr>
          <a:xfrm>
            <a:off x="838200" y="2255116"/>
            <a:ext cx="10515600" cy="3988377"/>
          </a:xfrm>
        </p:spPr>
        <p:txBody>
          <a:bodyPr vert="horz" lIns="91440" tIns="45720" rIns="91440" bIns="45720" rtlCol="0" anchor="t">
            <a:normAutofit/>
          </a:bodyPr>
          <a:lstStyle/>
          <a:p>
            <a:pPr marL="0" indent="0" algn="just">
              <a:buNone/>
            </a:pPr>
            <a:endParaRPr lang="es-PE" sz="2400" dirty="0"/>
          </a:p>
          <a:p>
            <a:pPr marL="0" indent="0" algn="just">
              <a:buNone/>
            </a:pPr>
            <a:r>
              <a:rPr lang="es-PE" dirty="0"/>
              <a:t>Lo segundo es una acción que </a:t>
            </a:r>
            <a:r>
              <a:rPr lang="es-PE" i="1" dirty="0"/>
              <a:t>S </a:t>
            </a:r>
            <a:r>
              <a:rPr lang="es-PE" dirty="0"/>
              <a:t>realiza respecto a </a:t>
            </a:r>
            <a:r>
              <a:rPr lang="es-PE" i="1" dirty="0"/>
              <a:t>p. </a:t>
            </a:r>
            <a:r>
              <a:rPr lang="es-PE" dirty="0"/>
              <a:t>Esto no es necesario para que </a:t>
            </a:r>
            <a:r>
              <a:rPr lang="es-PE" i="1" dirty="0"/>
              <a:t>S</a:t>
            </a:r>
            <a:r>
              <a:rPr lang="es-PE" dirty="0"/>
              <a:t> sepa que </a:t>
            </a:r>
            <a:r>
              <a:rPr lang="es-PE" i="1" dirty="0"/>
              <a:t>p</a:t>
            </a:r>
            <a:r>
              <a:rPr lang="es-PE" dirty="0"/>
              <a:t>. Por eso no forma parte de la definición CVJ.</a:t>
            </a:r>
          </a:p>
          <a:p>
            <a:pPr marL="0" indent="0" algn="just">
              <a:buNone/>
            </a:pPr>
            <a:endParaRPr lang="es-PE" dirty="0"/>
          </a:p>
          <a:p>
            <a:pPr marL="0" indent="0" algn="just">
              <a:buNone/>
            </a:pPr>
            <a:r>
              <a:rPr lang="es-PE" b="1" dirty="0"/>
              <a:t>Ejemplo: </a:t>
            </a:r>
            <a:r>
              <a:rPr lang="es-PE" dirty="0"/>
              <a:t>En la misma situación, José expresa la evidencia que tiene para sostener la proposición "Son las 3 de la tarde".</a:t>
            </a:r>
            <a:endParaRPr lang="es-ES" dirty="0"/>
          </a:p>
        </p:txBody>
      </p:sp>
    </p:spTree>
    <p:extLst>
      <p:ext uri="{BB962C8B-B14F-4D97-AF65-F5344CB8AC3E}">
        <p14:creationId xmlns:p14="http://schemas.microsoft.com/office/powerpoint/2010/main" val="15564985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EF5C8-E62E-B908-37DD-5299C4E08668}"/>
              </a:ext>
            </a:extLst>
          </p:cNvPr>
          <p:cNvSpPr>
            <a:spLocks noGrp="1"/>
          </p:cNvSpPr>
          <p:nvPr>
            <p:ph type="title"/>
          </p:nvPr>
        </p:nvSpPr>
        <p:spPr/>
        <p:txBody>
          <a:bodyPr>
            <a:normAutofit/>
          </a:bodyPr>
          <a:lstStyle/>
          <a:p>
            <a:pPr algn="just"/>
            <a:r>
              <a:rPr lang="es-PE" sz="3200" b="1" dirty="0">
                <a:latin typeface="Aptos"/>
              </a:rPr>
              <a:t>5. La justificación es relativa.</a:t>
            </a:r>
            <a:endParaRPr lang="es-PE" sz="3600" dirty="0">
              <a:latin typeface="Aptos"/>
            </a:endParaRPr>
          </a:p>
        </p:txBody>
      </p:sp>
      <p:sp>
        <p:nvSpPr>
          <p:cNvPr id="3" name="Marcador de contenido 2">
            <a:extLst>
              <a:ext uri="{FF2B5EF4-FFF2-40B4-BE49-F238E27FC236}">
                <a16:creationId xmlns:a16="http://schemas.microsoft.com/office/drawing/2014/main" id="{F2671507-107A-5302-7A21-C21520DF6BF5}"/>
              </a:ext>
            </a:extLst>
          </p:cNvPr>
          <p:cNvSpPr>
            <a:spLocks noGrp="1"/>
          </p:cNvSpPr>
          <p:nvPr>
            <p:ph idx="1"/>
          </p:nvPr>
        </p:nvSpPr>
        <p:spPr>
          <a:xfrm>
            <a:off x="838200" y="1908751"/>
            <a:ext cx="10515600" cy="4438015"/>
          </a:xfrm>
        </p:spPr>
        <p:txBody>
          <a:bodyPr vert="horz" lIns="91440" tIns="45720" rIns="91440" bIns="45720" rtlCol="0" anchor="t">
            <a:normAutofit fontScale="92500"/>
          </a:bodyPr>
          <a:lstStyle/>
          <a:p>
            <a:pPr marL="0" indent="0" algn="just">
              <a:buNone/>
            </a:pPr>
            <a:r>
              <a:rPr lang="es-PE" dirty="0"/>
              <a:t>La justificación que un sujeto </a:t>
            </a:r>
            <a:r>
              <a:rPr lang="es-PE" i="1" dirty="0"/>
              <a:t>S</a:t>
            </a:r>
            <a:r>
              <a:rPr lang="es-PE" dirty="0"/>
              <a:t> tiene para creer la proposición </a:t>
            </a:r>
            <a:r>
              <a:rPr lang="es-PE" i="1" dirty="0"/>
              <a:t>p </a:t>
            </a:r>
            <a:r>
              <a:rPr lang="es-PE" dirty="0"/>
              <a:t>varía dependiendo del acceso a la evidencia que tenga para creer que </a:t>
            </a:r>
            <a:r>
              <a:rPr lang="es-PE" i="1" dirty="0"/>
              <a:t>p</a:t>
            </a:r>
            <a:r>
              <a:rPr lang="es-PE" dirty="0"/>
              <a:t> (o que no </a:t>
            </a:r>
            <a:r>
              <a:rPr lang="es-PE" i="1" dirty="0"/>
              <a:t>p</a:t>
            </a:r>
            <a:r>
              <a:rPr lang="es-PE" dirty="0"/>
              <a:t>) en un momento </a:t>
            </a:r>
            <a:r>
              <a:rPr lang="es-PE" i="1" dirty="0"/>
              <a:t>x.</a:t>
            </a:r>
            <a:endParaRPr lang="es-ES" dirty="0"/>
          </a:p>
          <a:p>
            <a:pPr marL="0" indent="0" algn="just">
              <a:buNone/>
            </a:pPr>
            <a:endParaRPr lang="es-PE" b="1" dirty="0"/>
          </a:p>
          <a:p>
            <a:pPr marL="0" indent="0" algn="just">
              <a:buNone/>
            </a:pPr>
            <a:r>
              <a:rPr lang="es-PE" b="1" dirty="0"/>
              <a:t>Ejemplo</a:t>
            </a:r>
          </a:p>
          <a:p>
            <a:pPr marL="0" indent="0" algn="just">
              <a:buNone/>
            </a:pPr>
            <a:r>
              <a:rPr lang="es-PE" dirty="0"/>
              <a:t>Puedo creer que mi gato está en la sala porque lo vi allí hace cinco minutos, no hay otro ambiente con la puerta abierta en mi departamento y no lo veo en mi cuarto. Estoy justificado para creer eso. Pero, en este instante escucho un maullido muy cercano. Así que ahora estoy justificado para creer que mi gato no está en la sala y que se encuentra en una zona de mi cuarto inaccesible a mi campo visual.  </a:t>
            </a:r>
          </a:p>
        </p:txBody>
      </p:sp>
    </p:spTree>
    <p:extLst>
      <p:ext uri="{BB962C8B-B14F-4D97-AF65-F5344CB8AC3E}">
        <p14:creationId xmlns:p14="http://schemas.microsoft.com/office/powerpoint/2010/main" val="2988617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EF5C8-E62E-B908-37DD-5299C4E08668}"/>
              </a:ext>
            </a:extLst>
          </p:cNvPr>
          <p:cNvSpPr>
            <a:spLocks noGrp="1"/>
          </p:cNvSpPr>
          <p:nvPr>
            <p:ph type="title"/>
          </p:nvPr>
        </p:nvSpPr>
        <p:spPr/>
        <p:txBody>
          <a:bodyPr>
            <a:normAutofit/>
          </a:bodyPr>
          <a:lstStyle/>
          <a:p>
            <a:pPr algn="just"/>
            <a:r>
              <a:rPr lang="es-PE" sz="3200" b="1" dirty="0">
                <a:latin typeface="Aptos"/>
              </a:rPr>
              <a:t>6. La justificación es gradual</a:t>
            </a:r>
            <a:endParaRPr lang="es-PE" sz="3200">
              <a:latin typeface="Aptos"/>
            </a:endParaRPr>
          </a:p>
        </p:txBody>
      </p:sp>
      <p:sp>
        <p:nvSpPr>
          <p:cNvPr id="3" name="Marcador de contenido 2">
            <a:extLst>
              <a:ext uri="{FF2B5EF4-FFF2-40B4-BE49-F238E27FC236}">
                <a16:creationId xmlns:a16="http://schemas.microsoft.com/office/drawing/2014/main" id="{F2671507-107A-5302-7A21-C21520DF6BF5}"/>
              </a:ext>
            </a:extLst>
          </p:cNvPr>
          <p:cNvSpPr>
            <a:spLocks noGrp="1"/>
          </p:cNvSpPr>
          <p:nvPr>
            <p:ph idx="1"/>
          </p:nvPr>
        </p:nvSpPr>
        <p:spPr>
          <a:xfrm>
            <a:off x="838200" y="1714789"/>
            <a:ext cx="10515600" cy="4667250"/>
          </a:xfrm>
        </p:spPr>
        <p:txBody>
          <a:bodyPr vert="horz" lIns="91440" tIns="45720" rIns="91440" bIns="45720" rtlCol="0" anchor="t">
            <a:normAutofit fontScale="77500" lnSpcReduction="20000"/>
          </a:bodyPr>
          <a:lstStyle/>
          <a:p>
            <a:pPr marL="0" indent="0" algn="just">
              <a:buNone/>
            </a:pPr>
            <a:endParaRPr lang="es-PE" b="1" dirty="0"/>
          </a:p>
          <a:p>
            <a:pPr marL="0" indent="0" algn="just">
              <a:buNone/>
            </a:pPr>
            <a:r>
              <a:rPr lang="es-PE" b="1" dirty="0"/>
              <a:t>Creencias justificadas necesariamente</a:t>
            </a:r>
          </a:p>
          <a:p>
            <a:pPr marL="0" indent="0" algn="just">
              <a:buNone/>
            </a:pPr>
            <a:r>
              <a:rPr lang="es-PE" dirty="0"/>
              <a:t>2 más 2 es 4.</a:t>
            </a:r>
          </a:p>
          <a:p>
            <a:pPr marL="0" indent="0" algn="just">
              <a:buNone/>
            </a:pPr>
            <a:r>
              <a:rPr lang="es-PE" dirty="0"/>
              <a:t>No es cierto que </a:t>
            </a:r>
            <a:r>
              <a:rPr lang="es-PE" i="1" dirty="0"/>
              <a:t>p</a:t>
            </a:r>
            <a:r>
              <a:rPr lang="es-PE" dirty="0"/>
              <a:t> y no </a:t>
            </a:r>
            <a:r>
              <a:rPr lang="es-PE" i="1" dirty="0"/>
              <a:t>p</a:t>
            </a:r>
            <a:r>
              <a:rPr lang="es-PE" dirty="0"/>
              <a:t>.</a:t>
            </a:r>
          </a:p>
          <a:p>
            <a:pPr marL="0" indent="0" algn="just">
              <a:buNone/>
            </a:pPr>
            <a:endParaRPr lang="es-PE" dirty="0"/>
          </a:p>
          <a:p>
            <a:pPr marL="0" indent="0" algn="just">
              <a:buNone/>
            </a:pPr>
            <a:r>
              <a:rPr lang="es-PE" b="1" dirty="0"/>
              <a:t>Creencias justificadas muy probablemente</a:t>
            </a:r>
          </a:p>
          <a:p>
            <a:pPr marL="0" indent="0" algn="just">
              <a:buNone/>
            </a:pPr>
            <a:r>
              <a:rPr lang="es-PE" dirty="0"/>
              <a:t>Mañana el sol saldrá por el Este.</a:t>
            </a:r>
          </a:p>
          <a:p>
            <a:pPr marL="0" indent="0" algn="just">
              <a:buNone/>
            </a:pPr>
            <a:r>
              <a:rPr lang="es-PE" dirty="0"/>
              <a:t>El sabor del café que tomé a diario durante los último diez años será el mismo hoy.</a:t>
            </a:r>
          </a:p>
          <a:p>
            <a:pPr marL="0" indent="0" algn="just">
              <a:buNone/>
            </a:pPr>
            <a:endParaRPr lang="es-PE" dirty="0"/>
          </a:p>
          <a:p>
            <a:pPr marL="0" indent="0" algn="just">
              <a:buNone/>
            </a:pPr>
            <a:r>
              <a:rPr lang="es-PE" b="1" dirty="0"/>
              <a:t>Creencias justificadas muy improbablemente</a:t>
            </a:r>
          </a:p>
          <a:p>
            <a:pPr marL="0" indent="0" algn="just">
              <a:buNone/>
            </a:pPr>
            <a:r>
              <a:rPr lang="es-PE" dirty="0"/>
              <a:t>Perú clasificará al mundial de fútbol de 2026.</a:t>
            </a:r>
          </a:p>
          <a:p>
            <a:pPr marL="0" indent="0" algn="just">
              <a:buNone/>
            </a:pPr>
            <a:r>
              <a:rPr lang="es-PE" dirty="0"/>
              <a:t>Los humanos volverán a la forma de vida nómada de sus antepasados.</a:t>
            </a:r>
          </a:p>
          <a:p>
            <a:pPr marL="0" indent="0">
              <a:buNone/>
            </a:pPr>
            <a:endParaRPr lang="es-PE" dirty="0"/>
          </a:p>
          <a:p>
            <a:pPr marL="0" indent="0">
              <a:buNone/>
            </a:pPr>
            <a:endParaRPr lang="es-PE" dirty="0"/>
          </a:p>
          <a:p>
            <a:pPr marL="0" indent="0">
              <a:buNone/>
            </a:pPr>
            <a:endParaRPr lang="es-PE" dirty="0"/>
          </a:p>
        </p:txBody>
      </p:sp>
    </p:spTree>
    <p:extLst>
      <p:ext uri="{BB962C8B-B14F-4D97-AF65-F5344CB8AC3E}">
        <p14:creationId xmlns:p14="http://schemas.microsoft.com/office/powerpoint/2010/main" val="216599116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1414</Words>
  <Application>Microsoft Office PowerPoint</Application>
  <PresentationFormat>Panorámica</PresentationFormat>
  <Paragraphs>105</Paragraphs>
  <Slides>19</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19</vt:i4>
      </vt:variant>
    </vt:vector>
  </HeadingPairs>
  <TitlesOfParts>
    <vt:vector size="26" baseType="lpstr">
      <vt:lpstr>Aptos</vt:lpstr>
      <vt:lpstr>Aptos Display</vt:lpstr>
      <vt:lpstr>Arial</vt:lpstr>
      <vt:lpstr>Calibri</vt:lpstr>
      <vt:lpstr>Cambria Math</vt:lpstr>
      <vt:lpstr>Wingdings</vt:lpstr>
      <vt:lpstr>Tema de Office</vt:lpstr>
      <vt:lpstr>Conocimiento, verdad y justificación (II)</vt:lpstr>
      <vt:lpstr>Justificación epistémica</vt:lpstr>
      <vt:lpstr>La justificación debe ser epistémica</vt:lpstr>
      <vt:lpstr>2. Una proposición puede ser verdadera y no estar justificada</vt:lpstr>
      <vt:lpstr>3. Una proposición puede estar justificada y ser falsa</vt:lpstr>
      <vt:lpstr>4. Decir que una proposición p esté justificada para un sujeto S no es lo mismo que decir que S justifica p</vt:lpstr>
      <vt:lpstr>4. Decir que una proposición p esté justificada para un sujeto S no es lo mismo que decir que S justifica p</vt:lpstr>
      <vt:lpstr>5. La justificación es relativa.</vt:lpstr>
      <vt:lpstr>6. La justificación es gradual</vt:lpstr>
      <vt:lpstr>7. p puede estar justificada para S, aunque S no crea que p</vt:lpstr>
      <vt:lpstr>Condición estricta: buena fundamentación</vt:lpstr>
      <vt:lpstr>Justificación, evidencia y cancelación</vt:lpstr>
      <vt:lpstr>Evidencia</vt:lpstr>
      <vt:lpstr>Tipos de evidencia por el grado de justificación</vt:lpstr>
      <vt:lpstr>Tipo de evidencia por fuente</vt:lpstr>
      <vt:lpstr>Evidencia total</vt:lpstr>
      <vt:lpstr>Evidencia total (simple)</vt:lpstr>
      <vt:lpstr>Evidencia total y justificación</vt:lpstr>
      <vt:lpstr>Evidencia total (compuesta)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Raymond Ocampo Salazar</dc:creator>
  <cp:lastModifiedBy>Raymond Ocampo Salazar</cp:lastModifiedBy>
  <cp:revision>75</cp:revision>
  <dcterms:created xsi:type="dcterms:W3CDTF">2024-09-14T05:31:05Z</dcterms:created>
  <dcterms:modified xsi:type="dcterms:W3CDTF">2024-09-19T00:54:39Z</dcterms:modified>
</cp:coreProperties>
</file>