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39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6" r:id="rId73"/>
    <p:sldId id="327" r:id="rId74"/>
    <p:sldId id="328" r:id="rId75"/>
    <p:sldId id="340" r:id="rId76"/>
    <p:sldId id="329" r:id="rId77"/>
    <p:sldId id="330" r:id="rId78"/>
    <p:sldId id="338" r:id="rId7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92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76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86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05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013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11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42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200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68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891D-CC23-42DE-8EE2-4346D8B448B1}" type="datetimeFigureOut">
              <a:rPr lang="es-PE" smtClean="0"/>
              <a:t>10/11/2022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40A4-166E-4557-9EAD-740EBF1662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83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23" y="0"/>
            <a:ext cx="3889988" cy="15166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321" y="5823977"/>
            <a:ext cx="2320679" cy="4942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14" y="1691679"/>
            <a:ext cx="6268732" cy="4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40" y="2533708"/>
            <a:ext cx="8152840" cy="15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9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08" y="1314100"/>
            <a:ext cx="6755315" cy="44074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612923" y="6330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31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2991394" y="1515291"/>
            <a:ext cx="6518366" cy="431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952206" y="1946366"/>
            <a:ext cx="2272937" cy="391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225143" y="4023360"/>
            <a:ext cx="4284617" cy="41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952206" y="4441371"/>
            <a:ext cx="6557554" cy="1188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75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52" y="817712"/>
            <a:ext cx="3593630" cy="6942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19" y="1511936"/>
            <a:ext cx="6595125" cy="5921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612923" y="6330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32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852" y="2889537"/>
            <a:ext cx="7309071" cy="224719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495006" y="2769326"/>
            <a:ext cx="5404538" cy="50945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197275" y="3278777"/>
            <a:ext cx="4415648" cy="470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495006" y="3749039"/>
            <a:ext cx="4053404" cy="41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297680" y="4167050"/>
            <a:ext cx="5315243" cy="457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511143" y="4728754"/>
            <a:ext cx="1972491" cy="22376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2495006" y="4624251"/>
            <a:ext cx="4872445" cy="5124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381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531" y="222979"/>
            <a:ext cx="3421181" cy="6130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2" y="2057232"/>
            <a:ext cx="11040356" cy="26845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09897" y="1894114"/>
            <a:ext cx="6635932" cy="75764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628709" y="4049486"/>
            <a:ext cx="3696788" cy="600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06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66" y="223471"/>
            <a:ext cx="3981588" cy="6125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6" y="1753279"/>
            <a:ext cx="9856723" cy="31844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14846" y="1753279"/>
            <a:ext cx="7733211" cy="55884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496697" y="1753279"/>
            <a:ext cx="1250612" cy="558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97280" y="2312126"/>
            <a:ext cx="8300598" cy="613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782389" y="2926080"/>
            <a:ext cx="7720148" cy="692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657600" y="3618411"/>
            <a:ext cx="6975566" cy="54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14846" y="4167052"/>
            <a:ext cx="4728754" cy="770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87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700" y="270364"/>
            <a:ext cx="2446401" cy="5252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03" y="1027286"/>
            <a:ext cx="4740728" cy="52032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85" y="1027286"/>
            <a:ext cx="4927872" cy="8537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92" y="1881051"/>
            <a:ext cx="4960316" cy="6257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72491" y="1881051"/>
            <a:ext cx="4114800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554480" y="2181497"/>
            <a:ext cx="2181497" cy="3253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554480" y="3357154"/>
            <a:ext cx="4532811" cy="574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16629" y="4258491"/>
            <a:ext cx="1789611" cy="235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554480" y="4493623"/>
            <a:ext cx="4624251" cy="574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9274628" y="914400"/>
            <a:ext cx="2018979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413585" y="1280160"/>
            <a:ext cx="4880022" cy="13454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043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83" y="1816261"/>
            <a:ext cx="6126805" cy="29716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84" y="0"/>
            <a:ext cx="2892056" cy="7315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951" y="4787945"/>
            <a:ext cx="5888337" cy="115565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66560" y="5225143"/>
            <a:ext cx="2220686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260951" y="5577840"/>
            <a:ext cx="2473643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260951" y="4023360"/>
            <a:ext cx="5726295" cy="1567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7850777" y="3657600"/>
            <a:ext cx="1136469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34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37" y="209183"/>
            <a:ext cx="3949648" cy="6529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59" y="1208304"/>
            <a:ext cx="6903326" cy="25354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64" y="4710437"/>
            <a:ext cx="6882019" cy="159799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58937" y="3331029"/>
            <a:ext cx="4885509" cy="41275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169920" y="4710437"/>
            <a:ext cx="3243943" cy="41275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0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1" y="293443"/>
            <a:ext cx="3134616" cy="8169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1" y="1516364"/>
            <a:ext cx="5354994" cy="11450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65" y="3378052"/>
            <a:ext cx="5506550" cy="170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662" y="1986627"/>
            <a:ext cx="5439193" cy="2441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699" y="4228452"/>
            <a:ext cx="5338156" cy="77462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86421" y="1516364"/>
            <a:ext cx="4616653" cy="32549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5159829" y="2220686"/>
            <a:ext cx="581586" cy="44077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86421" y="1516364"/>
            <a:ext cx="5354994" cy="1145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86421" y="3378052"/>
            <a:ext cx="750048" cy="21423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303520" y="4689566"/>
            <a:ext cx="437895" cy="31350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243699" y="1841863"/>
            <a:ext cx="5338156" cy="679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243699" y="2521131"/>
            <a:ext cx="1176004" cy="431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6243699" y="3252651"/>
            <a:ext cx="5338156" cy="1750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7419703" y="3958046"/>
            <a:ext cx="4049486" cy="270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64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889" y="145032"/>
            <a:ext cx="3511725" cy="4682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13" y="613263"/>
            <a:ext cx="5762623" cy="14319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286" y="2390501"/>
            <a:ext cx="5442017" cy="424542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304903" y="613263"/>
            <a:ext cx="2978331" cy="314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4903" y="613263"/>
            <a:ext cx="5486400" cy="1431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349286" y="2390501"/>
            <a:ext cx="1588474" cy="3004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349286" y="2390500"/>
            <a:ext cx="5311388" cy="2612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95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10400" cy="60589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1" y="6058989"/>
            <a:ext cx="2533650" cy="5143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84" y="3023864"/>
            <a:ext cx="5181600" cy="35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65" y="190866"/>
            <a:ext cx="2891333" cy="6059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458" y="524241"/>
            <a:ext cx="5667850" cy="31076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65" y="3904039"/>
            <a:ext cx="5667849" cy="25228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89457" y="524241"/>
            <a:ext cx="4696006" cy="27259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089457" y="524241"/>
            <a:ext cx="5667849" cy="3107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402183" y="2939143"/>
            <a:ext cx="3095897" cy="339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089457" y="3904039"/>
            <a:ext cx="5401400" cy="759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945765" y="5760720"/>
            <a:ext cx="5667849" cy="666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71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697" y="0"/>
            <a:ext cx="3882347" cy="5480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255" y="381000"/>
            <a:ext cx="5138602" cy="62375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352255" y="381000"/>
            <a:ext cx="2604408" cy="27214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107577" y="5303520"/>
            <a:ext cx="3200400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352255" y="5643154"/>
            <a:ext cx="4955722" cy="9753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79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1" y="425327"/>
            <a:ext cx="4469790" cy="5413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33" y="1252944"/>
            <a:ext cx="5043278" cy="512134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03877" y="758702"/>
            <a:ext cx="10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43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512526" y="6061166"/>
            <a:ext cx="2978331" cy="3131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604333" y="4219303"/>
            <a:ext cx="5043278" cy="2154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77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79" y="100509"/>
            <a:ext cx="3633821" cy="4455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99" y="323272"/>
            <a:ext cx="4363330" cy="8422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59" y="1300543"/>
            <a:ext cx="4432370" cy="50261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21977" y="6035040"/>
            <a:ext cx="1903452" cy="29161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06194" y="323272"/>
            <a:ext cx="819235" cy="2687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562099" y="592016"/>
            <a:ext cx="4363330" cy="573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562099" y="2142309"/>
            <a:ext cx="2734198" cy="280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562099" y="1593669"/>
            <a:ext cx="4363330" cy="535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635931" y="1300543"/>
            <a:ext cx="1289498" cy="306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63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91" y="228599"/>
            <a:ext cx="2585080" cy="5106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31" y="1118056"/>
            <a:ext cx="7496881" cy="32096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223" y="4912314"/>
            <a:ext cx="8099498" cy="13578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26531" y="1118056"/>
            <a:ext cx="865309" cy="37111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547257" y="1118056"/>
            <a:ext cx="7262949" cy="3323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513909" y="5839097"/>
            <a:ext cx="6296297" cy="43107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426531" y="4820194"/>
            <a:ext cx="7496881" cy="1449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318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278" y="0"/>
            <a:ext cx="3279134" cy="7053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05" y="1088906"/>
            <a:ext cx="8174714" cy="12300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68" y="2136290"/>
            <a:ext cx="8405351" cy="39207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73905" y="1088906"/>
            <a:ext cx="5902998" cy="452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335486" y="1685109"/>
            <a:ext cx="3696788" cy="451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743268" y="2442754"/>
            <a:ext cx="8236755" cy="2037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1743268" y="5460274"/>
            <a:ext cx="8289006" cy="59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371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60" y="247283"/>
            <a:ext cx="3804494" cy="4904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946711"/>
            <a:ext cx="8069366" cy="44613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081212" y="946711"/>
            <a:ext cx="884057" cy="43795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766560" y="4833257"/>
            <a:ext cx="2913017" cy="365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081212" y="3866606"/>
            <a:ext cx="7702868" cy="15414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492240" y="946711"/>
            <a:ext cx="3291840" cy="4379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081212" y="1384663"/>
            <a:ext cx="7702868" cy="992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061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038" y="213945"/>
            <a:ext cx="2659379" cy="6220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24" y="964747"/>
            <a:ext cx="8375678" cy="517396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808524" y="964747"/>
            <a:ext cx="4696779" cy="45910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112034" y="964747"/>
            <a:ext cx="1920240" cy="459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808524" y="1423851"/>
            <a:ext cx="6264322" cy="679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920240" y="3526971"/>
            <a:ext cx="7929154" cy="1005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521131" y="5630091"/>
            <a:ext cx="5773783" cy="5086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986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69" y="289779"/>
            <a:ext cx="4937331" cy="5593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28" y="1428614"/>
            <a:ext cx="5871070" cy="437129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82128" y="1428614"/>
            <a:ext cx="1206546" cy="32180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04457" y="1428614"/>
            <a:ext cx="5748741" cy="2555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89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005" y="209549"/>
            <a:ext cx="3143053" cy="6857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88" y="895307"/>
            <a:ext cx="8349004" cy="2087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88" y="3164193"/>
            <a:ext cx="8531638" cy="22177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442754" y="895307"/>
            <a:ext cx="7014755" cy="54160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325188" y="3164193"/>
            <a:ext cx="2233749" cy="51953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662057" y="3164193"/>
            <a:ext cx="4012135" cy="519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42754" y="3683726"/>
            <a:ext cx="4545875" cy="535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1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85" y="360485"/>
            <a:ext cx="9940437" cy="61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8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8" y="210283"/>
            <a:ext cx="4599670" cy="4689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06" y="964579"/>
            <a:ext cx="7239115" cy="27258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06" y="3755770"/>
            <a:ext cx="7315318" cy="235764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12926" y="5133703"/>
            <a:ext cx="1058091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646106" y="5577840"/>
            <a:ext cx="4015951" cy="535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984171" y="3690419"/>
            <a:ext cx="2677886" cy="502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3093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087" y="139577"/>
            <a:ext cx="2782965" cy="5532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45" y="833697"/>
            <a:ext cx="6838785" cy="34299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980" y="4471850"/>
            <a:ext cx="6944650" cy="16938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887980" y="833697"/>
            <a:ext cx="6891717" cy="1232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87980" y="2184400"/>
            <a:ext cx="6891717" cy="795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887980" y="4471850"/>
            <a:ext cx="6764020" cy="846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348133" y="5791200"/>
            <a:ext cx="1168400" cy="37446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887980" y="5318758"/>
            <a:ext cx="6764020" cy="846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6013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33" y="0"/>
            <a:ext cx="4032950" cy="5239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4" y="418901"/>
            <a:ext cx="6706994" cy="10702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018" y="1489166"/>
            <a:ext cx="8306805" cy="2727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928" y="4267200"/>
            <a:ext cx="7938983" cy="197848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57928" y="1659467"/>
            <a:ext cx="7766605" cy="50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257928" y="2218267"/>
            <a:ext cx="3431672" cy="42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257928" y="2641600"/>
            <a:ext cx="4329139" cy="5249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39467" y="3166533"/>
            <a:ext cx="3285066" cy="474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257928" y="3691467"/>
            <a:ext cx="3753405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6959600" y="4216400"/>
            <a:ext cx="3064933" cy="50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257928" y="4724400"/>
            <a:ext cx="776660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2257928" y="5181600"/>
            <a:ext cx="1247272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65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569" y="172548"/>
            <a:ext cx="3218908" cy="5589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64" y="1124076"/>
            <a:ext cx="5977618" cy="23490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572" y="4021748"/>
            <a:ext cx="6130401" cy="19479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27572" y="1124076"/>
            <a:ext cx="4709361" cy="33219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433733" y="5537200"/>
            <a:ext cx="1624240" cy="4325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503333" y="3014254"/>
            <a:ext cx="3478250" cy="4588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003964" y="4021748"/>
            <a:ext cx="2634836" cy="36398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538133" y="1913467"/>
            <a:ext cx="4443449" cy="389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003964" y="2302933"/>
            <a:ext cx="5852169" cy="1049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790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33" y="82988"/>
            <a:ext cx="4147744" cy="5184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69" y="1000711"/>
            <a:ext cx="5963427" cy="19570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018" y="621577"/>
            <a:ext cx="3083258" cy="5354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19" y="3237104"/>
            <a:ext cx="6037277" cy="1070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61" y="4678732"/>
            <a:ext cx="6018815" cy="142162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910667" y="3928533"/>
            <a:ext cx="4182533" cy="37940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276461" y="3572933"/>
            <a:ext cx="6018815" cy="735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536267" y="5723467"/>
            <a:ext cx="2556933" cy="3768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276461" y="4995333"/>
            <a:ext cx="6067135" cy="1236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8619067" y="4538133"/>
            <a:ext cx="724529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396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93" y="123996"/>
            <a:ext cx="4404507" cy="5121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22" y="1006778"/>
            <a:ext cx="4740963" cy="3936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22" y="1400432"/>
            <a:ext cx="5494041" cy="49463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30322" y="1006777"/>
            <a:ext cx="4913011" cy="1143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467600" y="2540000"/>
            <a:ext cx="1156763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130322" y="2895600"/>
            <a:ext cx="2322211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130322" y="3251200"/>
            <a:ext cx="5494041" cy="12869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130322" y="4538133"/>
            <a:ext cx="5494041" cy="1808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0787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94" y="209853"/>
            <a:ext cx="5303233" cy="6166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3" y="518181"/>
            <a:ext cx="4657069" cy="10101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365" y="2113053"/>
            <a:ext cx="5279540" cy="17927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458" y="3905794"/>
            <a:ext cx="657887" cy="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2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295" y="383930"/>
            <a:ext cx="4518073" cy="5043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44" y="1062289"/>
            <a:ext cx="7227466" cy="446991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98844" y="1062289"/>
            <a:ext cx="970889" cy="41091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398844" y="1062289"/>
            <a:ext cx="7057649" cy="1426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5047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5" y="399221"/>
            <a:ext cx="5058043" cy="9878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5"/>
            <a:ext cx="4561942" cy="5092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447" y="144938"/>
            <a:ext cx="4252149" cy="4724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677" y="893171"/>
            <a:ext cx="6117391" cy="3600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355" y="4769686"/>
            <a:ext cx="6098033" cy="187780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807200" y="4064000"/>
            <a:ext cx="2287188" cy="42991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996355" y="4769686"/>
            <a:ext cx="2930312" cy="31404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908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36" y="256443"/>
            <a:ext cx="3222560" cy="5273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62" y="1168088"/>
            <a:ext cx="7165457" cy="15259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162" y="3609430"/>
            <a:ext cx="7253919" cy="225579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95333" y="5350933"/>
            <a:ext cx="4888286" cy="51428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5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59" y="666572"/>
            <a:ext cx="7331657" cy="46736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92" y="5162826"/>
            <a:ext cx="7370845" cy="144354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821" y="-1"/>
            <a:ext cx="4420180" cy="85414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076994" y="666572"/>
            <a:ext cx="5159829" cy="430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255726" y="1580606"/>
            <a:ext cx="757645" cy="431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982159" y="2011680"/>
            <a:ext cx="7031212" cy="431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982159" y="2442754"/>
            <a:ext cx="6012310" cy="470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6374674" y="3814354"/>
            <a:ext cx="2638697" cy="5094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076994" y="4323806"/>
            <a:ext cx="5486400" cy="404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2076994" y="4794069"/>
            <a:ext cx="2717075" cy="3687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16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08" y="224203"/>
            <a:ext cx="4664826" cy="5203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92" y="2276181"/>
            <a:ext cx="8851309" cy="23350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133600" y="2099733"/>
            <a:ext cx="3369733" cy="745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485467" y="2844800"/>
            <a:ext cx="2641600" cy="575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14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40" y="224204"/>
            <a:ext cx="4916194" cy="5484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5" y="3831"/>
            <a:ext cx="5753548" cy="7687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28" y="864064"/>
            <a:ext cx="5318330" cy="3313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828" y="4269105"/>
            <a:ext cx="5318331" cy="17230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83200" y="4656667"/>
            <a:ext cx="3273958" cy="338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673600" y="5706533"/>
            <a:ext cx="3883558" cy="28564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238828" y="4995333"/>
            <a:ext cx="5318330" cy="9968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41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2" y="336672"/>
            <a:ext cx="4502294" cy="5777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07" y="1635578"/>
            <a:ext cx="8812622" cy="31454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622107" y="1490133"/>
            <a:ext cx="2916026" cy="491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688667" y="4250267"/>
            <a:ext cx="3488266" cy="53073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622107" y="2133600"/>
            <a:ext cx="8554826" cy="2647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9542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2" y="941143"/>
            <a:ext cx="5908207" cy="72051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63200" y="234461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70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6" y="2248497"/>
            <a:ext cx="6232788" cy="16860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9" y="4521411"/>
            <a:ext cx="6043342" cy="1212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504" y="2442345"/>
            <a:ext cx="5522907" cy="246620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291840" y="3500846"/>
            <a:ext cx="2834640" cy="33963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redondeado 7"/>
          <p:cNvSpPr/>
          <p:nvPr/>
        </p:nvSpPr>
        <p:spPr>
          <a:xfrm>
            <a:off x="6348504" y="2442345"/>
            <a:ext cx="3866650" cy="340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7367451" y="4521411"/>
            <a:ext cx="4503960" cy="387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10439" y="2442345"/>
            <a:ext cx="5916041" cy="679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210439" y="4521411"/>
            <a:ext cx="2297630" cy="387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348504" y="2442345"/>
            <a:ext cx="5522907" cy="1058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1704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02" y="0"/>
            <a:ext cx="3924025" cy="6808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2" y="569343"/>
            <a:ext cx="6821027" cy="9981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2" y="2684083"/>
            <a:ext cx="10549925" cy="210998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56262" y="2684083"/>
            <a:ext cx="10403921" cy="22144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48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84" y="137328"/>
            <a:ext cx="4798080" cy="3198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3" y="1128575"/>
            <a:ext cx="7057617" cy="44190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286000" y="1128575"/>
            <a:ext cx="2547257" cy="51734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155371" y="1128575"/>
            <a:ext cx="6947599" cy="2685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45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54" y="14815"/>
            <a:ext cx="4441946" cy="5076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6" y="1944910"/>
            <a:ext cx="5409535" cy="23397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610" y="1576539"/>
            <a:ext cx="4636533" cy="20139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610" y="4558937"/>
            <a:ext cx="4698769" cy="64008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85063" y="3958046"/>
            <a:ext cx="1392098" cy="32657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361610" y="1436914"/>
            <a:ext cx="548641" cy="365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9679577" y="3265714"/>
            <a:ext cx="1318566" cy="32481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361609" y="4558937"/>
            <a:ext cx="809899" cy="31350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9679577" y="4859383"/>
            <a:ext cx="1318566" cy="33963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692331" y="1944910"/>
            <a:ext cx="5284830" cy="981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567626" y="3590533"/>
            <a:ext cx="5409535" cy="602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453051" y="1436914"/>
            <a:ext cx="4607328" cy="73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475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85" y="57887"/>
            <a:ext cx="3659912" cy="5299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81" y="1227217"/>
            <a:ext cx="7549069" cy="14401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81" y="3774757"/>
            <a:ext cx="7549068" cy="18814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25634" y="1227217"/>
            <a:ext cx="6453052" cy="44482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788229" y="2207623"/>
            <a:ext cx="6139542" cy="45972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625634" y="3774757"/>
            <a:ext cx="992777" cy="40535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479177" y="5199017"/>
            <a:ext cx="3448594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510381" y="1227217"/>
            <a:ext cx="7549068" cy="1440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625634" y="3774757"/>
            <a:ext cx="7433815" cy="18814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403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68" y="60702"/>
            <a:ext cx="4363396" cy="5242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91" y="528637"/>
            <a:ext cx="5714368" cy="17475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91" y="2578480"/>
            <a:ext cx="5784267" cy="8213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568" y="3399811"/>
            <a:ext cx="5626991" cy="207954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216537" y="1867989"/>
            <a:ext cx="613954" cy="40816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263191" y="2481943"/>
            <a:ext cx="838546" cy="50945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350568" y="1240971"/>
            <a:ext cx="5479923" cy="1035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350568" y="2578480"/>
            <a:ext cx="5479923" cy="2900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21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66" y="246918"/>
            <a:ext cx="4072557" cy="6021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17" y="2079171"/>
            <a:ext cx="10169366" cy="199644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29517" y="1959429"/>
            <a:ext cx="1413237" cy="66620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408023" y="3396343"/>
            <a:ext cx="5603966" cy="67926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149531" y="2079171"/>
            <a:ext cx="9862458" cy="1996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60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92" y="493353"/>
            <a:ext cx="4778287" cy="14887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871" y="234461"/>
            <a:ext cx="3058150" cy="2588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26" y="2611189"/>
            <a:ext cx="4707392" cy="37006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69" y="5920739"/>
            <a:ext cx="524619" cy="35447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685159" y="493353"/>
            <a:ext cx="1892681" cy="31654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685159" y="809896"/>
            <a:ext cx="4682220" cy="13193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4480560" y="1727333"/>
            <a:ext cx="3683726" cy="25480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3685159" y="2611189"/>
            <a:ext cx="2807081" cy="2757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021977" y="2886891"/>
            <a:ext cx="2142309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3685159" y="3161211"/>
            <a:ext cx="4178681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3685159" y="3435531"/>
            <a:ext cx="2336818" cy="248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6113417" y="3683726"/>
            <a:ext cx="2050869" cy="313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3685159" y="3984171"/>
            <a:ext cx="1762052" cy="326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6818811" y="4532811"/>
            <a:ext cx="1345475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8" name="Rectángulo 17"/>
          <p:cNvSpPr/>
          <p:nvPr/>
        </p:nvSpPr>
        <p:spPr>
          <a:xfrm>
            <a:off x="3685159" y="4846320"/>
            <a:ext cx="4944529" cy="146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129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18" y="0"/>
            <a:ext cx="4203794" cy="6032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59" y="556846"/>
            <a:ext cx="4692288" cy="11479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00" y="2273376"/>
            <a:ext cx="4706638" cy="43335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570617" y="1423851"/>
            <a:ext cx="1854926" cy="28095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59059" y="556846"/>
            <a:ext cx="4692288" cy="1147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967100" y="2273376"/>
            <a:ext cx="1584614" cy="28694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41371" y="2560320"/>
            <a:ext cx="3814355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967100" y="3148149"/>
            <a:ext cx="4584247" cy="535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923314" y="6296297"/>
            <a:ext cx="1628033" cy="31063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071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297" y="0"/>
            <a:ext cx="4471703" cy="5786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5" y="1163944"/>
            <a:ext cx="5256421" cy="25880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5" y="4502524"/>
            <a:ext cx="5143902" cy="9966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1610748"/>
            <a:ext cx="5208198" cy="13824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240" y="2905003"/>
            <a:ext cx="5095675" cy="19932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19805" y="1163944"/>
            <a:ext cx="3272926" cy="29909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076994" y="3448594"/>
            <a:ext cx="3579223" cy="30337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632857" y="5199017"/>
            <a:ext cx="4023360" cy="300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0750731" y="4611188"/>
            <a:ext cx="837184" cy="28707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619805" y="2808515"/>
            <a:ext cx="5036412" cy="943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6492240" y="2312125"/>
            <a:ext cx="5095675" cy="2586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033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94" y="104712"/>
            <a:ext cx="3935735" cy="6529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2" y="1753643"/>
            <a:ext cx="5079002" cy="30928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26" y="1606732"/>
            <a:ext cx="4836424" cy="24712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94692" y="1753643"/>
            <a:ext cx="1265182" cy="2972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94692" y="4271554"/>
            <a:ext cx="4935845" cy="574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363526" y="1753643"/>
            <a:ext cx="4988097" cy="2439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194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64" y="117177"/>
            <a:ext cx="3767068" cy="5359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46" y="1977975"/>
            <a:ext cx="7867100" cy="14890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184" y="4193301"/>
            <a:ext cx="8016004" cy="148904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56184" y="1881051"/>
            <a:ext cx="6326559" cy="49638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335486" y="2965269"/>
            <a:ext cx="4051160" cy="4049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651760" y="4193301"/>
            <a:ext cx="1698171" cy="53545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51760" y="4193301"/>
            <a:ext cx="7920428" cy="1711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788229" y="5212080"/>
            <a:ext cx="6598417" cy="47026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633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58" y="0"/>
            <a:ext cx="4623382" cy="5702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05" y="184021"/>
            <a:ext cx="5218408" cy="41939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605" y="4769842"/>
            <a:ext cx="5234415" cy="13286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64286" y="4049486"/>
            <a:ext cx="803727" cy="3284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866606" y="3187337"/>
            <a:ext cx="5101407" cy="862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866606" y="4769842"/>
            <a:ext cx="1502228" cy="28548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41371" y="5773783"/>
            <a:ext cx="4415246" cy="3246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149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86" y="22427"/>
            <a:ext cx="4764214" cy="5694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13" y="617659"/>
            <a:ext cx="4671537" cy="20794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323" y="3676545"/>
            <a:ext cx="4700827" cy="26066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31323" y="617659"/>
            <a:ext cx="2587043" cy="28367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931323" y="3676545"/>
            <a:ext cx="1372197" cy="24231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931323" y="1567543"/>
            <a:ext cx="4700827" cy="1129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775166" y="3676545"/>
            <a:ext cx="4856984" cy="26066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730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09" y="0"/>
            <a:ext cx="3979146" cy="7001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531" y="1387899"/>
            <a:ext cx="5565720" cy="3661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57" y="1754065"/>
            <a:ext cx="5950194" cy="45587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85909" y="2194560"/>
            <a:ext cx="111034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246057" y="2612571"/>
            <a:ext cx="5950194" cy="2129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466114" y="5956663"/>
            <a:ext cx="2586446" cy="35616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305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754" y="450"/>
            <a:ext cx="3501927" cy="5743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86" y="716939"/>
            <a:ext cx="7050404" cy="52111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33186" y="574766"/>
            <a:ext cx="7050404" cy="1463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317966" y="4637314"/>
            <a:ext cx="6065624" cy="496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68880" y="5159829"/>
            <a:ext cx="6914710" cy="8621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675120" y="5551714"/>
            <a:ext cx="2586446" cy="37639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7256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12" y="35054"/>
            <a:ext cx="4381688" cy="7105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51" y="373673"/>
            <a:ext cx="7441970" cy="18434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851" y="1828067"/>
            <a:ext cx="7419212" cy="45289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019851" y="373673"/>
            <a:ext cx="3139978" cy="4623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220686" y="373673"/>
            <a:ext cx="7218377" cy="4198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116183" y="5930537"/>
            <a:ext cx="7223760" cy="426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1826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29" y="326781"/>
            <a:ext cx="4154717" cy="6006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34" y="240342"/>
            <a:ext cx="4606826" cy="20538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62" y="2428784"/>
            <a:ext cx="4775369" cy="43386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503" y="2428784"/>
            <a:ext cx="5010874" cy="216934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73383" y="1972491"/>
            <a:ext cx="2886891" cy="32166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465503" y="4310743"/>
            <a:ext cx="2652371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10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51" y="223837"/>
            <a:ext cx="4270472" cy="5338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84" y="1449977"/>
            <a:ext cx="8209868" cy="35400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72937" y="1449977"/>
            <a:ext cx="1058092" cy="50945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96343" y="1449977"/>
            <a:ext cx="6766560" cy="4963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272937" y="1946366"/>
            <a:ext cx="3997234" cy="496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4101737" y="2442754"/>
            <a:ext cx="4101737" cy="509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8804366" y="4493623"/>
            <a:ext cx="1358537" cy="49638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4101737" y="3500846"/>
            <a:ext cx="6061166" cy="44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272937" y="3944983"/>
            <a:ext cx="7759337" cy="1045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8324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19" y="0"/>
            <a:ext cx="4381826" cy="578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79" y="1487720"/>
            <a:ext cx="7307730" cy="18816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457" y="4123361"/>
            <a:ext cx="7045175" cy="17941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360145" y="2860766"/>
            <a:ext cx="907261" cy="50858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70457" y="4123361"/>
            <a:ext cx="1126777" cy="46170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965269" y="4123361"/>
            <a:ext cx="6792685" cy="4617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978331" y="4585063"/>
            <a:ext cx="3474720" cy="431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5652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72" y="0"/>
            <a:ext cx="4490927" cy="7348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29" y="991322"/>
            <a:ext cx="7318339" cy="51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9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85" y="256443"/>
            <a:ext cx="3941019" cy="6448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9" y="427893"/>
            <a:ext cx="5721233" cy="7642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190" y="2107882"/>
            <a:ext cx="6691023" cy="290825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84171" y="4585063"/>
            <a:ext cx="5355772" cy="43107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4817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1" y="313225"/>
            <a:ext cx="5410575" cy="601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73" y="2004987"/>
            <a:ext cx="5359337" cy="30358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91" y="2194733"/>
            <a:ext cx="6028341" cy="11011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659" y="3522900"/>
            <a:ext cx="6028341" cy="87718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4673" y="2004987"/>
            <a:ext cx="2117898" cy="29407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598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33" y="303700"/>
            <a:ext cx="2485676" cy="6368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41" y="455282"/>
            <a:ext cx="2298352" cy="7586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98" y="2181769"/>
            <a:ext cx="5905637" cy="39858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20798" y="2181769"/>
            <a:ext cx="5814196" cy="3985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4504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24" y="341435"/>
            <a:ext cx="4649232" cy="5207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0" y="2723300"/>
            <a:ext cx="5112211" cy="13653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758" y="1528730"/>
            <a:ext cx="5001075" cy="41437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5577" y="2723300"/>
            <a:ext cx="4127863" cy="33340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107577" y="3709851"/>
            <a:ext cx="443934" cy="37882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6279758" y="1528730"/>
            <a:ext cx="1845339" cy="27394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9810206" y="5329646"/>
            <a:ext cx="1470627" cy="34283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152606" y="1423851"/>
            <a:ext cx="5128227" cy="42486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00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10" y="360118"/>
            <a:ext cx="2521773" cy="5804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68" y="2183402"/>
            <a:ext cx="8061238" cy="208815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99509" y="2183402"/>
            <a:ext cx="1672045" cy="52060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451669" y="3722914"/>
            <a:ext cx="1698171" cy="44413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98668" y="2037806"/>
            <a:ext cx="8061238" cy="2416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109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15" y="1421935"/>
            <a:ext cx="4921944" cy="43356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69" y="303700"/>
            <a:ext cx="4916046" cy="5976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78" y="2781791"/>
            <a:ext cx="5122525" cy="12189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30215" y="1421935"/>
            <a:ext cx="1120654" cy="30236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9614263" y="3709851"/>
            <a:ext cx="1698171" cy="2908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30215" y="1421935"/>
            <a:ext cx="4921944" cy="2131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995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66" y="270729"/>
            <a:ext cx="2399137" cy="6436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89" y="1447109"/>
            <a:ext cx="8221236" cy="11155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389" y="3917496"/>
            <a:ext cx="7857465" cy="15035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75566" y="2076994"/>
            <a:ext cx="3240288" cy="48568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58389" y="1447109"/>
            <a:ext cx="8221236" cy="1115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468880" y="3814354"/>
            <a:ext cx="640080" cy="57476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033657" y="4963886"/>
            <a:ext cx="2182197" cy="45719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358389" y="3917496"/>
            <a:ext cx="8052708" cy="1503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922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2" y="416170"/>
            <a:ext cx="4227620" cy="5243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21" y="1743258"/>
            <a:ext cx="5394992" cy="17497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931" y="3492985"/>
            <a:ext cx="5281582" cy="27379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615646" y="5904411"/>
            <a:ext cx="1149531" cy="32657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528521" y="1743258"/>
            <a:ext cx="5394992" cy="4487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414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92" y="242887"/>
            <a:ext cx="2978458" cy="4254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21" y="668381"/>
            <a:ext cx="6415224" cy="58197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58937" y="668381"/>
            <a:ext cx="4428308" cy="3635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821577" y="1058091"/>
            <a:ext cx="627017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21577" y="1881051"/>
            <a:ext cx="6165668" cy="1502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425543" y="6087291"/>
            <a:ext cx="561702" cy="40088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821577" y="3383280"/>
            <a:ext cx="6165668" cy="770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821577" y="4153988"/>
            <a:ext cx="1737360" cy="4419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3798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29" y="360485"/>
            <a:ext cx="5130321" cy="4886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19" y="1166153"/>
            <a:ext cx="5574558" cy="118830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843" y="2842553"/>
            <a:ext cx="5819207" cy="28659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32811" y="1959429"/>
            <a:ext cx="4452266" cy="39503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410519" y="2842553"/>
            <a:ext cx="5752531" cy="762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6622869" y="5329646"/>
            <a:ext cx="2362208" cy="37882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410519" y="4715691"/>
            <a:ext cx="5752531" cy="9927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264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04" y="280987"/>
            <a:ext cx="2905350" cy="4766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57" y="1557609"/>
            <a:ext cx="7536180" cy="41127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77886" y="1384663"/>
            <a:ext cx="7367451" cy="1084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8073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05" y="425328"/>
            <a:ext cx="3665266" cy="5151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49" y="1389833"/>
            <a:ext cx="6950665" cy="44329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73383" y="1188720"/>
            <a:ext cx="5212080" cy="67926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049486" y="5394960"/>
            <a:ext cx="5617028" cy="42780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715849" y="1389833"/>
            <a:ext cx="7198860" cy="44329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806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220" y="364514"/>
            <a:ext cx="2440553" cy="6443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5" y="1405922"/>
            <a:ext cx="5298528" cy="45485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07" y="2446165"/>
            <a:ext cx="5249619" cy="20052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9575" y="1405922"/>
            <a:ext cx="2346322" cy="3314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471107" y="2351314"/>
            <a:ext cx="5249619" cy="7576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1273246" y="4127863"/>
            <a:ext cx="447480" cy="182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74527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51" y="120329"/>
            <a:ext cx="3551649" cy="4510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36" y="345831"/>
            <a:ext cx="5102470" cy="57796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233936" y="345831"/>
            <a:ext cx="5102470" cy="3925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233936" y="5225143"/>
            <a:ext cx="5102470" cy="900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9033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81" y="146789"/>
            <a:ext cx="5711919" cy="7253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87" y="1560676"/>
            <a:ext cx="7899164" cy="43107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48" y="5647989"/>
            <a:ext cx="6151561" cy="69904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33749" y="1449976"/>
            <a:ext cx="7471954" cy="1933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061166" y="5264331"/>
            <a:ext cx="3722914" cy="383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233749" y="5747656"/>
            <a:ext cx="6259160" cy="599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04051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94" y="158816"/>
            <a:ext cx="2134060" cy="53351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718" y="545123"/>
            <a:ext cx="5494030" cy="55801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461657" y="545123"/>
            <a:ext cx="5630091" cy="1897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597718" y="3435531"/>
            <a:ext cx="5494030" cy="2689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876903" y="5760720"/>
            <a:ext cx="1084217" cy="2481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206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66" y="561242"/>
            <a:ext cx="6468607" cy="20289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97" y="-461"/>
            <a:ext cx="4656601" cy="51535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66" y="2590215"/>
            <a:ext cx="6569051" cy="1908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376" y="4619188"/>
            <a:ext cx="6428430" cy="128568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99066" y="624513"/>
            <a:ext cx="2064374" cy="3103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538651" y="4060044"/>
            <a:ext cx="3559155" cy="34371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69376" y="561242"/>
            <a:ext cx="6428429" cy="2028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795450" y="2834640"/>
            <a:ext cx="6302355" cy="3070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2837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56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52" y="298447"/>
            <a:ext cx="3298843" cy="3285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35" y="404446"/>
            <a:ext cx="4868856" cy="48688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027" y="5273302"/>
            <a:ext cx="4598364" cy="142364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871063" y="3487783"/>
            <a:ext cx="1508328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781027" y="3762104"/>
            <a:ext cx="4598364" cy="313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781027" y="4101737"/>
            <a:ext cx="1483304" cy="248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264331" y="4075612"/>
            <a:ext cx="3115060" cy="274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781027" y="4349931"/>
            <a:ext cx="4598364" cy="149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99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16" y="218708"/>
            <a:ext cx="3616468" cy="7087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7" y="1466849"/>
            <a:ext cx="4973547" cy="32858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772" y="1348833"/>
            <a:ext cx="4943676" cy="30020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386" y="4350884"/>
            <a:ext cx="4764449" cy="9110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153989" y="1763486"/>
            <a:ext cx="1110205" cy="3004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470263" y="2037806"/>
            <a:ext cx="4793931" cy="1240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5979386" y="1348832"/>
            <a:ext cx="4764449" cy="3913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003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</Words>
  <Application>Microsoft Office PowerPoint</Application>
  <PresentationFormat>Panorámica</PresentationFormat>
  <Paragraphs>4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95</cp:revision>
  <dcterms:created xsi:type="dcterms:W3CDTF">2022-11-07T17:06:50Z</dcterms:created>
  <dcterms:modified xsi:type="dcterms:W3CDTF">2022-11-11T00:29:56Z</dcterms:modified>
</cp:coreProperties>
</file>