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7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4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61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823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704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974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121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547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654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148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369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18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86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08ED-9416-4530-841C-93078CC67DE0}" type="datetimeFigureOut">
              <a:rPr lang="es-PE" smtClean="0"/>
              <a:t>15/09/2022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C78F-42F4-4ECF-8AEA-5BF7750B903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785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85" y="6531"/>
            <a:ext cx="5970566" cy="68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5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1: Teoría del </a:t>
            </a:r>
            <a:r>
              <a:rPr lang="es-PE" b="1" dirty="0" smtClean="0"/>
              <a:t>Bien</a:t>
            </a:r>
            <a:r>
              <a:rPr lang="es-PE" dirty="0" smtClean="0"/>
              <a:t> y de la </a:t>
            </a:r>
            <a:r>
              <a:rPr lang="es-PE" b="1" dirty="0" smtClean="0"/>
              <a:t>Felicidad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1.10 La felicidad no merece alabanzas, sino respeto. </a:t>
            </a:r>
          </a:p>
          <a:p>
            <a:pPr lvl="1"/>
            <a:r>
              <a:rPr lang="es-PE" dirty="0" smtClean="0"/>
              <a:t>No hay alabanza posible para algo perfecto, solo cabe admirarlo. </a:t>
            </a:r>
          </a:p>
          <a:p>
            <a:pPr lvl="1"/>
            <a:r>
              <a:rPr lang="es-PE" dirty="0" smtClean="0"/>
              <a:t>La felicidad merece tanto más nuestro respeto por cuanto es principio y causa de los bienes que nos esforzamos en conseguir.</a:t>
            </a:r>
          </a:p>
        </p:txBody>
      </p:sp>
    </p:spTree>
    <p:extLst>
      <p:ext uri="{BB962C8B-B14F-4D97-AF65-F5344CB8AC3E}">
        <p14:creationId xmlns:p14="http://schemas.microsoft.com/office/powerpoint/2010/main" val="363795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1: Teoría del </a:t>
            </a:r>
            <a:r>
              <a:rPr lang="es-PE" b="1" dirty="0" smtClean="0"/>
              <a:t>Bien</a:t>
            </a:r>
            <a:r>
              <a:rPr lang="es-PE" dirty="0" smtClean="0"/>
              <a:t> y de la </a:t>
            </a:r>
            <a:r>
              <a:rPr lang="es-PE" b="1" dirty="0" smtClean="0"/>
              <a:t>Felicidad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1.11 Para darse cuenta de la felicidad, uno debe estudiar la virtud que la produce.</a:t>
            </a:r>
          </a:p>
          <a:p>
            <a:pPr lvl="1"/>
            <a:r>
              <a:rPr lang="es-PE" dirty="0" smtClean="0"/>
              <a:t>La virtud es el objeto principal del hombre de estado. Para gobernar bien es preciso estudiar el alma humana. </a:t>
            </a:r>
          </a:p>
          <a:p>
            <a:pPr lvl="1"/>
            <a:r>
              <a:rPr lang="es-PE" dirty="0" smtClean="0"/>
              <a:t>La virtud puede ser intelectual o moral. </a:t>
            </a:r>
          </a:p>
        </p:txBody>
      </p:sp>
    </p:spTree>
    <p:extLst>
      <p:ext uri="{BB962C8B-B14F-4D97-AF65-F5344CB8AC3E}">
        <p14:creationId xmlns:p14="http://schemas.microsoft.com/office/powerpoint/2010/main" val="424357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2: Teoría de la </a:t>
            </a:r>
            <a:r>
              <a:rPr lang="es-PE" b="1" dirty="0" smtClean="0"/>
              <a:t>Virtud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2.1 Virtudes Intelectuales y Morales; Virtud y Hábito</a:t>
            </a:r>
          </a:p>
          <a:p>
            <a:pPr lvl="1"/>
            <a:r>
              <a:rPr lang="es-PE" dirty="0" smtClean="0"/>
              <a:t>La naturaleza sólo nos da disposiciones, nosotros las convertimos en cualidades precisas y determinadas mediante el empleo que hacemos de las mismas.</a:t>
            </a:r>
          </a:p>
          <a:p>
            <a:pPr lvl="1"/>
            <a:r>
              <a:rPr lang="es-PE" dirty="0" smtClean="0"/>
              <a:t>Haciendo esto (habitualmente) aprendemos a obrar bien.</a:t>
            </a:r>
          </a:p>
          <a:p>
            <a:pPr lvl="1"/>
            <a:r>
              <a:rPr lang="es-PE" dirty="0" smtClean="0"/>
              <a:t>Es importante contraer buenos hábitos desde la más tierna infancia.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88987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2: Teoría de la </a:t>
            </a:r>
            <a:r>
              <a:rPr lang="es-PE" b="1" dirty="0" smtClean="0"/>
              <a:t>Virtud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2.2 Un tratado de moral no debe ser pura teoría, sino ante todo, un tratado práctico</a:t>
            </a:r>
          </a:p>
          <a:p>
            <a:pPr lvl="1"/>
            <a:r>
              <a:rPr lang="es-PE" dirty="0" smtClean="0"/>
              <a:t>Necesidad de moderación, todo exceso o defecto destruyen la virtud y prudencia.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9139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2: Teoría de la </a:t>
            </a:r>
            <a:r>
              <a:rPr lang="es-PE" b="1" dirty="0" smtClean="0"/>
              <a:t>Virtud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2.3 Inmenso influjo del placer y de la pena en el destino humano y en la virtud.</a:t>
            </a:r>
          </a:p>
          <a:p>
            <a:pPr lvl="1"/>
            <a:r>
              <a:rPr lang="es-PE" dirty="0" smtClean="0"/>
              <a:t>Placer y dolor que acompañan las acciones deben considerarse como indicadores del hábito.</a:t>
            </a:r>
          </a:p>
          <a:p>
            <a:pPr lvl="1"/>
            <a:r>
              <a:rPr lang="es-PE" dirty="0" smtClean="0"/>
              <a:t>El hombre de bien se complace obrando bien. El malo se complace en obrar mal.</a:t>
            </a:r>
          </a:p>
          <a:p>
            <a:pPr lvl="1"/>
            <a:r>
              <a:rPr lang="es-PE" dirty="0" smtClean="0"/>
              <a:t>El uso del placer distingue a los hombres entre sí. 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72791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2: Teoría de la </a:t>
            </a:r>
            <a:r>
              <a:rPr lang="es-PE" b="1" dirty="0" smtClean="0"/>
              <a:t>Virtud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2.4 Uno se hace virtuoso ejecutando actos de virtud.</a:t>
            </a:r>
          </a:p>
          <a:p>
            <a:pPr lvl="1"/>
            <a:r>
              <a:rPr lang="es-PE" dirty="0" smtClean="0"/>
              <a:t>3 condiciones para la virtud: Saber, voluntad, constancia</a:t>
            </a:r>
          </a:p>
          <a:p>
            <a:pPr lvl="1"/>
            <a:r>
              <a:rPr lang="es-PE" dirty="0" smtClean="0"/>
              <a:t>El saber es la condición menos importante</a:t>
            </a:r>
          </a:p>
          <a:p>
            <a:pPr lvl="1"/>
            <a:r>
              <a:rPr lang="es-PE" dirty="0" smtClean="0"/>
              <a:t>Crítica al extraño modo que tienen algunos de entender la filosofía y la virtud: Creen que basta para esto vanas palabras, cuando hace falta la práctica.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47640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2: Teoría de la </a:t>
            </a:r>
            <a:r>
              <a:rPr lang="es-PE" b="1" dirty="0" smtClean="0"/>
              <a:t>Virtud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2.5 Teoría general de la virtud</a:t>
            </a:r>
          </a:p>
          <a:p>
            <a:pPr lvl="1"/>
            <a:r>
              <a:rPr lang="es-PE" dirty="0" smtClean="0"/>
              <a:t>El alma posee 3 elementos principales. Pasiones, Facultades y Hábitos.</a:t>
            </a:r>
          </a:p>
          <a:p>
            <a:pPr lvl="1"/>
            <a:r>
              <a:rPr lang="es-PE" dirty="0" smtClean="0"/>
              <a:t>La virtud o el vicio se dan en los hábitos.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61176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2: Teoría de la </a:t>
            </a:r>
            <a:r>
              <a:rPr lang="es-PE" b="1" dirty="0" smtClean="0"/>
              <a:t>Virtud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2.6 Naturaleza de la virtud</a:t>
            </a:r>
          </a:p>
          <a:p>
            <a:pPr lvl="1"/>
            <a:r>
              <a:rPr lang="es-PE" dirty="0" smtClean="0"/>
              <a:t>En matemáticas, el 3 es justo medio del 1 y el 5</a:t>
            </a:r>
          </a:p>
          <a:p>
            <a:pPr lvl="1"/>
            <a:r>
              <a:rPr lang="es-PE" dirty="0" smtClean="0"/>
              <a:t>En moral, no es tan fácil; el medio varía de persona a persona.</a:t>
            </a:r>
          </a:p>
          <a:p>
            <a:pPr lvl="1"/>
            <a:r>
              <a:rPr lang="es-PE" dirty="0" smtClean="0"/>
              <a:t>La virtud depende de nuestra voluntad.</a:t>
            </a:r>
          </a:p>
          <a:p>
            <a:pPr lvl="1"/>
            <a:r>
              <a:rPr lang="es-PE" dirty="0" smtClean="0"/>
              <a:t>Un medio justo entre 2 vicios; el exceso y el defecto.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108803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2: Teoría de la </a:t>
            </a:r>
            <a:r>
              <a:rPr lang="es-PE" b="1" dirty="0" smtClean="0"/>
              <a:t>Virtud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2.7 Aplicación de lo general a lo particular</a:t>
            </a:r>
          </a:p>
          <a:p>
            <a:pPr lvl="1"/>
            <a:r>
              <a:rPr lang="es-PE" dirty="0" smtClean="0"/>
              <a:t>Entre la temeridad y la cobardía, el justo medio es el valor</a:t>
            </a:r>
          </a:p>
          <a:p>
            <a:pPr lvl="1"/>
            <a:r>
              <a:rPr lang="es-PE" dirty="0" smtClean="0"/>
              <a:t>Entre corrupción e insensibilidad, está la templanza</a:t>
            </a:r>
          </a:p>
          <a:p>
            <a:pPr lvl="1"/>
            <a:r>
              <a:rPr lang="es-PE" dirty="0" smtClean="0"/>
              <a:t>Entre la prodigalidad y la avaricia, la liberalidad. 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406017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2: Teoría de la </a:t>
            </a:r>
            <a:r>
              <a:rPr lang="es-PE" b="1" dirty="0" smtClean="0"/>
              <a:t>Virtud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2.8 Oposición de los vicios extremos entre sí y con la virtud que ocupa el medio</a:t>
            </a:r>
          </a:p>
          <a:p>
            <a:pPr lvl="1"/>
            <a:r>
              <a:rPr lang="es-PE" dirty="0" smtClean="0"/>
              <a:t>Oposición del medio a los 2 extremos</a:t>
            </a:r>
          </a:p>
          <a:p>
            <a:pPr lvl="1"/>
            <a:r>
              <a:rPr lang="es-PE" dirty="0" smtClean="0"/>
              <a:t>Los extremos están más distantes uno del otro que lo están del medio que les separa. 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274144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1: Teoría del </a:t>
            </a:r>
            <a:r>
              <a:rPr lang="es-PE" b="1" dirty="0" smtClean="0"/>
              <a:t>Bien</a:t>
            </a:r>
            <a:r>
              <a:rPr lang="es-PE" dirty="0" smtClean="0"/>
              <a:t> y de la </a:t>
            </a:r>
            <a:r>
              <a:rPr lang="es-PE" b="1" dirty="0" smtClean="0"/>
              <a:t>Felicidad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1.1 El bien es fin de toda acción humana.</a:t>
            </a:r>
          </a:p>
          <a:p>
            <a:pPr lvl="1"/>
            <a:r>
              <a:rPr lang="es-PE" dirty="0" smtClean="0"/>
              <a:t>Existen diversos fines y diversos bienes. Existe un fin y un bien supremo. La ciencia política engloba el fin último y el bien mayor.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28605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2: Teoría de la </a:t>
            </a:r>
            <a:r>
              <a:rPr lang="es-PE" b="1" dirty="0" smtClean="0"/>
              <a:t>Virtud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2.9 Dificultad de ser virtuoso y consejos prácticos para serlo</a:t>
            </a:r>
          </a:p>
          <a:p>
            <a:pPr lvl="1"/>
            <a:r>
              <a:rPr lang="es-PE" dirty="0" smtClean="0"/>
              <a:t>Deben estudiarse las tendencias naturales que sienta cada cual en sí, e inclinarse al extremo contrario.</a:t>
            </a:r>
          </a:p>
          <a:p>
            <a:pPr lvl="1"/>
            <a:r>
              <a:rPr lang="es-PE" dirty="0" smtClean="0"/>
              <a:t>Necesidad de resistir al placer. </a:t>
            </a:r>
            <a:r>
              <a:rPr lang="es-PE" dirty="0" smtClean="0"/>
              <a:t>(Vida contemplativa)</a:t>
            </a:r>
          </a:p>
          <a:p>
            <a:pPr lvl="1"/>
            <a:r>
              <a:rPr lang="es-PE" dirty="0" smtClean="0"/>
              <a:t>Hay una insuficiencia de los consejos por muy precisos que sean.</a:t>
            </a:r>
          </a:p>
          <a:p>
            <a:pPr lvl="1"/>
            <a:r>
              <a:rPr lang="es-PE" dirty="0" smtClean="0"/>
              <a:t>Es necesario ejercitarse constantemente en la práctica. 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99038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85" y="6531"/>
            <a:ext cx="5970566" cy="68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2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1: Teoría del </a:t>
            </a:r>
            <a:r>
              <a:rPr lang="es-PE" b="1" dirty="0" smtClean="0"/>
              <a:t>Bien</a:t>
            </a:r>
            <a:r>
              <a:rPr lang="es-PE" dirty="0" smtClean="0"/>
              <a:t> y de la </a:t>
            </a:r>
            <a:r>
              <a:rPr lang="es-PE" b="1" dirty="0" smtClean="0"/>
              <a:t>Felicidad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1.2 El fin supremo de lo humano es la felicidad</a:t>
            </a:r>
          </a:p>
          <a:p>
            <a:pPr lvl="1"/>
            <a:r>
              <a:rPr lang="es-PE" dirty="0" smtClean="0"/>
              <a:t>Existen diversas opiniones sobre la naturaleza de la felicidad.</a:t>
            </a:r>
          </a:p>
          <a:p>
            <a:pPr lvl="1"/>
            <a:r>
              <a:rPr lang="es-PE" dirty="0" smtClean="0"/>
              <a:t>Placeres, riqueza, honor y contemplación; Cada cual juzga en general de la felicidad de acuerdo a su modo de vida.</a:t>
            </a:r>
          </a:p>
          <a:p>
            <a:pPr lvl="1"/>
            <a:r>
              <a:rPr lang="es-PE" dirty="0" smtClean="0"/>
              <a:t>Se puede estimar la vida contemplativa y el amor a la virtud como el mejor modo. </a:t>
            </a:r>
          </a:p>
          <a:p>
            <a:pPr lvl="1"/>
            <a:r>
              <a:rPr lang="es-PE" dirty="0" smtClean="0"/>
              <a:t>Existe una insuficiencia de la virtud por sí sola para producir la felicidad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49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1: Teoría del </a:t>
            </a:r>
            <a:r>
              <a:rPr lang="es-PE" b="1" dirty="0" smtClean="0"/>
              <a:t>Bien</a:t>
            </a:r>
            <a:r>
              <a:rPr lang="es-PE" dirty="0" smtClean="0"/>
              <a:t> y de la </a:t>
            </a:r>
            <a:r>
              <a:rPr lang="es-PE" b="1" dirty="0" smtClean="0"/>
              <a:t>Felicidad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1.3 De la idea general de felicidad</a:t>
            </a:r>
          </a:p>
          <a:p>
            <a:pPr lvl="1"/>
            <a:r>
              <a:rPr lang="es-PE" dirty="0" smtClean="0"/>
              <a:t>Crítica a Platón; El bien es múltiple y no uno solo. </a:t>
            </a:r>
          </a:p>
          <a:p>
            <a:pPr lvl="1"/>
            <a:r>
              <a:rPr lang="es-PE" dirty="0" smtClean="0"/>
              <a:t>El bien se dice de muchos modos, hay muchas ciencias del bien.</a:t>
            </a:r>
          </a:p>
          <a:p>
            <a:pPr lvl="1"/>
            <a:r>
              <a:rPr lang="es-PE" dirty="0" smtClean="0"/>
              <a:t>Distinción entre los bienes que son buenos por sí mismos y los que son bienes por otra razón. Mejores, serán los autosuficientes.</a:t>
            </a:r>
          </a:p>
          <a:p>
            <a:pPr lvl="1"/>
            <a:r>
              <a:rPr lang="es-PE" dirty="0" smtClean="0"/>
              <a:t>Crítica a Platón; El bien se practica, no se contempla. </a:t>
            </a:r>
          </a:p>
        </p:txBody>
      </p:sp>
    </p:spTree>
    <p:extLst>
      <p:ext uri="{BB962C8B-B14F-4D97-AF65-F5344CB8AC3E}">
        <p14:creationId xmlns:p14="http://schemas.microsoft.com/office/powerpoint/2010/main" val="25646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1: Teoría del </a:t>
            </a:r>
            <a:r>
              <a:rPr lang="es-PE" b="1" dirty="0" smtClean="0"/>
              <a:t>Bien</a:t>
            </a:r>
            <a:r>
              <a:rPr lang="es-PE" dirty="0" smtClean="0"/>
              <a:t> y de la </a:t>
            </a:r>
            <a:r>
              <a:rPr lang="es-PE" b="1" dirty="0" smtClean="0"/>
              <a:t>Felicidad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1.4 El bien, en cada género de cosas, es el fin en vista de lo cual se hace todo lo demás.</a:t>
            </a:r>
          </a:p>
          <a:p>
            <a:pPr lvl="1"/>
            <a:r>
              <a:rPr lang="es-PE" dirty="0" smtClean="0"/>
              <a:t>La felicidad es el fin último de lo humano.</a:t>
            </a:r>
          </a:p>
          <a:p>
            <a:pPr lvl="1"/>
            <a:r>
              <a:rPr lang="es-PE" dirty="0" smtClean="0"/>
              <a:t>La </a:t>
            </a:r>
            <a:r>
              <a:rPr lang="el-GR" dirty="0"/>
              <a:t>εὐδαιμονία</a:t>
            </a:r>
            <a:r>
              <a:rPr lang="es-PE" dirty="0" smtClean="0"/>
              <a:t> es la más independiente y perfecta.</a:t>
            </a:r>
          </a:p>
          <a:p>
            <a:pPr lvl="1"/>
            <a:r>
              <a:rPr lang="es-PE" dirty="0" smtClean="0"/>
              <a:t>Comprendemos la felicidad, plenitud o bien-estar en lo humano, en la medida en que se dirige el alma por la virtud.</a:t>
            </a:r>
          </a:p>
        </p:txBody>
      </p:sp>
    </p:spTree>
    <p:extLst>
      <p:ext uri="{BB962C8B-B14F-4D97-AF65-F5344CB8AC3E}">
        <p14:creationId xmlns:p14="http://schemas.microsoft.com/office/powerpoint/2010/main" val="109606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1: Teoría del </a:t>
            </a:r>
            <a:r>
              <a:rPr lang="es-PE" b="1" dirty="0" smtClean="0"/>
              <a:t>Bien</a:t>
            </a:r>
            <a:r>
              <a:rPr lang="es-PE" dirty="0" smtClean="0"/>
              <a:t> y de la </a:t>
            </a:r>
            <a:r>
              <a:rPr lang="es-PE" b="1" dirty="0" smtClean="0"/>
              <a:t>Felicidad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1.5 y 1.6 Justificación de la definición de la felicidad.</a:t>
            </a:r>
          </a:p>
          <a:p>
            <a:pPr lvl="1"/>
            <a:r>
              <a:rPr lang="es-PE" dirty="0" smtClean="0"/>
              <a:t>Existen bienes del cuerpo, del alma y exteriores.</a:t>
            </a:r>
          </a:p>
          <a:p>
            <a:pPr lvl="1"/>
            <a:r>
              <a:rPr lang="es-PE" dirty="0" smtClean="0"/>
              <a:t>La actividad regida por la virtud es la más alta condición de la felicidad de lo humano, sin embargo, todos los bienes, incluso los exteriores componen en conjunto a la felicidad.</a:t>
            </a:r>
          </a:p>
        </p:txBody>
      </p:sp>
    </p:spTree>
    <p:extLst>
      <p:ext uri="{BB962C8B-B14F-4D97-AF65-F5344CB8AC3E}">
        <p14:creationId xmlns:p14="http://schemas.microsoft.com/office/powerpoint/2010/main" val="181263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1: Teoría del </a:t>
            </a:r>
            <a:r>
              <a:rPr lang="es-PE" b="1" dirty="0" smtClean="0"/>
              <a:t>Bien</a:t>
            </a:r>
            <a:r>
              <a:rPr lang="es-PE" dirty="0" smtClean="0"/>
              <a:t> y de la </a:t>
            </a:r>
            <a:r>
              <a:rPr lang="es-PE" b="1" dirty="0" smtClean="0"/>
              <a:t>Felicidad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1.7 La felicidad no es efecto del azar; Es a la vez don de los dioses y el resultado de nuestros esfuerzos. </a:t>
            </a:r>
          </a:p>
          <a:p>
            <a:pPr lvl="1"/>
            <a:r>
              <a:rPr lang="es-PE" dirty="0" smtClean="0"/>
              <a:t>Existe una alta dignidad en estimar la felicidad de este modo.</a:t>
            </a:r>
          </a:p>
          <a:p>
            <a:pPr lvl="1"/>
            <a:r>
              <a:rPr lang="es-PE" dirty="0" smtClean="0"/>
              <a:t>La política concuerda con esto. (Se juzga distinto de acuerdo a si los actos son voluntarios o involuntarios)</a:t>
            </a:r>
          </a:p>
          <a:p>
            <a:pPr lvl="1"/>
            <a:r>
              <a:rPr lang="es-PE" dirty="0" smtClean="0"/>
              <a:t>De todos los seres animados, solo lo humano puede ser dichoso, porque es el único capaz de la virtud.</a:t>
            </a:r>
          </a:p>
          <a:p>
            <a:pPr lvl="1"/>
            <a:r>
              <a:rPr lang="es-PE" dirty="0" smtClean="0"/>
              <a:t>Un humano no puede ser dichoso si está sujeto a los azares de la fortuna. (En este sentido, se aprecian los ideales estoicos y cínicos de la imperturbabilidad y el autogobierno.)</a:t>
            </a:r>
          </a:p>
        </p:txBody>
      </p:sp>
    </p:spTree>
    <p:extLst>
      <p:ext uri="{BB962C8B-B14F-4D97-AF65-F5344CB8AC3E}">
        <p14:creationId xmlns:p14="http://schemas.microsoft.com/office/powerpoint/2010/main" val="362021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1: Teoría del </a:t>
            </a:r>
            <a:r>
              <a:rPr lang="es-PE" b="1" dirty="0" smtClean="0"/>
              <a:t>Bien</a:t>
            </a:r>
            <a:r>
              <a:rPr lang="es-PE" dirty="0" smtClean="0"/>
              <a:t> y de la </a:t>
            </a:r>
            <a:r>
              <a:rPr lang="es-PE" b="1" dirty="0" smtClean="0"/>
              <a:t>Felicidad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1.8 La virtud es la verdadera felicidad</a:t>
            </a:r>
          </a:p>
          <a:p>
            <a:pPr lvl="1"/>
            <a:r>
              <a:rPr lang="es-PE" dirty="0" smtClean="0"/>
              <a:t>Un humano de bien nunca se muestra abatido.</a:t>
            </a:r>
          </a:p>
          <a:p>
            <a:pPr lvl="1"/>
            <a:r>
              <a:rPr lang="es-PE" dirty="0" smtClean="0"/>
              <a:t>Serenidad del sabio y constancia de su carácter.</a:t>
            </a:r>
          </a:p>
          <a:p>
            <a:pPr lvl="1"/>
            <a:r>
              <a:rPr lang="es-PE" dirty="0" smtClean="0"/>
              <a:t>Necesidad de los bienes exteriores, hasta cierto punto.</a:t>
            </a:r>
          </a:p>
        </p:txBody>
      </p:sp>
    </p:spTree>
    <p:extLst>
      <p:ext uri="{BB962C8B-B14F-4D97-AF65-F5344CB8AC3E}">
        <p14:creationId xmlns:p14="http://schemas.microsoft.com/office/powerpoint/2010/main" val="410404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Libro 1: Teoría del </a:t>
            </a:r>
            <a:r>
              <a:rPr lang="es-PE" b="1" dirty="0" smtClean="0"/>
              <a:t>Bien</a:t>
            </a:r>
            <a:r>
              <a:rPr lang="es-PE" dirty="0" smtClean="0"/>
              <a:t> y de la </a:t>
            </a:r>
            <a:r>
              <a:rPr lang="es-PE" b="1" dirty="0" smtClean="0"/>
              <a:t>Felicidad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1.9 Influjo del destino de nuestros hijos y de nuestros amigos sobre nosotros.</a:t>
            </a:r>
          </a:p>
        </p:txBody>
      </p:sp>
    </p:spTree>
    <p:extLst>
      <p:ext uri="{BB962C8B-B14F-4D97-AF65-F5344CB8AC3E}">
        <p14:creationId xmlns:p14="http://schemas.microsoft.com/office/powerpoint/2010/main" val="571521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1146</Words>
  <Application>Microsoft Office PowerPoint</Application>
  <PresentationFormat>Panorámica</PresentationFormat>
  <Paragraphs>88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Libro 1: Teoría del Bien y de la Felicidad</vt:lpstr>
      <vt:lpstr>Libro 1: Teoría del Bien y de la Felicidad</vt:lpstr>
      <vt:lpstr>Libro 1: Teoría del Bien y de la Felicidad</vt:lpstr>
      <vt:lpstr>Libro 1: Teoría del Bien y de la Felicidad</vt:lpstr>
      <vt:lpstr>Libro 1: Teoría del Bien y de la Felicidad</vt:lpstr>
      <vt:lpstr>Libro 1: Teoría del Bien y de la Felicidad</vt:lpstr>
      <vt:lpstr>Libro 1: Teoría del Bien y de la Felicidad</vt:lpstr>
      <vt:lpstr>Libro 1: Teoría del Bien y de la Felicidad</vt:lpstr>
      <vt:lpstr>Libro 1: Teoría del Bien y de la Felicidad</vt:lpstr>
      <vt:lpstr>Libro 1: Teoría del Bien y de la Felicidad</vt:lpstr>
      <vt:lpstr>Libro 2: Teoría de la Virtud</vt:lpstr>
      <vt:lpstr>Libro 2: Teoría de la Virtud</vt:lpstr>
      <vt:lpstr>Libro 2: Teoría de la Virtud</vt:lpstr>
      <vt:lpstr>Libro 2: Teoría de la Virtud</vt:lpstr>
      <vt:lpstr>Libro 2: Teoría de la Virtud</vt:lpstr>
      <vt:lpstr>Libro 2: Teoría de la Virtud</vt:lpstr>
      <vt:lpstr>Libro 2: Teoría de la Virtud</vt:lpstr>
      <vt:lpstr>Libro 2: Teoría de la Virtud</vt:lpstr>
      <vt:lpstr>Libro 2: Teoría de la Virtud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9</cp:revision>
  <dcterms:created xsi:type="dcterms:W3CDTF">2022-09-14T20:57:19Z</dcterms:created>
  <dcterms:modified xsi:type="dcterms:W3CDTF">2022-09-15T18:28:22Z</dcterms:modified>
</cp:coreProperties>
</file>