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26" autoAdjust="0"/>
    <p:restoredTop sz="94660"/>
  </p:normalViewPr>
  <p:slideViewPr>
    <p:cSldViewPr snapToGrid="0">
      <p:cViewPr varScale="1">
        <p:scale>
          <a:sx n="73" d="100"/>
          <a:sy n="73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002-A600-497D-BE77-5CDA541A746D}" type="datetimeFigureOut">
              <a:rPr lang="es-PE" smtClean="0"/>
              <a:t>8/09/2021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2F7B-B870-41FE-A64D-C0D69A37A25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877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002-A600-497D-BE77-5CDA541A746D}" type="datetimeFigureOut">
              <a:rPr lang="es-PE" smtClean="0"/>
              <a:t>8/09/2021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2F7B-B870-41FE-A64D-C0D69A37A25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836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002-A600-497D-BE77-5CDA541A746D}" type="datetimeFigureOut">
              <a:rPr lang="es-PE" smtClean="0"/>
              <a:t>8/09/2021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2F7B-B870-41FE-A64D-C0D69A37A25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263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002-A600-497D-BE77-5CDA541A746D}" type="datetimeFigureOut">
              <a:rPr lang="es-PE" smtClean="0"/>
              <a:t>8/09/2021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2F7B-B870-41FE-A64D-C0D69A37A25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414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002-A600-497D-BE77-5CDA541A746D}" type="datetimeFigureOut">
              <a:rPr lang="es-PE" smtClean="0"/>
              <a:t>8/09/2021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2F7B-B870-41FE-A64D-C0D69A37A25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141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002-A600-497D-BE77-5CDA541A746D}" type="datetimeFigureOut">
              <a:rPr lang="es-PE" smtClean="0"/>
              <a:t>8/09/2021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2F7B-B870-41FE-A64D-C0D69A37A25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062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002-A600-497D-BE77-5CDA541A746D}" type="datetimeFigureOut">
              <a:rPr lang="es-PE" smtClean="0"/>
              <a:t>8/09/2021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2F7B-B870-41FE-A64D-C0D69A37A25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77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002-A600-497D-BE77-5CDA541A746D}" type="datetimeFigureOut">
              <a:rPr lang="es-PE" smtClean="0"/>
              <a:t>8/09/2021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2F7B-B870-41FE-A64D-C0D69A37A25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496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002-A600-497D-BE77-5CDA541A746D}" type="datetimeFigureOut">
              <a:rPr lang="es-PE" smtClean="0"/>
              <a:t>8/09/2021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2F7B-B870-41FE-A64D-C0D69A37A25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396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002-A600-497D-BE77-5CDA541A746D}" type="datetimeFigureOut">
              <a:rPr lang="es-PE" smtClean="0"/>
              <a:t>8/09/2021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2F7B-B870-41FE-A64D-C0D69A37A25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001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002-A600-497D-BE77-5CDA541A746D}" type="datetimeFigureOut">
              <a:rPr lang="es-PE" smtClean="0"/>
              <a:t>8/09/2021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12F7B-B870-41FE-A64D-C0D69A37A25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788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E4002-A600-497D-BE77-5CDA541A746D}" type="datetimeFigureOut">
              <a:rPr lang="es-PE" smtClean="0"/>
              <a:t>8/09/2021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12F7B-B870-41FE-A64D-C0D69A37A25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722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196" y="67718"/>
            <a:ext cx="9116685" cy="623894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407298" y="5299788"/>
            <a:ext cx="1418253" cy="7277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3129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642" y="144526"/>
            <a:ext cx="7620940" cy="202017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255" y="2468531"/>
            <a:ext cx="7351713" cy="243746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2808"/>
            <a:ext cx="1746244" cy="168991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0150" y="172808"/>
            <a:ext cx="1385629" cy="20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81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220" y="242790"/>
            <a:ext cx="6901075" cy="304158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220" y="3852084"/>
            <a:ext cx="7145210" cy="142904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52" y="1272296"/>
            <a:ext cx="4702506" cy="455081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1668" y="1090940"/>
            <a:ext cx="2764786" cy="419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12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 Perú que se desvanece tras el suicidio de Alan García | Interferen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88" y="1014805"/>
            <a:ext cx="7882605" cy="410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205" y="245976"/>
            <a:ext cx="5486795" cy="564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0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63282" y="391886"/>
            <a:ext cx="7532005" cy="6466114"/>
          </a:xfrm>
        </p:spPr>
        <p:txBody>
          <a:bodyPr>
            <a:normAutofit/>
          </a:bodyPr>
          <a:lstStyle/>
          <a:p>
            <a:r>
              <a:rPr lang="es-PE" dirty="0" smtClean="0"/>
              <a:t>Sócrates: el famoso sabio, en voz de Platón. (Se compromete con encontrar significado al buen gobierno y lo importante de enseñar la justicia a los justos.</a:t>
            </a:r>
          </a:p>
          <a:p>
            <a:r>
              <a:rPr lang="es-PE" dirty="0" err="1" smtClean="0"/>
              <a:t>Calicles</a:t>
            </a:r>
            <a:r>
              <a:rPr lang="es-PE" dirty="0" smtClean="0"/>
              <a:t>: un contrapeso a Sócrates. (probablemente un personaje ficticio, a diferencia de los otros) Algunos estiman que representa un modo de educación egocéntrica y desmedida.</a:t>
            </a:r>
          </a:p>
          <a:p>
            <a:r>
              <a:rPr lang="es-PE" dirty="0" smtClean="0"/>
              <a:t>Polo: Joven discípulo de </a:t>
            </a:r>
            <a:r>
              <a:rPr lang="es-PE" dirty="0" err="1" smtClean="0"/>
              <a:t>Gorgias</a:t>
            </a:r>
            <a:r>
              <a:rPr lang="es-PE" dirty="0" smtClean="0"/>
              <a:t>.</a:t>
            </a:r>
          </a:p>
          <a:p>
            <a:r>
              <a:rPr lang="es-PE" dirty="0" err="1" smtClean="0"/>
              <a:t>Gorgias</a:t>
            </a:r>
            <a:r>
              <a:rPr lang="es-PE" dirty="0" smtClean="0"/>
              <a:t>: Un conocido sofista y gran retórico. Posible discípulo de Empédocles. </a:t>
            </a:r>
          </a:p>
          <a:p>
            <a:r>
              <a:rPr lang="es-PE" dirty="0" err="1" smtClean="0"/>
              <a:t>Querefonte</a:t>
            </a:r>
            <a:r>
              <a:rPr lang="es-PE" dirty="0" smtClean="0"/>
              <a:t>: Discípulo de Sócrates.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953" y="0"/>
            <a:ext cx="2402695" cy="232518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8948" y="52256"/>
            <a:ext cx="1538512" cy="209177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2827" y="2631640"/>
            <a:ext cx="1947138" cy="181501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18" y="3577274"/>
            <a:ext cx="2164702" cy="328072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2446" y="4755980"/>
            <a:ext cx="1675014" cy="1951244"/>
          </a:xfrm>
          <a:prstGeom prst="rect">
            <a:avLst/>
          </a:prstGeom>
        </p:spPr>
      </p:pic>
      <p:cxnSp>
        <p:nvCxnSpPr>
          <p:cNvPr id="11" name="Conector recto de flecha 10"/>
          <p:cNvCxnSpPr/>
          <p:nvPr/>
        </p:nvCxnSpPr>
        <p:spPr>
          <a:xfrm flipH="1">
            <a:off x="2164702" y="578498"/>
            <a:ext cx="298580" cy="3359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V="1">
            <a:off x="9277739" y="1268963"/>
            <a:ext cx="1016128" cy="136632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V="1">
            <a:off x="7803502" y="3956180"/>
            <a:ext cx="2279325" cy="3431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>
            <a:off x="1836408" y="4755980"/>
            <a:ext cx="688624" cy="102589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V="1">
            <a:off x="8102082" y="5781877"/>
            <a:ext cx="2164833" cy="1866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03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775" y="494457"/>
            <a:ext cx="7719330" cy="63273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79" y="1585376"/>
            <a:ext cx="7808792" cy="103093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94" y="269243"/>
            <a:ext cx="1472981" cy="171589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0964" y="926399"/>
            <a:ext cx="1746244" cy="168991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3179" y="3074499"/>
            <a:ext cx="7347580" cy="353772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794" y="3153448"/>
            <a:ext cx="1746244" cy="168991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1971" y="4758003"/>
            <a:ext cx="1385629" cy="20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2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749" y="449327"/>
            <a:ext cx="8056388" cy="113687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05" y="172808"/>
            <a:ext cx="1746244" cy="168991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1088" y="172808"/>
            <a:ext cx="1385629" cy="209999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013" y="2139240"/>
            <a:ext cx="7991030" cy="329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9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640" y="310922"/>
            <a:ext cx="9092913" cy="261888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041" y="3084447"/>
            <a:ext cx="8852109" cy="362485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2808"/>
            <a:ext cx="1746244" cy="168991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0150" y="172808"/>
            <a:ext cx="1385629" cy="20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8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930" y="406659"/>
            <a:ext cx="8580081" cy="278928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179" y="3631746"/>
            <a:ext cx="8380832" cy="192192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2808"/>
            <a:ext cx="1746244" cy="168991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0150" y="172808"/>
            <a:ext cx="1385629" cy="20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8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31" y="267011"/>
            <a:ext cx="6535636" cy="14564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31" y="1966261"/>
            <a:ext cx="6533763" cy="93861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631" y="3147687"/>
            <a:ext cx="6153964" cy="371031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2808"/>
            <a:ext cx="1746244" cy="168991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0150" y="172808"/>
            <a:ext cx="1385629" cy="20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89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880" y="343288"/>
            <a:ext cx="8356633" cy="108652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298" y="1803917"/>
            <a:ext cx="6826413" cy="49022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2808"/>
            <a:ext cx="1746244" cy="168991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0150" y="172808"/>
            <a:ext cx="1385629" cy="20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91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471" y="287109"/>
            <a:ext cx="8616914" cy="256805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660" y="3305370"/>
            <a:ext cx="7930535" cy="171471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2808"/>
            <a:ext cx="1746244" cy="168991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0150" y="172808"/>
            <a:ext cx="1385629" cy="20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234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89</Words>
  <Application>Microsoft Office PowerPoint</Application>
  <PresentationFormat>Panorámica</PresentationFormat>
  <Paragraphs>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13</cp:revision>
  <dcterms:created xsi:type="dcterms:W3CDTF">2021-03-31T21:49:45Z</dcterms:created>
  <dcterms:modified xsi:type="dcterms:W3CDTF">2021-09-08T19:41:07Z</dcterms:modified>
</cp:coreProperties>
</file>