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8" r:id="rId4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3F75-EBEB-4A5A-AF7C-5210013A8E7F}" type="datetimeFigureOut">
              <a:rPr lang="es-PE" smtClean="0"/>
              <a:t>19/09/2022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5732-DDC5-4AEF-8425-5AD466FAEA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376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3F75-EBEB-4A5A-AF7C-5210013A8E7F}" type="datetimeFigureOut">
              <a:rPr lang="es-PE" smtClean="0"/>
              <a:t>19/09/2022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5732-DDC5-4AEF-8425-5AD466FAEA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634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3F75-EBEB-4A5A-AF7C-5210013A8E7F}" type="datetimeFigureOut">
              <a:rPr lang="es-PE" smtClean="0"/>
              <a:t>19/09/2022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5732-DDC5-4AEF-8425-5AD466FAEA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292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3F75-EBEB-4A5A-AF7C-5210013A8E7F}" type="datetimeFigureOut">
              <a:rPr lang="es-PE" smtClean="0"/>
              <a:t>19/09/2022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5732-DDC5-4AEF-8425-5AD466FAEA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11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3F75-EBEB-4A5A-AF7C-5210013A8E7F}" type="datetimeFigureOut">
              <a:rPr lang="es-PE" smtClean="0"/>
              <a:t>19/09/2022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5732-DDC5-4AEF-8425-5AD466FAEA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869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3F75-EBEB-4A5A-AF7C-5210013A8E7F}" type="datetimeFigureOut">
              <a:rPr lang="es-PE" smtClean="0"/>
              <a:t>19/09/2022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5732-DDC5-4AEF-8425-5AD466FAEA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3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3F75-EBEB-4A5A-AF7C-5210013A8E7F}" type="datetimeFigureOut">
              <a:rPr lang="es-PE" smtClean="0"/>
              <a:t>19/09/2022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5732-DDC5-4AEF-8425-5AD466FAEA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033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3F75-EBEB-4A5A-AF7C-5210013A8E7F}" type="datetimeFigureOut">
              <a:rPr lang="es-PE" smtClean="0"/>
              <a:t>19/09/2022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5732-DDC5-4AEF-8425-5AD466FAEA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660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3F75-EBEB-4A5A-AF7C-5210013A8E7F}" type="datetimeFigureOut">
              <a:rPr lang="es-PE" smtClean="0"/>
              <a:t>19/09/2022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5732-DDC5-4AEF-8425-5AD466FAEA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20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3F75-EBEB-4A5A-AF7C-5210013A8E7F}" type="datetimeFigureOut">
              <a:rPr lang="es-PE" smtClean="0"/>
              <a:t>19/09/2022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5732-DDC5-4AEF-8425-5AD466FAEA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217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3F75-EBEB-4A5A-AF7C-5210013A8E7F}" type="datetimeFigureOut">
              <a:rPr lang="es-PE" smtClean="0"/>
              <a:t>19/09/2022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5732-DDC5-4AEF-8425-5AD466FAEA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393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3F75-EBEB-4A5A-AF7C-5210013A8E7F}" type="datetimeFigureOut">
              <a:rPr lang="es-PE" smtClean="0"/>
              <a:t>19/09/2022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75732-DDC5-4AEF-8425-5AD466FAEA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609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398" y="263627"/>
            <a:ext cx="4697116" cy="8289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158" y="1092530"/>
            <a:ext cx="6055596" cy="30393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711" y="4663250"/>
            <a:ext cx="7192291" cy="183803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748980" y="4896465"/>
            <a:ext cx="6813754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01" y="678078"/>
            <a:ext cx="3524557" cy="528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8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569439"/>
            <a:ext cx="5892596" cy="532417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292" y="5724367"/>
            <a:ext cx="5581392" cy="62218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987292" y="427595"/>
            <a:ext cx="5736994" cy="885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987292" y="1755058"/>
            <a:ext cx="3752721" cy="265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987292" y="3982065"/>
            <a:ext cx="5736994" cy="2364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378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551" y="838487"/>
            <a:ext cx="7063403" cy="542450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493551" y="696643"/>
            <a:ext cx="7417365" cy="999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493551" y="2934929"/>
            <a:ext cx="7269881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493551" y="5383161"/>
            <a:ext cx="7063403" cy="589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057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999" y="1221945"/>
            <a:ext cx="8863916" cy="461841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831689" y="3849329"/>
            <a:ext cx="1755059" cy="324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648631" y="4925961"/>
            <a:ext cx="4521283" cy="427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064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587" y="696643"/>
            <a:ext cx="4918741" cy="588995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502587" y="2079523"/>
            <a:ext cx="4918741" cy="1179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672348" y="5353665"/>
            <a:ext cx="4748980" cy="1232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318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5" y="2409211"/>
            <a:ext cx="10883967" cy="174983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17639" y="2300748"/>
            <a:ext cx="9247238" cy="51619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80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76" y="696643"/>
            <a:ext cx="6482992" cy="587258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498776" y="1268361"/>
            <a:ext cx="6482992" cy="545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625213" y="3760839"/>
            <a:ext cx="6356555" cy="1150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718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513" y="696643"/>
            <a:ext cx="5490054" cy="8659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338" y="1393285"/>
            <a:ext cx="5282229" cy="44336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729338" y="2389239"/>
            <a:ext cx="5282229" cy="154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4070555" y="5560142"/>
            <a:ext cx="3941012" cy="266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0628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464" y="1076939"/>
            <a:ext cx="7915297" cy="21350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464" y="3211987"/>
            <a:ext cx="8038747" cy="273161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174464" y="973394"/>
            <a:ext cx="4477059" cy="47194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7547794" y="5471652"/>
            <a:ext cx="2541968" cy="47194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315497" y="1769806"/>
            <a:ext cx="7774264" cy="1002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418735" y="4793226"/>
            <a:ext cx="7794476" cy="988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560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136" y="1723102"/>
            <a:ext cx="7890233" cy="16395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710" y="3116234"/>
            <a:ext cx="7967083" cy="117841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461136" y="1723102"/>
            <a:ext cx="2759793" cy="35642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9363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515" y="1536751"/>
            <a:ext cx="8330381" cy="358973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757515" y="1843548"/>
            <a:ext cx="8330381" cy="412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315497" y="4041058"/>
            <a:ext cx="6858000" cy="339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220929" y="4719484"/>
            <a:ext cx="4866967" cy="407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098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177" y="696643"/>
            <a:ext cx="6779035" cy="574744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831691" y="2698955"/>
            <a:ext cx="4999704" cy="265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17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429" y="1234409"/>
            <a:ext cx="8663448" cy="497037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828800" y="1946787"/>
            <a:ext cx="5796116" cy="398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828800" y="4837471"/>
            <a:ext cx="8436077" cy="1367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443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662" y="1222428"/>
            <a:ext cx="7404306" cy="23665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824" y="3588994"/>
            <a:ext cx="7254364" cy="200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48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344" y="838487"/>
            <a:ext cx="7222869" cy="40614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344" y="4899909"/>
            <a:ext cx="7222869" cy="116123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260344" y="838487"/>
            <a:ext cx="7222869" cy="2538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374490" y="5102942"/>
            <a:ext cx="6975987" cy="781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761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37" y="172109"/>
            <a:ext cx="2333625" cy="352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827" y="1579152"/>
            <a:ext cx="9204727" cy="36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0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37" y="172109"/>
            <a:ext cx="2333625" cy="3524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813" y="1683465"/>
            <a:ext cx="9310910" cy="28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01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37" y="172109"/>
            <a:ext cx="2333625" cy="3524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832" y="1068355"/>
            <a:ext cx="6659667" cy="15517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832" y="2792231"/>
            <a:ext cx="7067859" cy="362572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82413" y="1651819"/>
            <a:ext cx="4055806" cy="309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457832" y="4605091"/>
            <a:ext cx="1612723" cy="291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6459794" y="4896465"/>
            <a:ext cx="1932038" cy="265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5737123" y="5486400"/>
            <a:ext cx="855406" cy="339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049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37" y="172109"/>
            <a:ext cx="2333625" cy="3524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53" y="2122231"/>
            <a:ext cx="10029443" cy="231703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83853" y="2122231"/>
            <a:ext cx="4830250" cy="5619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9748684" y="3967316"/>
            <a:ext cx="1224116" cy="47194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932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37" y="172109"/>
            <a:ext cx="2333625" cy="3524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487" y="1613413"/>
            <a:ext cx="9699298" cy="37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1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37" y="172109"/>
            <a:ext cx="2333625" cy="3524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128" y="696642"/>
            <a:ext cx="7002104" cy="575979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462981" y="2757948"/>
            <a:ext cx="6843251" cy="1238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4160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37" y="172109"/>
            <a:ext cx="2333625" cy="3524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6" y="852640"/>
            <a:ext cx="5160555" cy="534546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57536" y="3525370"/>
            <a:ext cx="5160555" cy="2672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839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57" y="696642"/>
            <a:ext cx="5895514" cy="598969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831690" y="1032387"/>
            <a:ext cx="5663381" cy="75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599557" y="3746090"/>
            <a:ext cx="5777527" cy="1755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0693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37" y="172109"/>
            <a:ext cx="2333625" cy="3524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690" y="868751"/>
            <a:ext cx="6347953" cy="22380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2302" y="2974075"/>
            <a:ext cx="6126727" cy="276690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942302" y="4468761"/>
            <a:ext cx="6126727" cy="1272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609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37" y="172109"/>
            <a:ext cx="2333625" cy="3524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013" y="824506"/>
            <a:ext cx="5573510" cy="5537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364013" y="824506"/>
            <a:ext cx="2063393" cy="222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364013" y="3244646"/>
            <a:ext cx="5573510" cy="545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1531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37" y="172109"/>
            <a:ext cx="2333625" cy="3524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690" y="868751"/>
            <a:ext cx="6625253" cy="270155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834" y="3570310"/>
            <a:ext cx="6509109" cy="215561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25265" y="5368413"/>
            <a:ext cx="2905432" cy="4866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947834" y="1120877"/>
            <a:ext cx="6509109" cy="1224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353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37" y="172109"/>
            <a:ext cx="2333625" cy="3524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3" y="1481510"/>
            <a:ext cx="10911261" cy="254479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875639" y="3406877"/>
            <a:ext cx="3215148" cy="6194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989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37" y="172109"/>
            <a:ext cx="2333625" cy="352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00" y="1470059"/>
            <a:ext cx="5989690" cy="13612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690" y="2831352"/>
            <a:ext cx="6225511" cy="329467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940710" y="5825613"/>
            <a:ext cx="4116491" cy="300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0227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90" y="181634"/>
            <a:ext cx="2619375" cy="3333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859" y="878276"/>
            <a:ext cx="7612923" cy="28825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375" y="3661858"/>
            <a:ext cx="8082736" cy="9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35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90" y="181634"/>
            <a:ext cx="2619375" cy="333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02" y="1254841"/>
            <a:ext cx="7866575" cy="45950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123768" y="1120877"/>
            <a:ext cx="2017609" cy="50144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123768" y="4527755"/>
            <a:ext cx="7506929" cy="693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7581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90" y="181634"/>
            <a:ext cx="2619375" cy="333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364" y="878276"/>
            <a:ext cx="6007203" cy="34131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364" y="4291460"/>
            <a:ext cx="6466581" cy="7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51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90" y="181634"/>
            <a:ext cx="2619375" cy="333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690" y="696642"/>
            <a:ext cx="6162368" cy="602047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831690" y="696642"/>
            <a:ext cx="2448233" cy="35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831690" y="3480618"/>
            <a:ext cx="6162368" cy="3236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5167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398" y="263627"/>
            <a:ext cx="4697116" cy="8289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158" y="1092530"/>
            <a:ext cx="6055596" cy="30393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711" y="4663250"/>
            <a:ext cx="7192291" cy="183803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748980" y="4896465"/>
            <a:ext cx="6813754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01" y="678078"/>
            <a:ext cx="3524557" cy="528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8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527" y="1998406"/>
            <a:ext cx="8879373" cy="279481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468761" y="2418735"/>
            <a:ext cx="3982066" cy="383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527755" y="3141406"/>
            <a:ext cx="3687097" cy="398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602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406" y="696643"/>
            <a:ext cx="5855110" cy="585511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303639" y="2123768"/>
            <a:ext cx="5530645" cy="1297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303639" y="3952568"/>
            <a:ext cx="5530645" cy="973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919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567" y="838487"/>
            <a:ext cx="7443941" cy="52012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769806" y="838487"/>
            <a:ext cx="7285702" cy="1049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769806" y="3439094"/>
            <a:ext cx="7152968" cy="1265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852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010" y="838487"/>
            <a:ext cx="9140176" cy="125453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755058" y="838487"/>
            <a:ext cx="648929" cy="429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930878" y="1736889"/>
            <a:ext cx="5780308" cy="429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010" y="2234865"/>
            <a:ext cx="9144610" cy="10062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694" y="3065165"/>
            <a:ext cx="8956128" cy="165210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755058" y="2186309"/>
            <a:ext cx="1209368" cy="429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3613" y="5166248"/>
            <a:ext cx="8708562" cy="105204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799303" y="4985229"/>
            <a:ext cx="5766620" cy="429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6592529" y="5788415"/>
            <a:ext cx="3369646" cy="429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40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183" y="986629"/>
            <a:ext cx="9177185" cy="486762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675172" y="964079"/>
            <a:ext cx="6156222" cy="429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6459794" y="1393953"/>
            <a:ext cx="3893574" cy="390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1047135" y="1784555"/>
            <a:ext cx="1666568" cy="412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111910" y="4277032"/>
            <a:ext cx="1769806" cy="368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693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41845"/>
            <a:ext cx="2238375" cy="28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1"/>
            <a:ext cx="2725991" cy="6966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734" y="2168013"/>
            <a:ext cx="8554849" cy="42361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03" y="1042372"/>
            <a:ext cx="8328580" cy="134686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066003" y="2389238"/>
            <a:ext cx="8328580" cy="1076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066003" y="4896465"/>
            <a:ext cx="8328580" cy="1507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8518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Panorámica</PresentationFormat>
  <Paragraphs>0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24</cp:revision>
  <dcterms:created xsi:type="dcterms:W3CDTF">2022-09-19T17:05:24Z</dcterms:created>
  <dcterms:modified xsi:type="dcterms:W3CDTF">2022-09-19T18:50:59Z</dcterms:modified>
</cp:coreProperties>
</file>