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23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491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8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737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83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968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17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79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54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64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A336-43BC-4A18-8951-CE5856EC981F}" type="datetimeFigureOut">
              <a:rPr lang="es-PE" smtClean="0"/>
              <a:t>23/04/2024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303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letotha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letotha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letotha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0" y="154577"/>
            <a:ext cx="2237967" cy="10341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00845" y="173065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Pensamiento Cítrico</a:t>
            </a:r>
          </a:p>
          <a:p>
            <a:pPr algn="ctr"/>
            <a:endParaRPr lang="es-PE" dirty="0"/>
          </a:p>
          <a:p>
            <a:pPr algn="ctr"/>
            <a:r>
              <a:rPr lang="es-PE" sz="2400" b="1" u="sng" dirty="0" smtClean="0"/>
              <a:t>1er Control de Lectura</a:t>
            </a:r>
            <a:endParaRPr lang="es-PE" sz="24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1939833" y="1327845"/>
            <a:ext cx="95228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Textos: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(</a:t>
            </a:r>
            <a:r>
              <a:rPr lang="es-PE" dirty="0" err="1" smtClean="0"/>
              <a:t>Todorov</a:t>
            </a:r>
            <a:r>
              <a:rPr lang="es-PE" dirty="0" smtClean="0"/>
              <a:t>, </a:t>
            </a:r>
            <a:r>
              <a:rPr lang="es-PE" dirty="0" err="1" smtClean="0"/>
              <a:t>Tsvetan</a:t>
            </a:r>
            <a:r>
              <a:rPr lang="es-PE" dirty="0" smtClean="0"/>
              <a:t>.) Los abusos de la memoria. </a:t>
            </a:r>
            <a:r>
              <a:rPr lang="es-PE" dirty="0" smtClean="0">
                <a:solidFill>
                  <a:srgbClr val="FF0000"/>
                </a:solidFill>
              </a:rPr>
              <a:t>La memoria amenazada</a:t>
            </a:r>
            <a:r>
              <a:rPr lang="es-PE" dirty="0" smtClean="0"/>
              <a:t> capítulo 1.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(</a:t>
            </a:r>
            <a:r>
              <a:rPr lang="es-PE" dirty="0" err="1" smtClean="0"/>
              <a:t>Arendt</a:t>
            </a:r>
            <a:r>
              <a:rPr lang="es-PE" dirty="0" smtClean="0"/>
              <a:t>, Hannah. ) De la historia a la acción. </a:t>
            </a:r>
            <a:r>
              <a:rPr lang="es-PE" dirty="0" smtClean="0">
                <a:solidFill>
                  <a:srgbClr val="FF0000"/>
                </a:solidFill>
              </a:rPr>
              <a:t>El pensar y las reflexiones morales</a:t>
            </a:r>
            <a:r>
              <a:rPr lang="es-PE" dirty="0" smtClean="0"/>
              <a:t>. 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Indicaciones: </a:t>
            </a:r>
          </a:p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 smtClean="0"/>
              <a:t>Leer los textos con atención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Redactar un reporte de </a:t>
            </a:r>
            <a:r>
              <a:rPr lang="es-PE" u="sng" dirty="0" smtClean="0">
                <a:solidFill>
                  <a:srgbClr val="FF0000"/>
                </a:solidFill>
              </a:rPr>
              <a:t>una cara </a:t>
            </a:r>
            <a:r>
              <a:rPr lang="es-PE" dirty="0" smtClean="0"/>
              <a:t>respondiendo a las preguntas.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Fecha límite: Domingo 5 de Mayo (Semana 4)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Importante: Realizar el ejercicio con autonomía y honestidad. Cualquier amago de plagio o identificación de algo irregular será castigado con la decapitación. Usar adecuadamente las referencias bibliográficas.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Enviar documento a: </a:t>
            </a:r>
            <a:r>
              <a:rPr lang="es-PE" dirty="0" smtClean="0">
                <a:hlinkClick r:id="rId3"/>
              </a:rPr>
              <a:t>cletothar@Gmail.com</a:t>
            </a:r>
            <a:r>
              <a:rPr lang="es-PE" dirty="0" smtClean="0"/>
              <a:t> con asunto: Control 1 Grupo </a:t>
            </a:r>
            <a:r>
              <a:rPr lang="es-PE" dirty="0" err="1" smtClean="0"/>
              <a:t>Kervin</a:t>
            </a:r>
            <a:endParaRPr lang="es-PE" dirty="0" smtClean="0"/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Preguntas: (Ambas obligatorias)</a:t>
            </a:r>
          </a:p>
          <a:p>
            <a:endParaRPr lang="es-PE" dirty="0"/>
          </a:p>
          <a:p>
            <a:pPr marL="342900" indent="-342900">
              <a:buAutoNum type="arabicPeriod"/>
            </a:pPr>
            <a:r>
              <a:rPr lang="es-PE" dirty="0" smtClean="0"/>
              <a:t>¿En qué radica la importancia de la memoria (no cognitiva) y porqué se encuentra amenazada? (15 puntos)</a:t>
            </a:r>
          </a:p>
          <a:p>
            <a:pPr marL="342900" indent="-342900">
              <a:buAutoNum type="arabicPeriod"/>
            </a:pPr>
            <a:r>
              <a:rPr lang="es-PE" dirty="0" smtClean="0"/>
              <a:t>¿El pensar tiene que ver con las reflexiones morales? ¿Porqué? (5 puntos)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648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0" y="154577"/>
            <a:ext cx="2237967" cy="10341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00845" y="173065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Pensamiento Cítrico</a:t>
            </a:r>
          </a:p>
          <a:p>
            <a:pPr algn="ctr"/>
            <a:endParaRPr lang="es-PE" dirty="0"/>
          </a:p>
          <a:p>
            <a:pPr algn="ctr"/>
            <a:r>
              <a:rPr lang="es-PE" sz="2400" b="1" u="sng" dirty="0" smtClean="0"/>
              <a:t>1er Control de Lectura</a:t>
            </a:r>
            <a:endParaRPr lang="es-PE" sz="24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1939833" y="1327845"/>
            <a:ext cx="95228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Textos: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(Husserl, Edmund) </a:t>
            </a:r>
            <a:r>
              <a:rPr lang="es-PE" dirty="0" smtClean="0">
                <a:solidFill>
                  <a:srgbClr val="FF0000"/>
                </a:solidFill>
              </a:rPr>
              <a:t>La idea de la fenomenología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(</a:t>
            </a:r>
            <a:r>
              <a:rPr lang="es-PE" dirty="0" err="1" smtClean="0"/>
              <a:t>Arendt</a:t>
            </a:r>
            <a:r>
              <a:rPr lang="es-PE" dirty="0" smtClean="0"/>
              <a:t>, Hannah. ) De la historia a la acción. </a:t>
            </a:r>
            <a:r>
              <a:rPr lang="es-PE" dirty="0" smtClean="0">
                <a:solidFill>
                  <a:srgbClr val="FF0000"/>
                </a:solidFill>
              </a:rPr>
              <a:t>El pensar y las reflexiones morales</a:t>
            </a:r>
            <a:r>
              <a:rPr lang="es-PE" dirty="0" smtClean="0"/>
              <a:t>. 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Indicaciones: </a:t>
            </a:r>
          </a:p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 smtClean="0"/>
              <a:t>Leer los textos con atención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Redactar un reporte de </a:t>
            </a:r>
            <a:r>
              <a:rPr lang="es-PE" u="sng" dirty="0" smtClean="0">
                <a:solidFill>
                  <a:srgbClr val="FF0000"/>
                </a:solidFill>
              </a:rPr>
              <a:t>una cara </a:t>
            </a:r>
            <a:r>
              <a:rPr lang="es-PE" dirty="0" smtClean="0"/>
              <a:t>respondiendo a las preguntas.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Fecha límite: Domingo 5 de Mayo (Semana 4)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Importante: Realizar el ejercicio con autonomía y honestidad. Cualquier amago de plagio o identificación de algo irregular será castigado con la decapitación. Usar adecuadamente las referencias bibliográficas.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Enviar documento a: </a:t>
            </a:r>
            <a:r>
              <a:rPr lang="es-PE" dirty="0" smtClean="0">
                <a:hlinkClick r:id="rId3"/>
              </a:rPr>
              <a:t>cletothar@Gmail.com</a:t>
            </a:r>
            <a:r>
              <a:rPr lang="es-PE" dirty="0" smtClean="0"/>
              <a:t> con asunto: Control 1 Grupo </a:t>
            </a:r>
            <a:r>
              <a:rPr lang="es-PE" dirty="0" err="1" smtClean="0"/>
              <a:t>Dino</a:t>
            </a:r>
            <a:endParaRPr lang="es-PE" dirty="0" smtClean="0"/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Preguntas: (Ambas obligatorias)</a:t>
            </a:r>
          </a:p>
          <a:p>
            <a:endParaRPr lang="es-PE" dirty="0"/>
          </a:p>
          <a:p>
            <a:pPr marL="342900" indent="-342900">
              <a:buAutoNum type="arabicPeriod"/>
            </a:pPr>
            <a:r>
              <a:rPr lang="es-PE" dirty="0" smtClean="0"/>
              <a:t>¿Qué es la fenomenología y cuál es su función? (15 puntos)</a:t>
            </a:r>
          </a:p>
          <a:p>
            <a:pPr marL="342900" indent="-342900">
              <a:buAutoNum type="arabicPeriod"/>
            </a:pPr>
            <a:r>
              <a:rPr lang="es-PE" dirty="0" smtClean="0"/>
              <a:t>¿El pensar tiene que ver con las reflexiones morales? ¿Porqué? (5 puntos)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24429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0" y="154577"/>
            <a:ext cx="2237967" cy="10341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00845" y="173065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Historia de la Filosofía Moderna</a:t>
            </a:r>
          </a:p>
          <a:p>
            <a:pPr algn="ctr"/>
            <a:endParaRPr lang="es-PE" dirty="0"/>
          </a:p>
          <a:p>
            <a:pPr algn="ctr"/>
            <a:r>
              <a:rPr lang="es-PE" sz="2400" b="1" u="sng" dirty="0" smtClean="0"/>
              <a:t>1er Control de Lectura</a:t>
            </a:r>
            <a:endParaRPr lang="es-PE" sz="24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1939833" y="1327845"/>
            <a:ext cx="95228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Textos:</a:t>
            </a:r>
          </a:p>
          <a:p>
            <a:pPr marL="285750" indent="-285750">
              <a:buFontTx/>
              <a:buChar char="-"/>
            </a:pPr>
            <a:r>
              <a:rPr lang="es-PE" dirty="0" err="1" smtClean="0"/>
              <a:t>Koyré</a:t>
            </a:r>
            <a:r>
              <a:rPr lang="es-PE" dirty="0" smtClean="0"/>
              <a:t>, A. Estudios de la historia del pensamiento científico. </a:t>
            </a:r>
            <a:r>
              <a:rPr lang="es-PE" dirty="0" err="1" smtClean="0"/>
              <a:t>Caps</a:t>
            </a:r>
            <a:r>
              <a:rPr lang="es-PE" dirty="0" smtClean="0"/>
              <a:t> 2 y 3.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Bacon, F. </a:t>
            </a:r>
            <a:r>
              <a:rPr lang="es-PE" dirty="0" err="1" smtClean="0"/>
              <a:t>Novum</a:t>
            </a:r>
            <a:r>
              <a:rPr lang="es-PE" dirty="0" smtClean="0"/>
              <a:t> </a:t>
            </a:r>
            <a:r>
              <a:rPr lang="es-PE" dirty="0" err="1" smtClean="0"/>
              <a:t>Organon</a:t>
            </a:r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Galilei, G. Diálogos sobre dos nuevas ciencias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Indicaciones: </a:t>
            </a:r>
          </a:p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 smtClean="0"/>
              <a:t>Leer los textos con atención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Redactar un reporte de </a:t>
            </a:r>
            <a:r>
              <a:rPr lang="es-PE" u="sng" dirty="0" smtClean="0">
                <a:solidFill>
                  <a:srgbClr val="FF0000"/>
                </a:solidFill>
              </a:rPr>
              <a:t>una cara (máximo dos)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Fecha límite: Domingo 5 de Mayo (Semana 4)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Importante: Realizar el ejercicio con autonomía y honestidad. Cualquier amago de plagio o identificación de algo irregular será castigado con la decapitación. Usar adecuadamente las referencias bibliográficas.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Enviar documento a: </a:t>
            </a:r>
            <a:r>
              <a:rPr lang="es-PE" dirty="0" smtClean="0">
                <a:hlinkClick r:id="rId3"/>
              </a:rPr>
              <a:t>cletothar@Gmail.com</a:t>
            </a:r>
            <a:r>
              <a:rPr lang="es-PE" dirty="0" smtClean="0"/>
              <a:t> con asunto: Control 1 </a:t>
            </a:r>
            <a:r>
              <a:rPr lang="es-PE" dirty="0" err="1" smtClean="0"/>
              <a:t>FiloModerna</a:t>
            </a:r>
            <a:endParaRPr lang="es-PE" dirty="0" smtClean="0"/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Desarrollo:</a:t>
            </a:r>
          </a:p>
          <a:p>
            <a:pPr marL="285750" indent="-285750">
              <a:buFontTx/>
              <a:buChar char="-"/>
            </a:pPr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Elegir un pasaje nuclear de cada texto y comentar brevemente su relevancia</a:t>
            </a:r>
            <a:endParaRPr lang="es-PE" dirty="0"/>
          </a:p>
          <a:p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620182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440</Words>
  <Application>Microsoft Office PowerPoint</Application>
  <PresentationFormat>Panorámica</PresentationFormat>
  <Paragraphs>59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4</cp:revision>
  <dcterms:created xsi:type="dcterms:W3CDTF">2024-04-24T02:56:43Z</dcterms:created>
  <dcterms:modified xsi:type="dcterms:W3CDTF">2024-04-24T03:30:31Z</dcterms:modified>
</cp:coreProperties>
</file>