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  <p:sldId id="259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380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23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07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654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5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10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078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720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688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3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612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30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783019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34108" y="2549769"/>
            <a:ext cx="7789984" cy="2514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1" y="685799"/>
            <a:ext cx="3254428" cy="40099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3555" y="6330462"/>
            <a:ext cx="1908446" cy="5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4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49" y="1894019"/>
            <a:ext cx="10795075" cy="12973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14001" y="2728723"/>
            <a:ext cx="6763005" cy="41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62" y="3740274"/>
            <a:ext cx="10666945" cy="192197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10063" y="3691321"/>
            <a:ext cx="4419138" cy="334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193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14001" y="2728723"/>
            <a:ext cx="6763005" cy="41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610063" y="3691321"/>
            <a:ext cx="4419138" cy="334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08" y="1833526"/>
            <a:ext cx="10122317" cy="32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14001" y="2728723"/>
            <a:ext cx="6763005" cy="41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610063" y="3691321"/>
            <a:ext cx="4419138" cy="334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15" y="2330902"/>
            <a:ext cx="10782303" cy="27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14001" y="2728723"/>
            <a:ext cx="6763005" cy="41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91" y="2728723"/>
            <a:ext cx="10982670" cy="258223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955090" y="2712240"/>
            <a:ext cx="7327263" cy="48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145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58" y="1220294"/>
            <a:ext cx="9239418" cy="14415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14001" y="2728723"/>
            <a:ext cx="6763005" cy="41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1588136" y="1020671"/>
            <a:ext cx="4203431" cy="453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924" y="126389"/>
            <a:ext cx="3003057" cy="58359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53" y="2661808"/>
            <a:ext cx="9117123" cy="16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5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31" y="1247265"/>
            <a:ext cx="11040906" cy="35605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14001" y="2728723"/>
            <a:ext cx="6763005" cy="41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924" y="126389"/>
            <a:ext cx="3003057" cy="5835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74" y="5064368"/>
            <a:ext cx="9103785" cy="139315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239674" y="4807794"/>
            <a:ext cx="5319388" cy="537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0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79819" cy="5890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77" y="137914"/>
            <a:ext cx="4334385" cy="4847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75" y="81234"/>
            <a:ext cx="48482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2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3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54" y="219441"/>
            <a:ext cx="9120330" cy="2646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72" y="3607410"/>
            <a:ext cx="9086612" cy="291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2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07" y="1027234"/>
            <a:ext cx="10892719" cy="19566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207" y="3535057"/>
            <a:ext cx="11268677" cy="172219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45207" y="3553191"/>
            <a:ext cx="7169760" cy="350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56" y="5761161"/>
            <a:ext cx="10530762" cy="7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2" y="1702159"/>
            <a:ext cx="10935549" cy="44032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10062" y="1448595"/>
            <a:ext cx="4577400" cy="731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012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62" y="1965737"/>
            <a:ext cx="11322349" cy="36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1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10062" y="1448595"/>
            <a:ext cx="4577400" cy="731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31" y="1842645"/>
            <a:ext cx="10996595" cy="32217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30" y="5235560"/>
            <a:ext cx="11033407" cy="128833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43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1" y="1089513"/>
            <a:ext cx="10852304" cy="19702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09" y="3319877"/>
            <a:ext cx="9963948" cy="154204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152" y="5383136"/>
            <a:ext cx="9063369" cy="9475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18609" y="3333912"/>
            <a:ext cx="2638991" cy="39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0982557" y="2609050"/>
            <a:ext cx="444178" cy="50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1546152" y="5383136"/>
            <a:ext cx="827771" cy="191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7835583" y="6051560"/>
            <a:ext cx="2773938" cy="419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238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10062" y="1448595"/>
            <a:ext cx="4577400" cy="731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2" y="1827665"/>
            <a:ext cx="11408389" cy="40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10062" y="1448595"/>
            <a:ext cx="4577400" cy="731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666" y="1210008"/>
            <a:ext cx="9056341" cy="23948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196" y="3851311"/>
            <a:ext cx="5363281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52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0</Words>
  <Application>Microsoft Office PowerPoint</Application>
  <PresentationFormat>Panorámica</PresentationFormat>
  <Paragraphs>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18</cp:revision>
  <dcterms:created xsi:type="dcterms:W3CDTF">2023-09-12T01:55:56Z</dcterms:created>
  <dcterms:modified xsi:type="dcterms:W3CDTF">2023-09-12T09:14:32Z</dcterms:modified>
</cp:coreProperties>
</file>