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56" r:id="rId9"/>
    <p:sldId id="267" r:id="rId10"/>
    <p:sldId id="268" r:id="rId11"/>
    <p:sldId id="265" r:id="rId12"/>
    <p:sldId id="257" r:id="rId13"/>
    <p:sldId id="269" r:id="rId14"/>
    <p:sldId id="266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72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92A1-9E0B-4A10-A6AE-1F3B801F5E9A}" type="datetimeFigureOut">
              <a:rPr lang="es-PE" smtClean="0"/>
              <a:t>28/06/2019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8460-8C86-4A92-BAB5-3B41CAE9E6F8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gi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85720" y="357166"/>
            <a:ext cx="8572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/>
              <a:t>Breve </a:t>
            </a:r>
            <a:r>
              <a:rPr lang="es-PE" sz="3200" b="1" dirty="0"/>
              <a:t>c</a:t>
            </a:r>
            <a:r>
              <a:rPr lang="es-PE" sz="3200" b="1" dirty="0" smtClean="0"/>
              <a:t>ontexto histórico del pensamiento griego.</a:t>
            </a:r>
          </a:p>
          <a:p>
            <a:pPr algn="ctr"/>
            <a:r>
              <a:rPr lang="es-PE" sz="3200" b="1" dirty="0" smtClean="0"/>
              <a:t>Del mito a la razón.</a:t>
            </a:r>
            <a:endParaRPr lang="es-PE" sz="3200" b="1" dirty="0"/>
          </a:p>
        </p:txBody>
      </p:sp>
      <p:pic>
        <p:nvPicPr>
          <p:cNvPr id="2050" name="Picture 2" descr="Image result for grecia antigu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356590" cy="4700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mage result for minoic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apa grecia antigu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 result for alejandro magno conquistas 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648" cy="6858000"/>
          </a:xfrm>
          <a:prstGeom prst="rect">
            <a:avLst/>
          </a:prstGeom>
          <a:noFill/>
        </p:spPr>
      </p:pic>
      <p:pic>
        <p:nvPicPr>
          <p:cNvPr id="26628" name="Picture 4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500198" cy="106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642910" y="3286124"/>
            <a:ext cx="8001056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8 Grupo"/>
          <p:cNvGrpSpPr/>
          <p:nvPr/>
        </p:nvGrpSpPr>
        <p:grpSpPr>
          <a:xfrm>
            <a:off x="8358214" y="2428868"/>
            <a:ext cx="466728" cy="1143802"/>
            <a:chOff x="4143372" y="2500306"/>
            <a:chExt cx="466728" cy="1143802"/>
          </a:xfrm>
        </p:grpSpPr>
        <p:cxnSp>
          <p:nvCxnSpPr>
            <p:cNvPr id="7" name="6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4143372" y="2500306"/>
              <a:ext cx="46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0</a:t>
              </a:r>
              <a:endParaRPr lang="es-PE" dirty="0"/>
            </a:p>
          </p:txBody>
        </p:sp>
      </p:grpSp>
      <p:grpSp>
        <p:nvGrpSpPr>
          <p:cNvPr id="3" name="12 Grupo"/>
          <p:cNvGrpSpPr/>
          <p:nvPr/>
        </p:nvGrpSpPr>
        <p:grpSpPr>
          <a:xfrm>
            <a:off x="714349" y="2500306"/>
            <a:ext cx="1357323" cy="1143802"/>
            <a:chOff x="4143373" y="2500306"/>
            <a:chExt cx="443392" cy="1143802"/>
          </a:xfrm>
        </p:grpSpPr>
        <p:cxnSp>
          <p:nvCxnSpPr>
            <p:cNvPr id="14" name="13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4143373" y="2500306"/>
              <a:ext cx="44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?</a:t>
              </a:r>
              <a:endParaRPr lang="es-PE" dirty="0"/>
            </a:p>
          </p:txBody>
        </p:sp>
      </p:grpSp>
      <p:sp>
        <p:nvSpPr>
          <p:cNvPr id="13" name="12 CuadroTexto"/>
          <p:cNvSpPr txBox="1"/>
          <p:nvPr/>
        </p:nvSpPr>
        <p:spPr>
          <a:xfrm rot="18018935">
            <a:off x="948131" y="275804"/>
            <a:ext cx="2180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Lo Inexpugnable</a:t>
            </a:r>
          </a:p>
          <a:p>
            <a:r>
              <a:rPr lang="es-PE" dirty="0" smtClean="0"/>
              <a:t>Edad de Piedra</a:t>
            </a:r>
          </a:p>
          <a:p>
            <a:r>
              <a:rPr lang="es-PE" dirty="0" smtClean="0"/>
              <a:t>E. Herramientas</a:t>
            </a:r>
          </a:p>
          <a:p>
            <a:r>
              <a:rPr lang="es-PE" dirty="0" smtClean="0"/>
              <a:t>E. Bronce</a:t>
            </a:r>
          </a:p>
          <a:p>
            <a:r>
              <a:rPr lang="es-PE" dirty="0" smtClean="0"/>
              <a:t>E. Hierro</a:t>
            </a:r>
          </a:p>
          <a:p>
            <a:r>
              <a:rPr lang="es-PE" dirty="0" smtClean="0"/>
              <a:t>					</a:t>
            </a:r>
            <a:endParaRPr lang="es-PE" dirty="0"/>
          </a:p>
        </p:txBody>
      </p:sp>
      <p:sp>
        <p:nvSpPr>
          <p:cNvPr id="23" name="22 CuadroTexto"/>
          <p:cNvSpPr txBox="1"/>
          <p:nvPr/>
        </p:nvSpPr>
        <p:spPr>
          <a:xfrm rot="18026577">
            <a:off x="1767785" y="3045657"/>
            <a:ext cx="3429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Minoica</a:t>
            </a:r>
          </a:p>
          <a:p>
            <a:r>
              <a:rPr lang="es-PE" dirty="0" smtClean="0"/>
              <a:t>Micénica</a:t>
            </a:r>
          </a:p>
          <a:p>
            <a:r>
              <a:rPr lang="es-PE" dirty="0" smtClean="0"/>
              <a:t>Época Oscura</a:t>
            </a:r>
          </a:p>
          <a:p>
            <a:r>
              <a:rPr lang="es-PE" dirty="0" smtClean="0"/>
              <a:t>Época Arcaica</a:t>
            </a:r>
          </a:p>
          <a:p>
            <a:r>
              <a:rPr lang="es-PE" dirty="0" smtClean="0"/>
              <a:t>Época Clásica</a:t>
            </a:r>
          </a:p>
          <a:p>
            <a:r>
              <a:rPr lang="es-PE" dirty="0" smtClean="0"/>
              <a:t>Época Helenística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642910" y="3286124"/>
            <a:ext cx="8001056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8 Grupo"/>
          <p:cNvGrpSpPr/>
          <p:nvPr/>
        </p:nvGrpSpPr>
        <p:grpSpPr>
          <a:xfrm>
            <a:off x="4143372" y="2500306"/>
            <a:ext cx="466728" cy="1143802"/>
            <a:chOff x="4143372" y="2500306"/>
            <a:chExt cx="466728" cy="1143802"/>
          </a:xfrm>
        </p:grpSpPr>
        <p:cxnSp>
          <p:nvCxnSpPr>
            <p:cNvPr id="7" name="6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4143372" y="2500306"/>
              <a:ext cx="46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0</a:t>
              </a:r>
              <a:endParaRPr lang="es-PE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7715272" y="2500306"/>
            <a:ext cx="1000132" cy="1143802"/>
            <a:chOff x="4143372" y="2500306"/>
            <a:chExt cx="466728" cy="1143802"/>
          </a:xfrm>
        </p:grpSpPr>
        <p:cxnSp>
          <p:nvCxnSpPr>
            <p:cNvPr id="11" name="10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11 CuadroTexto"/>
            <p:cNvSpPr txBox="1"/>
            <p:nvPr/>
          </p:nvSpPr>
          <p:spPr>
            <a:xfrm>
              <a:off x="4143372" y="2500306"/>
              <a:ext cx="466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2019</a:t>
              </a:r>
              <a:endParaRPr lang="es-PE" dirty="0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714349" y="2500306"/>
            <a:ext cx="1357323" cy="1143802"/>
            <a:chOff x="4143373" y="2500306"/>
            <a:chExt cx="443392" cy="1143802"/>
          </a:xfrm>
        </p:grpSpPr>
        <p:cxnSp>
          <p:nvCxnSpPr>
            <p:cNvPr id="14" name="13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4143373" y="2500306"/>
              <a:ext cx="44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?</a:t>
              </a:r>
              <a:endParaRPr lang="es-P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oldcivilizations.files.wordpress.com/2010/08/eras20geologic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ile:Geologic time sca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0042"/>
            <a:ext cx="5715040" cy="57437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108167"/>
            <a:ext cx="4864134" cy="474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68633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Conector recto de flecha"/>
          <p:cNvCxnSpPr/>
          <p:nvPr/>
        </p:nvCxnSpPr>
        <p:spPr>
          <a:xfrm rot="5400000" flipH="1" flipV="1">
            <a:off x="4001290" y="6285702"/>
            <a:ext cx="1143008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5844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Rectángulo"/>
          <p:cNvSpPr/>
          <p:nvPr/>
        </p:nvSpPr>
        <p:spPr>
          <a:xfrm>
            <a:off x="0" y="3643314"/>
            <a:ext cx="9144000" cy="2071702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000"/>
          </a:p>
        </p:txBody>
      </p:sp>
      <p:cxnSp>
        <p:nvCxnSpPr>
          <p:cNvPr id="4" name="3 Conector recto de flecha"/>
          <p:cNvCxnSpPr/>
          <p:nvPr/>
        </p:nvCxnSpPr>
        <p:spPr>
          <a:xfrm rot="5400000" flipH="1" flipV="1">
            <a:off x="8287570" y="5714222"/>
            <a:ext cx="1143008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642910" y="3286124"/>
            <a:ext cx="8001056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8 Grupo"/>
          <p:cNvGrpSpPr/>
          <p:nvPr/>
        </p:nvGrpSpPr>
        <p:grpSpPr>
          <a:xfrm>
            <a:off x="8358214" y="2428868"/>
            <a:ext cx="466728" cy="1143802"/>
            <a:chOff x="4143372" y="2500306"/>
            <a:chExt cx="466728" cy="1143802"/>
          </a:xfrm>
        </p:grpSpPr>
        <p:cxnSp>
          <p:nvCxnSpPr>
            <p:cNvPr id="7" name="6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CuadroTexto"/>
            <p:cNvSpPr txBox="1"/>
            <p:nvPr/>
          </p:nvSpPr>
          <p:spPr>
            <a:xfrm>
              <a:off x="4143372" y="2500306"/>
              <a:ext cx="46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0</a:t>
              </a:r>
              <a:endParaRPr lang="es-PE" dirty="0"/>
            </a:p>
          </p:txBody>
        </p:sp>
      </p:grpSp>
      <p:grpSp>
        <p:nvGrpSpPr>
          <p:cNvPr id="4" name="12 Grupo"/>
          <p:cNvGrpSpPr/>
          <p:nvPr/>
        </p:nvGrpSpPr>
        <p:grpSpPr>
          <a:xfrm>
            <a:off x="714349" y="2500306"/>
            <a:ext cx="1357323" cy="1143802"/>
            <a:chOff x="4143373" y="2500306"/>
            <a:chExt cx="443392" cy="1143802"/>
          </a:xfrm>
        </p:grpSpPr>
        <p:cxnSp>
          <p:nvCxnSpPr>
            <p:cNvPr id="14" name="13 Conector recto"/>
            <p:cNvCxnSpPr/>
            <p:nvPr/>
          </p:nvCxnSpPr>
          <p:spPr>
            <a:xfrm rot="5400000">
              <a:off x="4000496" y="3286124"/>
              <a:ext cx="714380" cy="1588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4143373" y="2500306"/>
              <a:ext cx="44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 smtClean="0"/>
                <a:t>?</a:t>
              </a:r>
              <a:endParaRPr lang="es-PE" dirty="0"/>
            </a:p>
          </p:txBody>
        </p:sp>
      </p:grpSp>
      <p:sp>
        <p:nvSpPr>
          <p:cNvPr id="13" name="12 CuadroTexto"/>
          <p:cNvSpPr txBox="1"/>
          <p:nvPr/>
        </p:nvSpPr>
        <p:spPr>
          <a:xfrm rot="18018935">
            <a:off x="948131" y="275804"/>
            <a:ext cx="2180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Lo Inexpugnable</a:t>
            </a:r>
          </a:p>
          <a:p>
            <a:r>
              <a:rPr lang="es-PE" dirty="0" smtClean="0"/>
              <a:t>Edad de Piedra</a:t>
            </a:r>
          </a:p>
          <a:p>
            <a:r>
              <a:rPr lang="es-PE" dirty="0" smtClean="0"/>
              <a:t>E. Herramientas</a:t>
            </a:r>
          </a:p>
          <a:p>
            <a:r>
              <a:rPr lang="es-PE" dirty="0" smtClean="0"/>
              <a:t>E. Bronce</a:t>
            </a:r>
          </a:p>
          <a:p>
            <a:r>
              <a:rPr lang="es-PE" dirty="0" smtClean="0"/>
              <a:t>E. Hierro</a:t>
            </a:r>
          </a:p>
          <a:p>
            <a:r>
              <a:rPr lang="es-PE" dirty="0" smtClean="0"/>
              <a:t>					</a:t>
            </a:r>
            <a:endParaRPr lang="es-P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714752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357694"/>
            <a:ext cx="685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85728"/>
            <a:ext cx="771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2428868"/>
            <a:ext cx="6667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7554" y="785794"/>
            <a:ext cx="7239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628" y="785794"/>
            <a:ext cx="20859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86380" y="3286124"/>
            <a:ext cx="34004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86446" y="2500306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00600" y="4000504"/>
            <a:ext cx="434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715000" y="4714884"/>
            <a:ext cx="3429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43702" y="5429264"/>
            <a:ext cx="1214446" cy="119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8" name="Picture 14" descr="Image result for age of empires 1 trirrem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643174" y="5214950"/>
            <a:ext cx="1966908" cy="1404934"/>
          </a:xfrm>
          <a:prstGeom prst="rect">
            <a:avLst/>
          </a:prstGeom>
          <a:noFill/>
        </p:spPr>
      </p:pic>
      <p:pic>
        <p:nvPicPr>
          <p:cNvPr id="21520" name="Picture 16" descr="Image result for age of empires 1 villag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14282" y="5715016"/>
            <a:ext cx="2216940" cy="933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Image result for aristote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1428736"/>
            <a:ext cx="820079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47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</TotalTime>
  <Words>58</Words>
  <Application>Microsoft Office PowerPoint</Application>
  <PresentationFormat>Presentación en pantalla (4:3)</PresentationFormat>
  <Paragraphs>27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</cp:lastModifiedBy>
  <cp:revision>290</cp:revision>
  <dcterms:created xsi:type="dcterms:W3CDTF">2019-06-28T11:04:24Z</dcterms:created>
  <dcterms:modified xsi:type="dcterms:W3CDTF">2019-07-03T02:36:01Z</dcterms:modified>
</cp:coreProperties>
</file>