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EF68-C910-41B3-85C8-EAC0A78F29E6}" type="datetimeFigureOut">
              <a:rPr lang="es-PE" smtClean="0"/>
              <a:t>4/09/2023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FB05-75F2-47E7-9688-F1DF6AB77C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140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EF68-C910-41B3-85C8-EAC0A78F29E6}" type="datetimeFigureOut">
              <a:rPr lang="es-PE" smtClean="0"/>
              <a:t>4/09/2023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FB05-75F2-47E7-9688-F1DF6AB77C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71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EF68-C910-41B3-85C8-EAC0A78F29E6}" type="datetimeFigureOut">
              <a:rPr lang="es-PE" smtClean="0"/>
              <a:t>4/09/2023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FB05-75F2-47E7-9688-F1DF6AB77C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219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EF68-C910-41B3-85C8-EAC0A78F29E6}" type="datetimeFigureOut">
              <a:rPr lang="es-PE" smtClean="0"/>
              <a:t>4/09/2023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FB05-75F2-47E7-9688-F1DF6AB77C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058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EF68-C910-41B3-85C8-EAC0A78F29E6}" type="datetimeFigureOut">
              <a:rPr lang="es-PE" smtClean="0"/>
              <a:t>4/09/2023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FB05-75F2-47E7-9688-F1DF6AB77C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706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EF68-C910-41B3-85C8-EAC0A78F29E6}" type="datetimeFigureOut">
              <a:rPr lang="es-PE" smtClean="0"/>
              <a:t>4/09/2023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FB05-75F2-47E7-9688-F1DF6AB77C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973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EF68-C910-41B3-85C8-EAC0A78F29E6}" type="datetimeFigureOut">
              <a:rPr lang="es-PE" smtClean="0"/>
              <a:t>4/09/2023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FB05-75F2-47E7-9688-F1DF6AB77C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686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EF68-C910-41B3-85C8-EAC0A78F29E6}" type="datetimeFigureOut">
              <a:rPr lang="es-PE" smtClean="0"/>
              <a:t>4/09/2023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FB05-75F2-47E7-9688-F1DF6AB77C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593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EF68-C910-41B3-85C8-EAC0A78F29E6}" type="datetimeFigureOut">
              <a:rPr lang="es-PE" smtClean="0"/>
              <a:t>4/09/2023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FB05-75F2-47E7-9688-F1DF6AB77C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284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EF68-C910-41B3-85C8-EAC0A78F29E6}" type="datetimeFigureOut">
              <a:rPr lang="es-PE" smtClean="0"/>
              <a:t>4/09/2023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FB05-75F2-47E7-9688-F1DF6AB77C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600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EF68-C910-41B3-85C8-EAC0A78F29E6}" type="datetimeFigureOut">
              <a:rPr lang="es-PE" smtClean="0"/>
              <a:t>4/09/2023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FB05-75F2-47E7-9688-F1DF6AB77C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77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EEF68-C910-41B3-85C8-EAC0A78F29E6}" type="datetimeFigureOut">
              <a:rPr lang="es-PE" smtClean="0"/>
              <a:t>4/09/2023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FB05-75F2-47E7-9688-F1DF6AB77C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16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0" y="255813"/>
            <a:ext cx="4695145" cy="310239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70" y="3484110"/>
            <a:ext cx="7537677" cy="301848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347" y="418744"/>
            <a:ext cx="3335791" cy="321718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13670" y="4082143"/>
            <a:ext cx="7537677" cy="187778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820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95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81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0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57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34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04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15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93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719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35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152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93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3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10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0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2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74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16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14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2</cp:revision>
  <dcterms:created xsi:type="dcterms:W3CDTF">2023-09-04T21:36:03Z</dcterms:created>
  <dcterms:modified xsi:type="dcterms:W3CDTF">2023-09-04T21:39:54Z</dcterms:modified>
</cp:coreProperties>
</file>