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307" r:id="rId37"/>
    <p:sldId id="308" r:id="rId38"/>
    <p:sldId id="317" r:id="rId3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097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0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7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76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97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9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03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5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71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853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58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A2A9-F4ED-459E-A383-23ED95894125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47F9-8E26-4A7E-8A9C-14550EE8E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44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3257"/>
          </a:xfrm>
        </p:spPr>
        <p:txBody>
          <a:bodyPr/>
          <a:lstStyle/>
          <a:p>
            <a:r>
              <a:rPr lang="es-PE" dirty="0" smtClean="0"/>
              <a:t>Selección de pasajes de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3" y="1334180"/>
            <a:ext cx="10452327" cy="3202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6" y="5283262"/>
            <a:ext cx="11476852" cy="140056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01486" y="1334180"/>
            <a:ext cx="10319657" cy="3390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79" y="2422362"/>
            <a:ext cx="1933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5" y="782349"/>
            <a:ext cx="11263758" cy="487030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81891" y="782349"/>
            <a:ext cx="11132052" cy="2060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4671753" y="3940233"/>
            <a:ext cx="7042190" cy="498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81891" y="4505498"/>
            <a:ext cx="3192087" cy="4322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979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5" y="710328"/>
            <a:ext cx="11069980" cy="34616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6" y="3955599"/>
            <a:ext cx="2379866" cy="43270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00800" y="863600"/>
            <a:ext cx="2489200" cy="440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0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5" y="317875"/>
            <a:ext cx="10045152" cy="62168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27895" y="317875"/>
            <a:ext cx="10045152" cy="62168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47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38" y="661085"/>
            <a:ext cx="9435103" cy="46071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93" y="5174027"/>
            <a:ext cx="9797991" cy="11991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75467" y="2997200"/>
            <a:ext cx="4927600" cy="440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821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01" y="489324"/>
            <a:ext cx="8558125" cy="58432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3401" y="489324"/>
            <a:ext cx="6696999" cy="4081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739467" y="2844800"/>
            <a:ext cx="32004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583401" y="3268133"/>
            <a:ext cx="3394999" cy="2878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22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86" y="426374"/>
            <a:ext cx="7267575" cy="4076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86" y="4503074"/>
            <a:ext cx="7210425" cy="14859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45586" y="1845733"/>
            <a:ext cx="7210425" cy="19473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42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30" y="394248"/>
            <a:ext cx="8363297" cy="58212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78230" y="3149600"/>
            <a:ext cx="8363297" cy="1896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718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9" y="269905"/>
            <a:ext cx="8003596" cy="38991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69" y="4169093"/>
            <a:ext cx="7777853" cy="203168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 flipH="1" flipV="1">
            <a:off x="2198369" y="3572933"/>
            <a:ext cx="7777852" cy="2627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35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7" y="761999"/>
            <a:ext cx="9994220" cy="550579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35727" y="761999"/>
            <a:ext cx="9994220" cy="17949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18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0" y="696104"/>
            <a:ext cx="10852633" cy="51061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40000" y="2235200"/>
            <a:ext cx="88392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914400" y="2743200"/>
            <a:ext cx="5334000" cy="474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68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47" y="299258"/>
            <a:ext cx="10272857" cy="61870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04015" y="897775"/>
            <a:ext cx="5885410" cy="498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147156" y="1296785"/>
            <a:ext cx="1263535" cy="4322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686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9" y="1509885"/>
            <a:ext cx="11312881" cy="331149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79333" y="2523067"/>
            <a:ext cx="7416800" cy="55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97019" y="3048000"/>
            <a:ext cx="11016048" cy="1642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1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" y="1064720"/>
            <a:ext cx="11223142" cy="47043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58799" y="3132667"/>
            <a:ext cx="7078133" cy="5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93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38" y="481619"/>
            <a:ext cx="9651799" cy="557004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31138" y="481619"/>
            <a:ext cx="9651799" cy="1211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131138" y="2235200"/>
            <a:ext cx="9651799" cy="3606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25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33" y="437631"/>
            <a:ext cx="8344190" cy="597979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873067" y="2438400"/>
            <a:ext cx="1202266" cy="2709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652933" y="1236133"/>
            <a:ext cx="1579890" cy="3725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15067" y="2794000"/>
            <a:ext cx="8217756" cy="22690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383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42" y="619385"/>
            <a:ext cx="9963379" cy="56484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82133" y="619384"/>
            <a:ext cx="10414000" cy="27842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43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5" y="1067319"/>
            <a:ext cx="11215670" cy="438582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99067" y="1067318"/>
            <a:ext cx="10752666" cy="25902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427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95" y="447069"/>
            <a:ext cx="10400343" cy="45104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95" y="4772545"/>
            <a:ext cx="10276345" cy="92998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19200" y="270933"/>
            <a:ext cx="10411340" cy="30649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79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5" y="1136679"/>
            <a:ext cx="11217603" cy="378445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4045" y="1136679"/>
            <a:ext cx="11417022" cy="2249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04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1" y="1181618"/>
            <a:ext cx="11055740" cy="39390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12800" y="1303867"/>
            <a:ext cx="10684933" cy="3556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06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61" y="1171255"/>
            <a:ext cx="9580410" cy="11076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2" y="1996267"/>
            <a:ext cx="9609180" cy="342363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351865" y="2934998"/>
            <a:ext cx="2827867" cy="468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872031" y="3473781"/>
            <a:ext cx="6931435" cy="3516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537162" y="3825397"/>
            <a:ext cx="5405506" cy="468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7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6" y="244135"/>
            <a:ext cx="10783852" cy="45108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7" y="4586892"/>
            <a:ext cx="10766231" cy="162110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0627" y="244135"/>
            <a:ext cx="10766231" cy="19005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10627" y="5303520"/>
            <a:ext cx="10527933" cy="9044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321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390958"/>
            <a:ext cx="9473738" cy="579420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07067" y="1016000"/>
            <a:ext cx="9110133" cy="1642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507067" y="4927600"/>
            <a:ext cx="9282853" cy="12575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759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90" y="439881"/>
            <a:ext cx="8788215" cy="39235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90" y="4363428"/>
            <a:ext cx="8748448" cy="117971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693890" y="439881"/>
            <a:ext cx="8788215" cy="2472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1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64" y="139798"/>
            <a:ext cx="7048803" cy="44322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64" y="4572000"/>
            <a:ext cx="7038123" cy="201852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63264" y="139798"/>
            <a:ext cx="7038123" cy="4838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619067" y="829733"/>
            <a:ext cx="982320" cy="2709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503333" y="2438400"/>
            <a:ext cx="762000" cy="2878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37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1" y="929640"/>
            <a:ext cx="11430515" cy="444038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73600" y="1574800"/>
            <a:ext cx="6971226" cy="5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72533" y="2116667"/>
            <a:ext cx="11091334" cy="3253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60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11" y="452437"/>
            <a:ext cx="9054783" cy="57488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25600" y="2929467"/>
            <a:ext cx="8720667" cy="1625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863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4" y="2244955"/>
            <a:ext cx="10382417" cy="1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30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9" y="838979"/>
            <a:ext cx="11331149" cy="49466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82409" y="2540000"/>
            <a:ext cx="11331149" cy="32456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3933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9" y="980902"/>
            <a:ext cx="10769620" cy="22336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7" y="3028946"/>
            <a:ext cx="10594111" cy="124448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44386" y="1055711"/>
            <a:ext cx="10594111" cy="34485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353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29" y="310167"/>
            <a:ext cx="5594207" cy="6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2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59" y="0"/>
            <a:ext cx="9449060" cy="66475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26575" y="1679171"/>
            <a:ext cx="5486400" cy="4322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232073" y="5353396"/>
            <a:ext cx="1795549" cy="349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51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1" y="662939"/>
            <a:ext cx="10964635" cy="557160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127375" y="1246909"/>
            <a:ext cx="2177934" cy="4488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64771" y="1778924"/>
            <a:ext cx="10540538" cy="29094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2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8" y="503786"/>
            <a:ext cx="11094009" cy="56642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 flipH="1" flipV="1">
            <a:off x="781395" y="503786"/>
            <a:ext cx="10789919" cy="20232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81395" y="3607724"/>
            <a:ext cx="10789919" cy="256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99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6" y="770139"/>
            <a:ext cx="10938905" cy="52316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71326" y="770139"/>
            <a:ext cx="10938905" cy="1058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571326" y="4904509"/>
            <a:ext cx="7475394" cy="4655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35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38" y="0"/>
            <a:ext cx="9073775" cy="675576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329353" y="465513"/>
            <a:ext cx="2194560" cy="4156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450138" y="881149"/>
            <a:ext cx="9073775" cy="20948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621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74" y="487246"/>
            <a:ext cx="10931690" cy="56309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0974" y="487246"/>
            <a:ext cx="10931690" cy="159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4422371" y="4655127"/>
            <a:ext cx="7040293" cy="4655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30974" y="5137265"/>
            <a:ext cx="10931690" cy="9809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892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</Words>
  <Application>Microsoft Office PowerPoint</Application>
  <PresentationFormat>Panorámica</PresentationFormat>
  <Paragraphs>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Selección de pasajes 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pasajes de</dc:title>
  <dc:creator>Fernando García Alcalá</dc:creator>
  <cp:lastModifiedBy>Fernando García Alcalá</cp:lastModifiedBy>
  <cp:revision>21</cp:revision>
  <dcterms:created xsi:type="dcterms:W3CDTF">2023-09-03T08:10:04Z</dcterms:created>
  <dcterms:modified xsi:type="dcterms:W3CDTF">2023-09-04T10:30:27Z</dcterms:modified>
</cp:coreProperties>
</file>