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67" r:id="rId10"/>
    <p:sldId id="268" r:id="rId11"/>
    <p:sldId id="265" r:id="rId12"/>
    <p:sldId id="257" r:id="rId13"/>
    <p:sldId id="269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5720" y="357166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/>
              <a:t>Breve </a:t>
            </a:r>
            <a:r>
              <a:rPr lang="es-PE" sz="3200" b="1" dirty="0"/>
              <a:t>c</a:t>
            </a:r>
            <a:r>
              <a:rPr lang="es-PE" sz="3200" b="1" dirty="0" smtClean="0"/>
              <a:t>ontexto histórico del pensamiento griego.</a:t>
            </a:r>
          </a:p>
          <a:p>
            <a:pPr algn="ctr"/>
            <a:r>
              <a:rPr lang="es-PE" sz="3200" b="1" dirty="0" smtClean="0"/>
              <a:t>Del mito a la razón.</a:t>
            </a:r>
            <a:endParaRPr lang="es-PE" sz="3200" b="1" dirty="0"/>
          </a:p>
        </p:txBody>
      </p:sp>
      <p:pic>
        <p:nvPicPr>
          <p:cNvPr id="2050" name="Picture 2" descr="Image result for grecia anti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56590" cy="4700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minoic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pa grecia anti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alejandro magno conquistas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648" cy="6858000"/>
          </a:xfrm>
          <a:prstGeom prst="rect">
            <a:avLst/>
          </a:prstGeom>
          <a:noFill/>
        </p:spPr>
      </p:pic>
      <p:pic>
        <p:nvPicPr>
          <p:cNvPr id="26628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500198" cy="106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8 Grupo"/>
          <p:cNvGrpSpPr/>
          <p:nvPr/>
        </p:nvGrpSpPr>
        <p:grpSpPr>
          <a:xfrm>
            <a:off x="8358214" y="2428868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3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  <p:sp>
        <p:nvSpPr>
          <p:cNvPr id="13" name="12 CuadroTexto"/>
          <p:cNvSpPr txBox="1"/>
          <p:nvPr/>
        </p:nvSpPr>
        <p:spPr>
          <a:xfrm rot="18018935">
            <a:off x="948131" y="275804"/>
            <a:ext cx="218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 Inexpugnable</a:t>
            </a:r>
          </a:p>
          <a:p>
            <a:r>
              <a:rPr lang="es-PE" dirty="0" smtClean="0"/>
              <a:t>Edad de Piedra</a:t>
            </a:r>
          </a:p>
          <a:p>
            <a:r>
              <a:rPr lang="es-PE" dirty="0" smtClean="0"/>
              <a:t>E. Herramientas</a:t>
            </a:r>
          </a:p>
          <a:p>
            <a:r>
              <a:rPr lang="es-PE" dirty="0" smtClean="0"/>
              <a:t>E. Bronce</a:t>
            </a:r>
          </a:p>
          <a:p>
            <a:r>
              <a:rPr lang="es-PE" dirty="0" smtClean="0"/>
              <a:t>E. Hierro</a:t>
            </a:r>
          </a:p>
          <a:p>
            <a:r>
              <a:rPr lang="es-PE" dirty="0" smtClean="0"/>
              <a:t>					</a:t>
            </a:r>
            <a:endParaRPr lang="es-PE" dirty="0"/>
          </a:p>
        </p:txBody>
      </p:sp>
      <p:sp>
        <p:nvSpPr>
          <p:cNvPr id="23" name="22 CuadroTexto"/>
          <p:cNvSpPr txBox="1"/>
          <p:nvPr/>
        </p:nvSpPr>
        <p:spPr>
          <a:xfrm rot="18026577">
            <a:off x="1767785" y="3045657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Minoica</a:t>
            </a:r>
          </a:p>
          <a:p>
            <a:r>
              <a:rPr lang="es-PE" dirty="0" smtClean="0"/>
              <a:t>Micénica</a:t>
            </a:r>
          </a:p>
          <a:p>
            <a:r>
              <a:rPr lang="es-PE" dirty="0" smtClean="0"/>
              <a:t>Época Oscura</a:t>
            </a:r>
          </a:p>
          <a:p>
            <a:r>
              <a:rPr lang="es-PE" dirty="0" smtClean="0"/>
              <a:t>Época Arcaica</a:t>
            </a:r>
          </a:p>
          <a:p>
            <a:r>
              <a:rPr lang="es-PE" dirty="0" smtClean="0"/>
              <a:t>Época Clásica</a:t>
            </a:r>
          </a:p>
          <a:p>
            <a:r>
              <a:rPr lang="es-PE" dirty="0" smtClean="0"/>
              <a:t>Época Helenística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Falta: </a:t>
            </a:r>
            <a:r>
              <a:rPr lang="es-PE" dirty="0" err="1" smtClean="0"/>
              <a:t>brother</a:t>
            </a:r>
            <a:r>
              <a:rPr lang="es-PE" dirty="0" smtClean="0"/>
              <a:t> q habla de la teodicea</a:t>
            </a:r>
          </a:p>
          <a:p>
            <a:r>
              <a:rPr lang="es-PE" dirty="0" err="1" smtClean="0"/>
              <a:t>Hindu</a:t>
            </a:r>
            <a:r>
              <a:rPr lang="es-PE" dirty="0" smtClean="0"/>
              <a:t> sobre el hierro</a:t>
            </a:r>
          </a:p>
          <a:p>
            <a:r>
              <a:rPr lang="es-PE" dirty="0" smtClean="0"/>
              <a:t>Pero esto es otra historia, </a:t>
            </a:r>
            <a:r>
              <a:rPr lang="es-PE" dirty="0" err="1" smtClean="0"/>
              <a:t>minoicmicen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 edad </a:t>
            </a:r>
            <a:r>
              <a:rPr lang="es-PE" smtClean="0"/>
              <a:t>del Hierro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4143372" y="2500306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715272" y="2500306"/>
            <a:ext cx="1000132" cy="1143802"/>
            <a:chOff x="4143372" y="2500306"/>
            <a:chExt cx="466728" cy="1143802"/>
          </a:xfrm>
        </p:grpSpPr>
        <p:cxnSp>
          <p:nvCxnSpPr>
            <p:cNvPr id="11" name="10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4143372" y="2500306"/>
              <a:ext cx="46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2019</a:t>
              </a:r>
              <a:endParaRPr lang="es-PE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oldcivilizations.files.wordpress.com/2010/08/eras20geologic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le:Geologic time sca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0042"/>
            <a:ext cx="5715040" cy="5743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108167"/>
            <a:ext cx="4864134" cy="474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863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 rot="5400000" flipH="1" flipV="1">
            <a:off x="4001290" y="6285702"/>
            <a:ext cx="11430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5844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0" y="3643314"/>
            <a:ext cx="9144000" cy="207170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000"/>
          </a:p>
        </p:txBody>
      </p:sp>
      <p:cxnSp>
        <p:nvCxnSpPr>
          <p:cNvPr id="4" name="3 Conector recto de flecha"/>
          <p:cNvCxnSpPr/>
          <p:nvPr/>
        </p:nvCxnSpPr>
        <p:spPr>
          <a:xfrm rot="5400000" flipH="1" flipV="1">
            <a:off x="8287570" y="5714222"/>
            <a:ext cx="11430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8 Grupo"/>
          <p:cNvGrpSpPr/>
          <p:nvPr/>
        </p:nvGrpSpPr>
        <p:grpSpPr>
          <a:xfrm>
            <a:off x="8358214" y="2428868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4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  <p:sp>
        <p:nvSpPr>
          <p:cNvPr id="13" name="12 CuadroTexto"/>
          <p:cNvSpPr txBox="1"/>
          <p:nvPr/>
        </p:nvSpPr>
        <p:spPr>
          <a:xfrm rot="18018935">
            <a:off x="948131" y="275804"/>
            <a:ext cx="218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 Inexpugnable</a:t>
            </a:r>
          </a:p>
          <a:p>
            <a:r>
              <a:rPr lang="es-PE" dirty="0" smtClean="0"/>
              <a:t>Edad de Piedra</a:t>
            </a:r>
          </a:p>
          <a:p>
            <a:r>
              <a:rPr lang="es-PE" dirty="0" smtClean="0"/>
              <a:t>E. Herramientas</a:t>
            </a:r>
          </a:p>
          <a:p>
            <a:r>
              <a:rPr lang="es-PE" dirty="0" smtClean="0"/>
              <a:t>E. Bronce</a:t>
            </a:r>
          </a:p>
          <a:p>
            <a:r>
              <a:rPr lang="es-PE" dirty="0" smtClean="0"/>
              <a:t>E. Hierro</a:t>
            </a:r>
          </a:p>
          <a:p>
            <a:r>
              <a:rPr lang="es-PE" dirty="0" smtClean="0"/>
              <a:t>					</a:t>
            </a:r>
            <a:endParaRPr lang="es-P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14752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357694"/>
            <a:ext cx="685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85728"/>
            <a:ext cx="771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2428868"/>
            <a:ext cx="666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785794"/>
            <a:ext cx="723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8" y="785794"/>
            <a:ext cx="2085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80" y="3286124"/>
            <a:ext cx="3400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86446" y="2500306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00600" y="4000504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15000" y="4714884"/>
            <a:ext cx="3429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43702" y="5429264"/>
            <a:ext cx="1214446" cy="119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8" name="Picture 14" descr="Image result for age of empires 1 trirrem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43174" y="5214950"/>
            <a:ext cx="1966908" cy="1404934"/>
          </a:xfrm>
          <a:prstGeom prst="rect">
            <a:avLst/>
          </a:prstGeom>
          <a:noFill/>
        </p:spPr>
      </p:pic>
      <p:pic>
        <p:nvPicPr>
          <p:cNvPr id="21520" name="Picture 16" descr="Image result for age of empires 1 villag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4282" y="5715016"/>
            <a:ext cx="2216940" cy="93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aristote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428736"/>
            <a:ext cx="82007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7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81</Words>
  <Application>Microsoft Office PowerPoint</Application>
  <PresentationFormat>Presentación en pantalla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La edad del Hierro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317</cp:revision>
  <dcterms:created xsi:type="dcterms:W3CDTF">2019-06-28T11:04:24Z</dcterms:created>
  <dcterms:modified xsi:type="dcterms:W3CDTF">2019-07-06T22:37:17Z</dcterms:modified>
</cp:coreProperties>
</file>