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7" r:id="rId5"/>
    <p:sldId id="261" r:id="rId6"/>
    <p:sldId id="264" r:id="rId7"/>
    <p:sldId id="262" r:id="rId8"/>
    <p:sldId id="263" r:id="rId9"/>
    <p:sldId id="265" r:id="rId10"/>
    <p:sldId id="266" r:id="rId11"/>
    <p:sldId id="260" r:id="rId12"/>
    <p:sldId id="259"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47317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164551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15229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42345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452B8C1-1078-4C5E-B9B4-850C17C1FCAB}" type="datetimeFigureOut">
              <a:rPr lang="es-PE" smtClean="0"/>
              <a:t>13/08/2019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4529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1452B8C1-1078-4C5E-B9B4-850C17C1FCAB}"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818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1452B8C1-1078-4C5E-B9B4-850C17C1FCAB}" type="datetimeFigureOut">
              <a:rPr lang="es-PE" smtClean="0"/>
              <a:t>13/08/2019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9557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1452B8C1-1078-4C5E-B9B4-850C17C1FCAB}" type="datetimeFigureOut">
              <a:rPr lang="es-PE" smtClean="0"/>
              <a:t>13/08/2019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673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452B8C1-1078-4C5E-B9B4-850C17C1FCAB}" type="datetimeFigureOut">
              <a:rPr lang="es-PE" smtClean="0"/>
              <a:t>13/08/2019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05808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74862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13/08/2019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5163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2B8C1-1078-4C5E-B9B4-850C17C1FCAB}" type="datetimeFigureOut">
              <a:rPr lang="es-PE" smtClean="0"/>
              <a:t>13/08/2019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9DC79-ABD1-484C-815B-E51DED07D0CE}" type="slidenum">
              <a:rPr lang="es-PE" smtClean="0"/>
              <a:t>‹Nº›</a:t>
            </a:fld>
            <a:endParaRPr lang="es-PE"/>
          </a:p>
        </p:txBody>
      </p:sp>
    </p:spTree>
    <p:extLst>
      <p:ext uri="{BB962C8B-B14F-4D97-AF65-F5344CB8AC3E}">
        <p14:creationId xmlns:p14="http://schemas.microsoft.com/office/powerpoint/2010/main" val="315734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Sol%C3%B3n" TargetMode="External"/><Relationship Id="rId2" Type="http://schemas.openxmlformats.org/officeDocument/2006/relationships/hyperlink" Target="https://es.wikipedia.org/wiki/Drac%C3%B3n" TargetMode="External"/><Relationship Id="rId1" Type="http://schemas.openxmlformats.org/officeDocument/2006/relationships/slideLayout" Target="../slideLayouts/slideLayout2.xml"/><Relationship Id="rId5" Type="http://schemas.openxmlformats.org/officeDocument/2006/relationships/hyperlink" Target="https://www.youtube.com/watch?v=QFpYchyKFwA" TargetMode="External"/><Relationship Id="rId4" Type="http://schemas.openxmlformats.org/officeDocument/2006/relationships/hyperlink" Target="https://es.wikipedia.org/wiki/Licurgo_(Espart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La </a:t>
            </a:r>
            <a:r>
              <a:rPr lang="en-US" dirty="0" err="1" smtClean="0"/>
              <a:t>Justicia</a:t>
            </a:r>
            <a:r>
              <a:rPr lang="en-US" dirty="0" smtClean="0"/>
              <a:t> </a:t>
            </a:r>
            <a:r>
              <a:rPr lang="en-US" i="1" dirty="0" smtClean="0"/>
              <a:t>antes</a:t>
            </a:r>
            <a:r>
              <a:rPr lang="en-US" dirty="0" smtClean="0"/>
              <a:t> de la </a:t>
            </a:r>
            <a:r>
              <a:rPr lang="en-US" dirty="0" err="1" smtClean="0"/>
              <a:t>Filosofía</a:t>
            </a:r>
            <a:r>
              <a:rPr lang="en-US" dirty="0" smtClean="0"/>
              <a:t> </a:t>
            </a:r>
            <a:r>
              <a:rPr lang="en-US" dirty="0" err="1" smtClean="0"/>
              <a:t>Política</a:t>
            </a:r>
            <a:endParaRPr lang="es-PE" dirty="0"/>
          </a:p>
        </p:txBody>
      </p:sp>
      <p:sp>
        <p:nvSpPr>
          <p:cNvPr id="3" name="Subtítulo 2"/>
          <p:cNvSpPr>
            <a:spLocks noGrp="1"/>
          </p:cNvSpPr>
          <p:nvPr>
            <p:ph type="subTitle" idx="1"/>
          </p:nvPr>
        </p:nvSpPr>
        <p:spPr/>
        <p:txBody>
          <a:bodyPr/>
          <a:lstStyle/>
          <a:p>
            <a:r>
              <a:rPr lang="en-US" dirty="0" err="1" smtClean="0"/>
              <a:t>Introducción</a:t>
            </a:r>
            <a:r>
              <a:rPr lang="en-US" dirty="0" smtClean="0"/>
              <a:t> a la </a:t>
            </a:r>
            <a:r>
              <a:rPr lang="en-US" dirty="0" err="1" smtClean="0"/>
              <a:t>Justicia</a:t>
            </a:r>
            <a:r>
              <a:rPr lang="en-US" dirty="0" smtClean="0"/>
              <a:t> </a:t>
            </a:r>
            <a:r>
              <a:rPr lang="en-US" i="1" dirty="0" err="1" smtClean="0"/>
              <a:t>en</a:t>
            </a:r>
            <a:r>
              <a:rPr lang="en-US" dirty="0" smtClean="0"/>
              <a:t> la F. P.</a:t>
            </a:r>
            <a:endParaRPr lang="es-PE" dirty="0"/>
          </a:p>
        </p:txBody>
      </p:sp>
    </p:spTree>
    <p:extLst>
      <p:ext uri="{BB962C8B-B14F-4D97-AF65-F5344CB8AC3E}">
        <p14:creationId xmlns:p14="http://schemas.microsoft.com/office/powerpoint/2010/main" val="351515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1"/>
            <a:ext cx="10515600" cy="5850392"/>
          </a:xfrm>
        </p:spPr>
        <p:txBody>
          <a:bodyPr>
            <a:normAutofit fontScale="92500" lnSpcReduction="10000"/>
          </a:bodyPr>
          <a:lstStyle/>
          <a:p>
            <a:pPr fontAlgn="base"/>
            <a:r>
              <a:rPr lang="en-US" dirty="0"/>
              <a:t>To understand the concept of "</a:t>
            </a:r>
            <a:r>
              <a:rPr lang="en-US" dirty="0" err="1"/>
              <a:t>ergi</a:t>
            </a:r>
            <a:r>
              <a:rPr lang="en-US" dirty="0"/>
              <a:t>", one need to understand that </a:t>
            </a:r>
            <a:r>
              <a:rPr lang="en-US" dirty="0" err="1"/>
              <a:t>norse</a:t>
            </a:r>
            <a:r>
              <a:rPr lang="en-US" dirty="0"/>
              <a:t> society had very strict gender norms, and their system of social control. Everything in the </a:t>
            </a:r>
            <a:r>
              <a:rPr lang="en-US" dirty="0" err="1"/>
              <a:t>norse</a:t>
            </a:r>
            <a:r>
              <a:rPr lang="en-US" dirty="0"/>
              <a:t> society revolved around family: the family/clan defined politics, alliances and social standing. Any honor you achieved, reflected on your family, any shameful incident brought shame on your family as well. Upholding duties was honorable, breaking the order of things shameful. Everything revolved around the honor/shame-axis.</a:t>
            </a:r>
          </a:p>
          <a:p>
            <a:pPr fontAlgn="base"/>
            <a:r>
              <a:rPr lang="en-US" dirty="0"/>
              <a:t>Breaking gender norms was shameful, and only permissible to avoid greater shame. (example: a woman avenging a blood debt because her brothers was too cowardly, would be ok.) The myth of Thor dressing as a woman to retrieve his hammer, would be extremely humorous in the late </a:t>
            </a:r>
            <a:r>
              <a:rPr lang="en-US" dirty="0" err="1"/>
              <a:t>viking</a:t>
            </a:r>
            <a:r>
              <a:rPr lang="en-US" dirty="0"/>
              <a:t> era.</a:t>
            </a:r>
          </a:p>
          <a:p>
            <a:pPr fontAlgn="base"/>
            <a:r>
              <a:rPr lang="en-US" dirty="0"/>
              <a:t>The concept of "</a:t>
            </a:r>
            <a:r>
              <a:rPr lang="en-US" dirty="0" err="1"/>
              <a:t>ergi</a:t>
            </a:r>
            <a:r>
              <a:rPr lang="en-US" dirty="0"/>
              <a:t>" has sexual connotations, and is probably best understood as "unmanly". This in a society where deviating from gender roles had extreme consequences for the individual and family. Being called "</a:t>
            </a:r>
            <a:r>
              <a:rPr lang="en-US" dirty="0" err="1"/>
              <a:t>ergi</a:t>
            </a:r>
            <a:r>
              <a:rPr lang="en-US" dirty="0"/>
              <a:t>" would be an insult of the greatest order, a killing offence. You would not be punished for such a killing, you were protecting your honor.</a:t>
            </a:r>
          </a:p>
          <a:p>
            <a:endParaRPr lang="es-PE" dirty="0"/>
          </a:p>
        </p:txBody>
      </p:sp>
    </p:spTree>
    <p:extLst>
      <p:ext uri="{BB962C8B-B14F-4D97-AF65-F5344CB8AC3E}">
        <p14:creationId xmlns:p14="http://schemas.microsoft.com/office/powerpoint/2010/main" val="29939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Grecia</a:t>
            </a:r>
            <a:endParaRPr lang="es-PE" dirty="0"/>
          </a:p>
        </p:txBody>
      </p:sp>
      <p:sp>
        <p:nvSpPr>
          <p:cNvPr id="3" name="Marcador de contenido 2"/>
          <p:cNvSpPr>
            <a:spLocks noGrp="1"/>
          </p:cNvSpPr>
          <p:nvPr>
            <p:ph idx="1"/>
          </p:nvPr>
        </p:nvSpPr>
        <p:spPr/>
        <p:txBody>
          <a:bodyPr>
            <a:normAutofit fontScale="77500" lnSpcReduction="20000"/>
          </a:bodyPr>
          <a:lstStyle/>
          <a:p>
            <a:r>
              <a:rPr lang="es-MX" dirty="0" smtClean="0"/>
              <a:t>La legislación griega es amplia. Los encargados de proponer los nomos a sus </a:t>
            </a:r>
            <a:r>
              <a:rPr lang="es-MX" dirty="0" err="1" smtClean="0"/>
              <a:t>pólis</a:t>
            </a:r>
            <a:r>
              <a:rPr lang="es-MX" dirty="0" smtClean="0"/>
              <a:t> son los legisladores, pero la actuación de la justicia no se agota ahí, sino que se inculca un fuerte respeto por la autoridad de las leyes. Regirse por la ley equivale a considerarse civilizado. </a:t>
            </a:r>
          </a:p>
          <a:p>
            <a:r>
              <a:rPr lang="es-MX" dirty="0" smtClean="0"/>
              <a:t>En el período helénico arcaico encontramos en Atenas a </a:t>
            </a:r>
            <a:r>
              <a:rPr lang="es-MX" dirty="0" err="1" smtClean="0"/>
              <a:t>Dracón</a:t>
            </a:r>
            <a:r>
              <a:rPr lang="es-MX" dirty="0" smtClean="0"/>
              <a:t>, Solón y </a:t>
            </a:r>
            <a:r>
              <a:rPr lang="es-MX" dirty="0" err="1" smtClean="0"/>
              <a:t>Clístenes</a:t>
            </a:r>
            <a:r>
              <a:rPr lang="es-MX" dirty="0" smtClean="0"/>
              <a:t>. En Esparta tenemos a Licurgo, </a:t>
            </a:r>
            <a:r>
              <a:rPr lang="es-MX" dirty="0" err="1" smtClean="0"/>
              <a:t>Fedón</a:t>
            </a:r>
            <a:r>
              <a:rPr lang="es-MX" dirty="0" smtClean="0"/>
              <a:t> y </a:t>
            </a:r>
            <a:r>
              <a:rPr lang="es-MX" dirty="0" err="1" smtClean="0"/>
              <a:t>Filolao</a:t>
            </a:r>
            <a:r>
              <a:rPr lang="es-MX" dirty="0" smtClean="0"/>
              <a:t> en Corinto, entre otros. </a:t>
            </a:r>
          </a:p>
          <a:p>
            <a:r>
              <a:rPr lang="es-PE" dirty="0" smtClean="0">
                <a:hlinkClick r:id="rId2"/>
              </a:rPr>
              <a:t>https</a:t>
            </a:r>
            <a:r>
              <a:rPr lang="es-PE" dirty="0">
                <a:hlinkClick r:id="rId2"/>
              </a:rPr>
              <a:t>://es.wikipedia.org/wiki/Drac%C3%B3n</a:t>
            </a:r>
            <a:endParaRPr lang="es-PE" dirty="0"/>
          </a:p>
          <a:p>
            <a:r>
              <a:rPr lang="es-PE" dirty="0">
                <a:hlinkClick r:id="rId3"/>
              </a:rPr>
              <a:t>https://es.wikipedia.org/wiki/Sol%C3%B3n</a:t>
            </a:r>
            <a:endParaRPr lang="es-PE" dirty="0"/>
          </a:p>
          <a:p>
            <a:r>
              <a:rPr lang="es-PE" dirty="0">
                <a:hlinkClick r:id="rId4"/>
              </a:rPr>
              <a:t>https://es.wikipedia.org/wiki/Licurgo_(Esparta</a:t>
            </a:r>
            <a:r>
              <a:rPr lang="es-PE" dirty="0" smtClean="0">
                <a:hlinkClick r:id="rId4"/>
              </a:rPr>
              <a:t>)</a:t>
            </a:r>
            <a:endParaRPr lang="es-PE" dirty="0" smtClean="0"/>
          </a:p>
          <a:p>
            <a:r>
              <a:rPr lang="es-PE" dirty="0">
                <a:hlinkClick r:id="rId5"/>
              </a:rPr>
              <a:t>https://www.youtube.com/watch?v=QFpYchyKFwA</a:t>
            </a:r>
            <a:endParaRPr lang="es-PE" dirty="0"/>
          </a:p>
          <a:p>
            <a:r>
              <a:rPr lang="es-MX" dirty="0" smtClean="0"/>
              <a:t>Los objetos </a:t>
            </a:r>
            <a:r>
              <a:rPr lang="es-MX" dirty="0" smtClean="0"/>
              <a:t>parte de situaciones revisadas en un juicio podían ser llevadas ante el tribunal. </a:t>
            </a:r>
            <a:r>
              <a:rPr lang="es-MX" dirty="0" smtClean="0"/>
              <a:t>Si un animal se comía la cosecha de un campesino, el animal tendría que atender al juicio. Del mismo modo, si una piedra rompiese una rueda, luego ésta debería ser llevada a la corte. </a:t>
            </a:r>
            <a:endParaRPr lang="es-PE" dirty="0"/>
          </a:p>
        </p:txBody>
      </p:sp>
    </p:spTree>
    <p:extLst>
      <p:ext uri="{BB962C8B-B14F-4D97-AF65-F5344CB8AC3E}">
        <p14:creationId xmlns:p14="http://schemas.microsoft.com/office/powerpoint/2010/main" val="23503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Roma</a:t>
            </a:r>
            <a:endParaRPr lang="es-PE" dirty="0"/>
          </a:p>
        </p:txBody>
      </p:sp>
      <p:sp>
        <p:nvSpPr>
          <p:cNvPr id="3" name="Marcador de contenido 2"/>
          <p:cNvSpPr>
            <a:spLocks noGrp="1"/>
          </p:cNvSpPr>
          <p:nvPr>
            <p:ph idx="1"/>
          </p:nvPr>
        </p:nvSpPr>
        <p:spPr/>
        <p:txBody>
          <a:bodyPr>
            <a:normAutofit fontScale="77500" lnSpcReduction="20000"/>
          </a:bodyPr>
          <a:lstStyle/>
          <a:p>
            <a:r>
              <a:rPr lang="en-US" dirty="0" smtClean="0"/>
              <a:t>Un hombre que </a:t>
            </a:r>
            <a:r>
              <a:rPr lang="en-US" dirty="0" err="1" smtClean="0"/>
              <a:t>encuentra</a:t>
            </a:r>
            <a:r>
              <a:rPr lang="en-US" dirty="0" smtClean="0"/>
              <a:t> a </a:t>
            </a:r>
            <a:r>
              <a:rPr lang="en-US" dirty="0" err="1" smtClean="0"/>
              <a:t>su</a:t>
            </a:r>
            <a:r>
              <a:rPr lang="en-US" dirty="0" smtClean="0"/>
              <a:t> </a:t>
            </a:r>
            <a:r>
              <a:rPr lang="en-US" dirty="0" err="1" smtClean="0"/>
              <a:t>esposa</a:t>
            </a:r>
            <a:r>
              <a:rPr lang="en-US" dirty="0" smtClean="0"/>
              <a:t> </a:t>
            </a:r>
            <a:r>
              <a:rPr lang="en-US" dirty="0" err="1" smtClean="0"/>
              <a:t>siendole</a:t>
            </a:r>
            <a:r>
              <a:rPr lang="en-US" dirty="0" smtClean="0"/>
              <a:t> </a:t>
            </a:r>
            <a:r>
              <a:rPr lang="en-US" dirty="0" err="1" smtClean="0"/>
              <a:t>infiel</a:t>
            </a:r>
            <a:r>
              <a:rPr lang="en-US" dirty="0" smtClean="0"/>
              <a:t> </a:t>
            </a:r>
            <a:r>
              <a:rPr lang="en-US" dirty="0" err="1" smtClean="0"/>
              <a:t>debe</a:t>
            </a:r>
            <a:r>
              <a:rPr lang="en-US" dirty="0" smtClean="0"/>
              <a:t> </a:t>
            </a:r>
            <a:r>
              <a:rPr lang="en-US" dirty="0" err="1" smtClean="0"/>
              <a:t>procurar</a:t>
            </a:r>
            <a:r>
              <a:rPr lang="en-US" dirty="0" smtClean="0"/>
              <a:t> </a:t>
            </a:r>
            <a:r>
              <a:rPr lang="en-US" dirty="0" err="1" smtClean="0"/>
              <a:t>encerrárlos</a:t>
            </a:r>
            <a:r>
              <a:rPr lang="en-US" dirty="0" smtClean="0"/>
              <a:t> y al </a:t>
            </a:r>
            <a:r>
              <a:rPr lang="en-US" dirty="0" err="1" smtClean="0"/>
              <a:t>cabo</a:t>
            </a:r>
            <a:r>
              <a:rPr lang="en-US" dirty="0" smtClean="0"/>
              <a:t> de </a:t>
            </a:r>
            <a:r>
              <a:rPr lang="en-US" dirty="0" err="1" smtClean="0"/>
              <a:t>veinte</a:t>
            </a:r>
            <a:r>
              <a:rPr lang="en-US" dirty="0" smtClean="0"/>
              <a:t> horas </a:t>
            </a:r>
            <a:r>
              <a:rPr lang="en-US" dirty="0" err="1" smtClean="0"/>
              <a:t>tener</a:t>
            </a:r>
            <a:r>
              <a:rPr lang="en-US" dirty="0" smtClean="0"/>
              <a:t> </a:t>
            </a:r>
            <a:r>
              <a:rPr lang="en-US" dirty="0" err="1" smtClean="0"/>
              <a:t>testigos</a:t>
            </a:r>
            <a:r>
              <a:rPr lang="en-US" dirty="0" smtClean="0"/>
              <a:t> que </a:t>
            </a:r>
            <a:r>
              <a:rPr lang="en-US" dirty="0" err="1" smtClean="0"/>
              <a:t>acrediten</a:t>
            </a:r>
            <a:r>
              <a:rPr lang="en-US" dirty="0" smtClean="0"/>
              <a:t> </a:t>
            </a:r>
            <a:r>
              <a:rPr lang="en-US" dirty="0" err="1" smtClean="0"/>
              <a:t>los</a:t>
            </a:r>
            <a:r>
              <a:rPr lang="en-US" dirty="0" smtClean="0"/>
              <a:t> </a:t>
            </a:r>
            <a:r>
              <a:rPr lang="en-US" dirty="0" err="1" smtClean="0"/>
              <a:t>hechos</a:t>
            </a:r>
            <a:r>
              <a:rPr lang="en-US" dirty="0" smtClean="0"/>
              <a:t>. </a:t>
            </a:r>
            <a:r>
              <a:rPr lang="en-US" dirty="0" err="1" smtClean="0"/>
              <a:t>Luego</a:t>
            </a:r>
            <a:r>
              <a:rPr lang="en-US" dirty="0" smtClean="0"/>
              <a:t> </a:t>
            </a:r>
            <a:r>
              <a:rPr lang="en-US" dirty="0" err="1" smtClean="0"/>
              <a:t>hacer</a:t>
            </a:r>
            <a:r>
              <a:rPr lang="en-US" dirty="0" smtClean="0"/>
              <a:t> </a:t>
            </a:r>
            <a:r>
              <a:rPr lang="en-US" dirty="0" err="1" smtClean="0"/>
              <a:t>una</a:t>
            </a:r>
            <a:r>
              <a:rPr lang="en-US" dirty="0" smtClean="0"/>
              <a:t> </a:t>
            </a:r>
            <a:r>
              <a:rPr lang="en-US" dirty="0" err="1" smtClean="0"/>
              <a:t>declaración</a:t>
            </a:r>
            <a:r>
              <a:rPr lang="en-US" dirty="0" smtClean="0"/>
              <a:t> </a:t>
            </a:r>
            <a:r>
              <a:rPr lang="en-US" dirty="0" err="1" smtClean="0"/>
              <a:t>pública</a:t>
            </a:r>
            <a:r>
              <a:rPr lang="en-US" dirty="0" smtClean="0"/>
              <a:t>. Si el </a:t>
            </a:r>
            <a:r>
              <a:rPr lang="en-US" dirty="0" err="1" smtClean="0"/>
              <a:t>amante</a:t>
            </a:r>
            <a:r>
              <a:rPr lang="en-US" dirty="0" smtClean="0"/>
              <a:t> </a:t>
            </a:r>
            <a:r>
              <a:rPr lang="en-US" dirty="0" err="1" smtClean="0"/>
              <a:t>es</a:t>
            </a:r>
            <a:r>
              <a:rPr lang="en-US" dirty="0" smtClean="0"/>
              <a:t> un </a:t>
            </a:r>
            <a:r>
              <a:rPr lang="en-US" dirty="0" err="1" smtClean="0"/>
              <a:t>esclavo</a:t>
            </a:r>
            <a:r>
              <a:rPr lang="en-US" dirty="0" smtClean="0"/>
              <a:t>, el hombre </a:t>
            </a:r>
            <a:r>
              <a:rPr lang="en-US" dirty="0" err="1" smtClean="0"/>
              <a:t>esta</a:t>
            </a:r>
            <a:r>
              <a:rPr lang="en-US" dirty="0" smtClean="0"/>
              <a:t> </a:t>
            </a:r>
            <a:r>
              <a:rPr lang="en-US" dirty="0" err="1" smtClean="0"/>
              <a:t>entitulado</a:t>
            </a:r>
            <a:r>
              <a:rPr lang="en-US" dirty="0" smtClean="0"/>
              <a:t> de </a:t>
            </a:r>
            <a:r>
              <a:rPr lang="en-US" dirty="0" err="1" smtClean="0"/>
              <a:t>ejecutarlo</a:t>
            </a:r>
            <a:r>
              <a:rPr lang="en-US" dirty="0" smtClean="0"/>
              <a:t>. De </a:t>
            </a:r>
            <a:r>
              <a:rPr lang="en-US" dirty="0" err="1" smtClean="0"/>
              <a:t>otro</a:t>
            </a:r>
            <a:r>
              <a:rPr lang="en-US" dirty="0" smtClean="0"/>
              <a:t> </a:t>
            </a:r>
            <a:r>
              <a:rPr lang="en-US" dirty="0" err="1" smtClean="0"/>
              <a:t>modo</a:t>
            </a:r>
            <a:r>
              <a:rPr lang="en-US" dirty="0" smtClean="0"/>
              <a:t>, el padre de la </a:t>
            </a:r>
            <a:r>
              <a:rPr lang="en-US" dirty="0" err="1" smtClean="0"/>
              <a:t>esposa</a:t>
            </a:r>
            <a:r>
              <a:rPr lang="en-US" dirty="0" smtClean="0"/>
              <a:t> </a:t>
            </a:r>
            <a:r>
              <a:rPr lang="en-US" dirty="0" err="1" smtClean="0"/>
              <a:t>es</a:t>
            </a:r>
            <a:r>
              <a:rPr lang="en-US" dirty="0" smtClean="0"/>
              <a:t> </a:t>
            </a:r>
            <a:r>
              <a:rPr lang="en-US" dirty="0" err="1" smtClean="0"/>
              <a:t>quien</a:t>
            </a:r>
            <a:r>
              <a:rPr lang="en-US" dirty="0" smtClean="0"/>
              <a:t> se </a:t>
            </a:r>
            <a:r>
              <a:rPr lang="en-US" dirty="0" err="1" smtClean="0"/>
              <a:t>encarga</a:t>
            </a:r>
            <a:r>
              <a:rPr lang="en-US" dirty="0" smtClean="0"/>
              <a:t> de la </a:t>
            </a:r>
            <a:r>
              <a:rPr lang="en-US" dirty="0" err="1" smtClean="0"/>
              <a:t>pena</a:t>
            </a:r>
            <a:r>
              <a:rPr lang="en-US" dirty="0" smtClean="0"/>
              <a:t>. </a:t>
            </a:r>
          </a:p>
          <a:p>
            <a:r>
              <a:rPr lang="en-US" dirty="0" smtClean="0"/>
              <a:t>Si </a:t>
            </a:r>
            <a:r>
              <a:rPr lang="en-US" dirty="0" err="1" smtClean="0"/>
              <a:t>alguien</a:t>
            </a:r>
            <a:r>
              <a:rPr lang="en-US" dirty="0" smtClean="0"/>
              <a:t> </a:t>
            </a:r>
            <a:r>
              <a:rPr lang="en-US" dirty="0" err="1" smtClean="0"/>
              <a:t>quiere</a:t>
            </a:r>
            <a:r>
              <a:rPr lang="en-US" dirty="0" smtClean="0"/>
              <a:t> </a:t>
            </a:r>
            <a:r>
              <a:rPr lang="en-US" dirty="0" err="1" smtClean="0"/>
              <a:t>suicidarse</a:t>
            </a:r>
            <a:r>
              <a:rPr lang="en-US" dirty="0" smtClean="0"/>
              <a:t>, </a:t>
            </a:r>
            <a:r>
              <a:rPr lang="en-US" dirty="0" err="1" smtClean="0"/>
              <a:t>debe</a:t>
            </a:r>
            <a:r>
              <a:rPr lang="en-US" dirty="0" smtClean="0"/>
              <a:t> </a:t>
            </a:r>
            <a:r>
              <a:rPr lang="en-US" dirty="0" err="1" smtClean="0"/>
              <a:t>informar</a:t>
            </a:r>
            <a:r>
              <a:rPr lang="en-US" dirty="0" smtClean="0"/>
              <a:t> al </a:t>
            </a:r>
            <a:r>
              <a:rPr lang="en-US" dirty="0" err="1" smtClean="0"/>
              <a:t>senado</a:t>
            </a:r>
            <a:r>
              <a:rPr lang="en-US" dirty="0" smtClean="0"/>
              <a:t> </a:t>
            </a:r>
            <a:r>
              <a:rPr lang="en-US" dirty="0" err="1" smtClean="0"/>
              <a:t>sus</a:t>
            </a:r>
            <a:r>
              <a:rPr lang="en-US" dirty="0" smtClean="0"/>
              <a:t> </a:t>
            </a:r>
            <a:r>
              <a:rPr lang="en-US" dirty="0" err="1" smtClean="0"/>
              <a:t>razones</a:t>
            </a:r>
            <a:r>
              <a:rPr lang="en-US" dirty="0" smtClean="0"/>
              <a:t>, </a:t>
            </a:r>
            <a:r>
              <a:rPr lang="en-US" dirty="0" err="1" smtClean="0"/>
              <a:t>exponiéndolas</a:t>
            </a:r>
            <a:r>
              <a:rPr lang="en-US" dirty="0" smtClean="0"/>
              <a:t>, para </a:t>
            </a:r>
            <a:r>
              <a:rPr lang="en-US" dirty="0" err="1" smtClean="0"/>
              <a:t>luego</a:t>
            </a:r>
            <a:r>
              <a:rPr lang="en-US" dirty="0" smtClean="0"/>
              <a:t> </a:t>
            </a:r>
            <a:r>
              <a:rPr lang="en-US" dirty="0" err="1" smtClean="0"/>
              <a:t>permitírsele</a:t>
            </a:r>
            <a:r>
              <a:rPr lang="en-US" dirty="0" smtClean="0"/>
              <a:t> o </a:t>
            </a:r>
            <a:r>
              <a:rPr lang="en-US" dirty="0" err="1" smtClean="0"/>
              <a:t>buscar</a:t>
            </a:r>
            <a:r>
              <a:rPr lang="en-US" dirty="0" smtClean="0"/>
              <a:t> </a:t>
            </a:r>
            <a:r>
              <a:rPr lang="en-US" dirty="0" err="1" smtClean="0"/>
              <a:t>una</a:t>
            </a:r>
            <a:r>
              <a:rPr lang="en-US" dirty="0" smtClean="0"/>
              <a:t> </a:t>
            </a:r>
            <a:r>
              <a:rPr lang="en-US" dirty="0" err="1" smtClean="0"/>
              <a:t>solución</a:t>
            </a:r>
            <a:r>
              <a:rPr lang="en-US" dirty="0" smtClean="0"/>
              <a:t>. El </a:t>
            </a:r>
            <a:r>
              <a:rPr lang="en-US" dirty="0" err="1" smtClean="0"/>
              <a:t>senado</a:t>
            </a:r>
            <a:r>
              <a:rPr lang="en-US" dirty="0" smtClean="0"/>
              <a:t> </a:t>
            </a:r>
            <a:r>
              <a:rPr lang="en-US" dirty="0" err="1" smtClean="0"/>
              <a:t>puede</a:t>
            </a:r>
            <a:r>
              <a:rPr lang="en-US" dirty="0" smtClean="0"/>
              <a:t> </a:t>
            </a:r>
            <a:r>
              <a:rPr lang="en-US" dirty="0" err="1" smtClean="0"/>
              <a:t>facilitar</a:t>
            </a:r>
            <a:r>
              <a:rPr lang="en-US" dirty="0" smtClean="0"/>
              <a:t> </a:t>
            </a:r>
            <a:r>
              <a:rPr lang="en-US" dirty="0" err="1" smtClean="0"/>
              <a:t>venenos</a:t>
            </a:r>
            <a:r>
              <a:rPr lang="en-US" dirty="0" smtClean="0"/>
              <a:t> para </a:t>
            </a:r>
            <a:r>
              <a:rPr lang="en-US" dirty="0" err="1" smtClean="0"/>
              <a:t>dicho</a:t>
            </a:r>
            <a:r>
              <a:rPr lang="en-US" dirty="0" smtClean="0"/>
              <a:t> fin. </a:t>
            </a:r>
            <a:r>
              <a:rPr lang="en-US" dirty="0" err="1" smtClean="0"/>
              <a:t>Esta</a:t>
            </a:r>
            <a:r>
              <a:rPr lang="en-US" dirty="0" smtClean="0"/>
              <a:t> </a:t>
            </a:r>
            <a:r>
              <a:rPr lang="en-US" dirty="0" err="1" smtClean="0"/>
              <a:t>salida</a:t>
            </a:r>
            <a:r>
              <a:rPr lang="en-US" dirty="0" smtClean="0"/>
              <a:t> </a:t>
            </a:r>
            <a:r>
              <a:rPr lang="en-US" dirty="0" err="1" smtClean="0"/>
              <a:t>puede</a:t>
            </a:r>
            <a:r>
              <a:rPr lang="en-US" dirty="0" smtClean="0"/>
              <a:t> verse </a:t>
            </a:r>
            <a:r>
              <a:rPr lang="en-US" dirty="0" err="1" smtClean="0"/>
              <a:t>como</a:t>
            </a:r>
            <a:r>
              <a:rPr lang="en-US" dirty="0" smtClean="0"/>
              <a:t> </a:t>
            </a:r>
            <a:r>
              <a:rPr lang="en-US" dirty="0" err="1" smtClean="0"/>
              <a:t>una</a:t>
            </a:r>
            <a:r>
              <a:rPr lang="en-US" dirty="0" smtClean="0"/>
              <a:t> </a:t>
            </a:r>
            <a:r>
              <a:rPr lang="en-US" dirty="0" err="1" smtClean="0"/>
              <a:t>opción</a:t>
            </a:r>
            <a:r>
              <a:rPr lang="en-US" dirty="0" smtClean="0"/>
              <a:t> </a:t>
            </a:r>
            <a:r>
              <a:rPr lang="en-US" dirty="0" err="1" smtClean="0"/>
              <a:t>digna</a:t>
            </a:r>
            <a:r>
              <a:rPr lang="en-US" dirty="0" smtClean="0"/>
              <a:t>, </a:t>
            </a:r>
            <a:r>
              <a:rPr lang="en-US" dirty="0" err="1" smtClean="0"/>
              <a:t>como</a:t>
            </a:r>
            <a:r>
              <a:rPr lang="en-US" dirty="0" smtClean="0"/>
              <a:t> </a:t>
            </a:r>
            <a:r>
              <a:rPr lang="en-US" dirty="0" err="1" smtClean="0"/>
              <a:t>por</a:t>
            </a:r>
            <a:r>
              <a:rPr lang="en-US" dirty="0" smtClean="0"/>
              <a:t> </a:t>
            </a:r>
            <a:r>
              <a:rPr lang="en-US" dirty="0" err="1" smtClean="0"/>
              <a:t>ejemplo</a:t>
            </a:r>
            <a:r>
              <a:rPr lang="en-US" dirty="0" smtClean="0"/>
              <a:t>, </a:t>
            </a:r>
            <a:r>
              <a:rPr lang="en-US" dirty="0" err="1" smtClean="0"/>
              <a:t>cuando</a:t>
            </a:r>
            <a:r>
              <a:rPr lang="en-US" dirty="0" smtClean="0"/>
              <a:t> se </a:t>
            </a:r>
            <a:r>
              <a:rPr lang="en-US" dirty="0" err="1" smtClean="0"/>
              <a:t>busca</a:t>
            </a:r>
            <a:r>
              <a:rPr lang="en-US" dirty="0" smtClean="0"/>
              <a:t> </a:t>
            </a:r>
            <a:r>
              <a:rPr lang="en-US" dirty="0" err="1" smtClean="0"/>
              <a:t>evitar</a:t>
            </a:r>
            <a:r>
              <a:rPr lang="en-US" dirty="0" smtClean="0"/>
              <a:t> </a:t>
            </a:r>
            <a:r>
              <a:rPr lang="en-US" dirty="0" err="1" smtClean="0"/>
              <a:t>una</a:t>
            </a:r>
            <a:r>
              <a:rPr lang="en-US" dirty="0" smtClean="0"/>
              <a:t> </a:t>
            </a:r>
            <a:r>
              <a:rPr lang="en-US" dirty="0" err="1" smtClean="0"/>
              <a:t>ejecución</a:t>
            </a:r>
            <a:r>
              <a:rPr lang="en-US" dirty="0" smtClean="0"/>
              <a:t> </a:t>
            </a:r>
            <a:r>
              <a:rPr lang="en-US" dirty="0" err="1" smtClean="0"/>
              <a:t>pública</a:t>
            </a:r>
            <a:r>
              <a:rPr lang="en-US" dirty="0" smtClean="0"/>
              <a:t>. No </a:t>
            </a:r>
            <a:r>
              <a:rPr lang="en-US" dirty="0" err="1" smtClean="0"/>
              <a:t>todos</a:t>
            </a:r>
            <a:r>
              <a:rPr lang="en-US" dirty="0" smtClean="0"/>
              <a:t> </a:t>
            </a:r>
            <a:r>
              <a:rPr lang="en-US" dirty="0" err="1" smtClean="0"/>
              <a:t>tienen</a:t>
            </a:r>
            <a:r>
              <a:rPr lang="en-US" dirty="0" smtClean="0"/>
              <a:t> </a:t>
            </a:r>
            <a:r>
              <a:rPr lang="en-US" dirty="0" err="1" smtClean="0"/>
              <a:t>este</a:t>
            </a:r>
            <a:r>
              <a:rPr lang="en-US" dirty="0" smtClean="0"/>
              <a:t> </a:t>
            </a:r>
            <a:r>
              <a:rPr lang="en-US" dirty="0" err="1" smtClean="0"/>
              <a:t>beneficio</a:t>
            </a:r>
            <a:r>
              <a:rPr lang="en-US" dirty="0" smtClean="0"/>
              <a:t>, </a:t>
            </a:r>
            <a:r>
              <a:rPr lang="en-US" dirty="0" err="1" smtClean="0"/>
              <a:t>como</a:t>
            </a:r>
            <a:r>
              <a:rPr lang="en-US" dirty="0" smtClean="0"/>
              <a:t> </a:t>
            </a:r>
            <a:r>
              <a:rPr lang="en-US" dirty="0" err="1" smtClean="0"/>
              <a:t>esclavos</a:t>
            </a:r>
            <a:r>
              <a:rPr lang="en-US" dirty="0" smtClean="0"/>
              <a:t> y </a:t>
            </a:r>
            <a:r>
              <a:rPr lang="en-US" dirty="0" err="1" smtClean="0"/>
              <a:t>legionarios</a:t>
            </a:r>
            <a:r>
              <a:rPr lang="en-US" dirty="0" smtClean="0"/>
              <a:t>. Los </a:t>
            </a:r>
            <a:r>
              <a:rPr lang="en-US" dirty="0" err="1" smtClean="0"/>
              <a:t>esclavos</a:t>
            </a:r>
            <a:r>
              <a:rPr lang="en-US" dirty="0" smtClean="0"/>
              <a:t> al </a:t>
            </a:r>
            <a:r>
              <a:rPr lang="en-US" dirty="0" err="1" smtClean="0"/>
              <a:t>ser</a:t>
            </a:r>
            <a:r>
              <a:rPr lang="en-US" dirty="0" smtClean="0"/>
              <a:t> </a:t>
            </a:r>
            <a:r>
              <a:rPr lang="en-US" dirty="0" err="1" smtClean="0"/>
              <a:t>propiedad</a:t>
            </a:r>
            <a:r>
              <a:rPr lang="en-US" dirty="0" smtClean="0"/>
              <a:t> no </a:t>
            </a:r>
            <a:r>
              <a:rPr lang="en-US" dirty="0" err="1" smtClean="0"/>
              <a:t>pueden</a:t>
            </a:r>
            <a:r>
              <a:rPr lang="en-US" dirty="0" smtClean="0"/>
              <a:t> </a:t>
            </a:r>
            <a:r>
              <a:rPr lang="en-US" dirty="0" err="1" smtClean="0"/>
              <a:t>decidir</a:t>
            </a:r>
            <a:r>
              <a:rPr lang="en-US" dirty="0" smtClean="0"/>
              <a:t> y </a:t>
            </a:r>
            <a:r>
              <a:rPr lang="en-US" dirty="0" err="1" smtClean="0"/>
              <a:t>sus</a:t>
            </a:r>
            <a:r>
              <a:rPr lang="en-US" dirty="0" smtClean="0"/>
              <a:t> </a:t>
            </a:r>
            <a:r>
              <a:rPr lang="en-US" dirty="0" err="1" smtClean="0"/>
              <a:t>amos</a:t>
            </a:r>
            <a:r>
              <a:rPr lang="en-US" dirty="0" smtClean="0"/>
              <a:t> </a:t>
            </a:r>
            <a:r>
              <a:rPr lang="en-US" dirty="0" err="1" smtClean="0"/>
              <a:t>podrían</a:t>
            </a:r>
            <a:r>
              <a:rPr lang="en-US" dirty="0" smtClean="0"/>
              <a:t> </a:t>
            </a:r>
            <a:r>
              <a:rPr lang="en-US" dirty="0" err="1" smtClean="0"/>
              <a:t>recibir</a:t>
            </a:r>
            <a:r>
              <a:rPr lang="en-US" dirty="0" smtClean="0"/>
              <a:t> un </a:t>
            </a:r>
            <a:r>
              <a:rPr lang="en-US" dirty="0" err="1" smtClean="0"/>
              <a:t>reembolso</a:t>
            </a:r>
            <a:r>
              <a:rPr lang="en-US" dirty="0" smtClean="0"/>
              <a:t> de </a:t>
            </a:r>
            <a:r>
              <a:rPr lang="en-US" dirty="0" err="1" smtClean="0"/>
              <a:t>suceder</a:t>
            </a:r>
            <a:r>
              <a:rPr lang="en-US" dirty="0" smtClean="0"/>
              <a:t>. Los </a:t>
            </a:r>
            <a:r>
              <a:rPr lang="en-US" dirty="0" err="1" smtClean="0"/>
              <a:t>soldados</a:t>
            </a:r>
            <a:r>
              <a:rPr lang="en-US" dirty="0" smtClean="0"/>
              <a:t> que se </a:t>
            </a:r>
            <a:r>
              <a:rPr lang="en-US" dirty="0" err="1" smtClean="0"/>
              <a:t>quitan</a:t>
            </a:r>
            <a:r>
              <a:rPr lang="en-US" dirty="0" smtClean="0"/>
              <a:t> la </a:t>
            </a:r>
            <a:r>
              <a:rPr lang="en-US" dirty="0" err="1" smtClean="0"/>
              <a:t>vida</a:t>
            </a:r>
            <a:r>
              <a:rPr lang="en-US" dirty="0" smtClean="0"/>
              <a:t> </a:t>
            </a:r>
            <a:r>
              <a:rPr lang="en-US" dirty="0" err="1" smtClean="0"/>
              <a:t>permiten</a:t>
            </a:r>
            <a:r>
              <a:rPr lang="en-US" dirty="0" smtClean="0"/>
              <a:t> que el </a:t>
            </a:r>
            <a:r>
              <a:rPr lang="en-US" dirty="0" err="1" smtClean="0"/>
              <a:t>senado</a:t>
            </a:r>
            <a:r>
              <a:rPr lang="en-US" dirty="0" smtClean="0"/>
              <a:t> </a:t>
            </a:r>
            <a:r>
              <a:rPr lang="en-US" dirty="0" err="1" smtClean="0"/>
              <a:t>confisque</a:t>
            </a:r>
            <a:r>
              <a:rPr lang="en-US" dirty="0" smtClean="0"/>
              <a:t> </a:t>
            </a:r>
            <a:r>
              <a:rPr lang="en-US" dirty="0" err="1" smtClean="0"/>
              <a:t>sus</a:t>
            </a:r>
            <a:r>
              <a:rPr lang="en-US" dirty="0" smtClean="0"/>
              <a:t> </a:t>
            </a:r>
            <a:r>
              <a:rPr lang="en-US" dirty="0" err="1" smtClean="0"/>
              <a:t>bienes</a:t>
            </a:r>
            <a:r>
              <a:rPr lang="en-US" dirty="0" smtClean="0"/>
              <a:t>. </a:t>
            </a:r>
            <a:r>
              <a:rPr lang="en-US" dirty="0" err="1" smtClean="0"/>
              <a:t>Alguien</a:t>
            </a:r>
            <a:r>
              <a:rPr lang="en-US" dirty="0" smtClean="0"/>
              <a:t> que se suicide sin </a:t>
            </a:r>
            <a:r>
              <a:rPr lang="en-US" dirty="0" err="1" smtClean="0"/>
              <a:t>consentimiento</a:t>
            </a:r>
            <a:r>
              <a:rPr lang="en-US" dirty="0" smtClean="0"/>
              <a:t> del </a:t>
            </a:r>
            <a:r>
              <a:rPr lang="en-US" dirty="0" err="1" smtClean="0"/>
              <a:t>senado</a:t>
            </a:r>
            <a:r>
              <a:rPr lang="en-US" dirty="0" smtClean="0"/>
              <a:t> </a:t>
            </a:r>
            <a:r>
              <a:rPr lang="en-US" dirty="0" err="1" smtClean="0"/>
              <a:t>es</a:t>
            </a:r>
            <a:r>
              <a:rPr lang="en-US" dirty="0" smtClean="0"/>
              <a:t> </a:t>
            </a:r>
            <a:r>
              <a:rPr lang="en-US" dirty="0" err="1" smtClean="0"/>
              <a:t>sepultado</a:t>
            </a:r>
            <a:r>
              <a:rPr lang="en-US" dirty="0" smtClean="0"/>
              <a:t> </a:t>
            </a:r>
            <a:r>
              <a:rPr lang="en-US" dirty="0" err="1" smtClean="0"/>
              <a:t>en</a:t>
            </a:r>
            <a:r>
              <a:rPr lang="en-US" dirty="0" smtClean="0"/>
              <a:t> </a:t>
            </a:r>
            <a:r>
              <a:rPr lang="en-US" dirty="0" err="1" smtClean="0"/>
              <a:t>una</a:t>
            </a:r>
            <a:r>
              <a:rPr lang="en-US" dirty="0" smtClean="0"/>
              <a:t> </a:t>
            </a:r>
            <a:r>
              <a:rPr lang="en-US" dirty="0" err="1" smtClean="0"/>
              <a:t>fosa</a:t>
            </a:r>
            <a:r>
              <a:rPr lang="en-US" dirty="0" smtClean="0"/>
              <a:t> </a:t>
            </a:r>
            <a:r>
              <a:rPr lang="en-US" dirty="0" err="1" smtClean="0"/>
              <a:t>común</a:t>
            </a:r>
            <a:r>
              <a:rPr lang="en-US" dirty="0" smtClean="0"/>
              <a:t> y </a:t>
            </a:r>
            <a:r>
              <a:rPr lang="en-US" dirty="0" err="1" smtClean="0"/>
              <a:t>sus</a:t>
            </a:r>
            <a:r>
              <a:rPr lang="en-US" dirty="0" smtClean="0"/>
              <a:t> </a:t>
            </a:r>
            <a:r>
              <a:rPr lang="en-US" dirty="0" err="1" smtClean="0"/>
              <a:t>bienes</a:t>
            </a:r>
            <a:r>
              <a:rPr lang="en-US" dirty="0" smtClean="0"/>
              <a:t> son </a:t>
            </a:r>
            <a:r>
              <a:rPr lang="en-US" dirty="0" err="1" smtClean="0"/>
              <a:t>expropiados</a:t>
            </a:r>
            <a:r>
              <a:rPr lang="en-US" dirty="0" smtClean="0"/>
              <a:t> de </a:t>
            </a:r>
            <a:r>
              <a:rPr lang="en-US" dirty="0" err="1" smtClean="0"/>
              <a:t>su</a:t>
            </a:r>
            <a:r>
              <a:rPr lang="en-US" dirty="0" smtClean="0"/>
              <a:t> </a:t>
            </a:r>
            <a:r>
              <a:rPr lang="en-US" dirty="0" err="1" smtClean="0"/>
              <a:t>familia</a:t>
            </a:r>
            <a:r>
              <a:rPr lang="en-US" dirty="0" smtClean="0"/>
              <a:t>. </a:t>
            </a:r>
          </a:p>
          <a:p>
            <a:r>
              <a:rPr lang="en-US" dirty="0" smtClean="0"/>
              <a:t>Hay </a:t>
            </a:r>
            <a:r>
              <a:rPr lang="en-US" dirty="0" err="1" smtClean="0"/>
              <a:t>leyes</a:t>
            </a:r>
            <a:r>
              <a:rPr lang="en-US" dirty="0" smtClean="0"/>
              <a:t> que </a:t>
            </a:r>
            <a:r>
              <a:rPr lang="en-US" dirty="0" err="1" smtClean="0"/>
              <a:t>buscan</a:t>
            </a:r>
            <a:r>
              <a:rPr lang="en-US" dirty="0" smtClean="0"/>
              <a:t> </a:t>
            </a:r>
            <a:r>
              <a:rPr lang="en-US" dirty="0" err="1" smtClean="0"/>
              <a:t>refrenar</a:t>
            </a:r>
            <a:r>
              <a:rPr lang="en-US" dirty="0" smtClean="0"/>
              <a:t> el </a:t>
            </a:r>
            <a:r>
              <a:rPr lang="en-US" dirty="0" err="1" smtClean="0"/>
              <a:t>lujo</a:t>
            </a:r>
            <a:r>
              <a:rPr lang="en-US" dirty="0" smtClean="0"/>
              <a:t> o la </a:t>
            </a:r>
            <a:r>
              <a:rPr lang="en-US" dirty="0" err="1" smtClean="0"/>
              <a:t>ostentación</a:t>
            </a:r>
            <a:r>
              <a:rPr lang="en-US" dirty="0" smtClean="0"/>
              <a:t>. </a:t>
            </a:r>
            <a:r>
              <a:rPr lang="en-US" dirty="0" err="1" smtClean="0"/>
              <a:t>Estan</a:t>
            </a:r>
            <a:r>
              <a:rPr lang="en-US" dirty="0" smtClean="0"/>
              <a:t> </a:t>
            </a:r>
            <a:r>
              <a:rPr lang="en-US" dirty="0" err="1" smtClean="0"/>
              <a:t>prohibidos</a:t>
            </a:r>
            <a:r>
              <a:rPr lang="en-US" dirty="0" smtClean="0"/>
              <a:t> </a:t>
            </a:r>
            <a:r>
              <a:rPr lang="en-US" dirty="0" err="1" smtClean="0"/>
              <a:t>los</a:t>
            </a:r>
            <a:r>
              <a:rPr lang="en-US" dirty="0" smtClean="0"/>
              <a:t> </a:t>
            </a:r>
            <a:r>
              <a:rPr lang="en-US" dirty="0" err="1" smtClean="0"/>
              <a:t>trajes</a:t>
            </a:r>
            <a:r>
              <a:rPr lang="en-US" dirty="0" smtClean="0"/>
              <a:t> de </a:t>
            </a:r>
            <a:r>
              <a:rPr lang="en-US" dirty="0" err="1" smtClean="0"/>
              <a:t>seda</a:t>
            </a:r>
            <a:r>
              <a:rPr lang="en-US" dirty="0" smtClean="0"/>
              <a:t> y el color purpura (</a:t>
            </a:r>
            <a:r>
              <a:rPr lang="en-US" dirty="0" err="1" smtClean="0"/>
              <a:t>foinikes</a:t>
            </a:r>
            <a:r>
              <a:rPr lang="en-US" dirty="0" smtClean="0"/>
              <a:t>) </a:t>
            </a:r>
            <a:r>
              <a:rPr lang="en-US" dirty="0" err="1" smtClean="0"/>
              <a:t>excepto</a:t>
            </a:r>
            <a:r>
              <a:rPr lang="en-US" dirty="0" smtClean="0"/>
              <a:t> para </a:t>
            </a:r>
            <a:r>
              <a:rPr lang="en-US" dirty="0" err="1" smtClean="0"/>
              <a:t>grandes</a:t>
            </a:r>
            <a:r>
              <a:rPr lang="en-US" dirty="0" smtClean="0"/>
              <a:t> </a:t>
            </a:r>
            <a:r>
              <a:rPr lang="en-US" dirty="0" err="1" smtClean="0"/>
              <a:t>magistrados</a:t>
            </a:r>
            <a:r>
              <a:rPr lang="en-US" dirty="0" smtClean="0"/>
              <a:t>. Los </a:t>
            </a:r>
            <a:r>
              <a:rPr lang="en-US" dirty="0" err="1" smtClean="0"/>
              <a:t>censores</a:t>
            </a:r>
            <a:r>
              <a:rPr lang="en-US" dirty="0" smtClean="0"/>
              <a:t> </a:t>
            </a:r>
            <a:r>
              <a:rPr lang="en-US" dirty="0" err="1" smtClean="0"/>
              <a:t>romanos</a:t>
            </a:r>
            <a:r>
              <a:rPr lang="en-US" dirty="0" smtClean="0"/>
              <a:t> </a:t>
            </a:r>
            <a:r>
              <a:rPr lang="en-US" dirty="0" err="1" smtClean="0"/>
              <a:t>buscaban</a:t>
            </a:r>
            <a:r>
              <a:rPr lang="en-US" dirty="0" smtClean="0"/>
              <a:t> </a:t>
            </a:r>
            <a:r>
              <a:rPr lang="en-US" dirty="0" err="1" smtClean="0"/>
              <a:t>controlar</a:t>
            </a:r>
            <a:r>
              <a:rPr lang="en-US" dirty="0" smtClean="0"/>
              <a:t> </a:t>
            </a:r>
            <a:r>
              <a:rPr lang="en-US" dirty="0" err="1" smtClean="0"/>
              <a:t>los</a:t>
            </a:r>
            <a:r>
              <a:rPr lang="en-US" dirty="0" smtClean="0"/>
              <a:t> </a:t>
            </a:r>
            <a:r>
              <a:rPr lang="en-US" dirty="0" err="1" smtClean="0"/>
              <a:t>gastos</a:t>
            </a:r>
            <a:r>
              <a:rPr lang="en-US" dirty="0" smtClean="0"/>
              <a:t> </a:t>
            </a:r>
            <a:r>
              <a:rPr lang="en-US" dirty="0" err="1" smtClean="0"/>
              <a:t>extravagantes</a:t>
            </a:r>
            <a:r>
              <a:rPr lang="en-US" dirty="0" smtClean="0"/>
              <a:t>, </a:t>
            </a:r>
            <a:r>
              <a:rPr lang="en-US" dirty="0" err="1" smtClean="0"/>
              <a:t>acusando</a:t>
            </a:r>
            <a:r>
              <a:rPr lang="en-US" dirty="0" smtClean="0"/>
              <a:t> a </a:t>
            </a:r>
            <a:r>
              <a:rPr lang="en-US" dirty="0" err="1" smtClean="0"/>
              <a:t>ciudadanos</a:t>
            </a:r>
            <a:r>
              <a:rPr lang="en-US" dirty="0" smtClean="0"/>
              <a:t> que </a:t>
            </a:r>
            <a:r>
              <a:rPr lang="en-US" dirty="0" err="1" smtClean="0"/>
              <a:t>vivian</a:t>
            </a:r>
            <a:r>
              <a:rPr lang="en-US" dirty="0" smtClean="0"/>
              <a:t> </a:t>
            </a:r>
            <a:r>
              <a:rPr lang="en-US" dirty="0" err="1" smtClean="0"/>
              <a:t>lujosamente</a:t>
            </a:r>
            <a:r>
              <a:rPr lang="en-US" dirty="0" smtClean="0"/>
              <a:t>.</a:t>
            </a:r>
            <a:endParaRPr lang="es-PE" dirty="0"/>
          </a:p>
        </p:txBody>
      </p:sp>
    </p:spTree>
    <p:extLst>
      <p:ext uri="{BB962C8B-B14F-4D97-AF65-F5344CB8AC3E}">
        <p14:creationId xmlns:p14="http://schemas.microsoft.com/office/powerpoint/2010/main" val="372211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936" y="535577"/>
            <a:ext cx="11831064" cy="6048103"/>
          </a:xfrm>
          <a:prstGeom prst="rect">
            <a:avLst/>
          </a:prstGeom>
        </p:spPr>
      </p:pic>
    </p:spTree>
    <p:extLst>
      <p:ext uri="{BB962C8B-B14F-4D97-AF65-F5344CB8AC3E}">
        <p14:creationId xmlns:p14="http://schemas.microsoft.com/office/powerpoint/2010/main" val="21802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Egipto</a:t>
            </a:r>
            <a:endParaRPr lang="es-PE" dirty="0"/>
          </a:p>
        </p:txBody>
      </p:sp>
      <p:sp>
        <p:nvSpPr>
          <p:cNvPr id="3" name="Marcador de contenido 2"/>
          <p:cNvSpPr>
            <a:spLocks noGrp="1"/>
          </p:cNvSpPr>
          <p:nvPr>
            <p:ph idx="1"/>
          </p:nvPr>
        </p:nvSpPr>
        <p:spPr/>
        <p:txBody>
          <a:bodyPr/>
          <a:lstStyle/>
          <a:p>
            <a:r>
              <a:rPr lang="es-PE" dirty="0" smtClean="0"/>
              <a:t>Las leyes se interpretan como tomadas de los dioses. La compleja ley de impuestos sobre la tierra en la crecida del Nilo trajo la consecuente evolución de la geometría.</a:t>
            </a:r>
          </a:p>
          <a:p>
            <a:r>
              <a:rPr lang="es-PE" dirty="0" smtClean="0"/>
              <a:t>La familia es considerada nuclear en la sociedad, por lo que la infidelidad es duramente castigada.</a:t>
            </a:r>
          </a:p>
          <a:p>
            <a:r>
              <a:rPr lang="es-PE" dirty="0" smtClean="0"/>
              <a:t>Es una falta grave no proporcionar ofrendas a los sepulcros de los seres queridos. </a:t>
            </a:r>
          </a:p>
          <a:p>
            <a:r>
              <a:rPr lang="es-PE" dirty="0" smtClean="0"/>
              <a:t>Los testigos son importantes para resolver los casos de justicia. Para asegurarse que digan la verdad, podían llegar a ser azotados. </a:t>
            </a:r>
            <a:endParaRPr lang="es-PE" dirty="0"/>
          </a:p>
        </p:txBody>
      </p:sp>
    </p:spTree>
    <p:extLst>
      <p:ext uri="{BB962C8B-B14F-4D97-AF65-F5344CB8AC3E}">
        <p14:creationId xmlns:p14="http://schemas.microsoft.com/office/powerpoint/2010/main" val="33621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Hammurabi</a:t>
            </a:r>
            <a:endParaRPr lang="es-PE" dirty="0"/>
          </a:p>
        </p:txBody>
      </p:sp>
      <p:sp>
        <p:nvSpPr>
          <p:cNvPr id="3" name="Marcador de contenido 2"/>
          <p:cNvSpPr>
            <a:spLocks noGrp="1"/>
          </p:cNvSpPr>
          <p:nvPr>
            <p:ph idx="1"/>
          </p:nvPr>
        </p:nvSpPr>
        <p:spPr/>
        <p:txBody>
          <a:bodyPr/>
          <a:lstStyle/>
          <a:p>
            <a:r>
              <a:rPr lang="en-US" dirty="0" smtClean="0"/>
              <a:t>Un </a:t>
            </a:r>
            <a:r>
              <a:rPr lang="en-US" dirty="0" err="1" smtClean="0"/>
              <a:t>esclavo</a:t>
            </a:r>
            <a:r>
              <a:rPr lang="en-US" dirty="0" smtClean="0"/>
              <a:t> que </a:t>
            </a:r>
            <a:r>
              <a:rPr lang="en-US" dirty="0" err="1" smtClean="0"/>
              <a:t>reclama</a:t>
            </a:r>
            <a:r>
              <a:rPr lang="en-US" dirty="0" smtClean="0"/>
              <a:t> no </a:t>
            </a:r>
            <a:r>
              <a:rPr lang="en-US" dirty="0" err="1" smtClean="0"/>
              <a:t>ser</a:t>
            </a:r>
            <a:r>
              <a:rPr lang="en-US" dirty="0" smtClean="0"/>
              <a:t> </a:t>
            </a:r>
            <a:r>
              <a:rPr lang="en-US" dirty="0" err="1" smtClean="0"/>
              <a:t>propiedad</a:t>
            </a:r>
            <a:r>
              <a:rPr lang="en-US" dirty="0" smtClean="0"/>
              <a:t> de </a:t>
            </a:r>
            <a:r>
              <a:rPr lang="en-US" dirty="0" err="1" smtClean="0"/>
              <a:t>su</a:t>
            </a:r>
            <a:r>
              <a:rPr lang="en-US" dirty="0" smtClean="0"/>
              <a:t> </a:t>
            </a:r>
            <a:r>
              <a:rPr lang="en-US" dirty="0" err="1" smtClean="0"/>
              <a:t>amo</a:t>
            </a:r>
            <a:r>
              <a:rPr lang="en-US" dirty="0" smtClean="0"/>
              <a:t> </a:t>
            </a:r>
            <a:r>
              <a:rPr lang="en-US" dirty="0" err="1" smtClean="0"/>
              <a:t>es</a:t>
            </a:r>
            <a:r>
              <a:rPr lang="en-US" dirty="0" smtClean="0"/>
              <a:t> </a:t>
            </a:r>
            <a:r>
              <a:rPr lang="en-US" dirty="0" err="1" smtClean="0"/>
              <a:t>objeto</a:t>
            </a:r>
            <a:r>
              <a:rPr lang="en-US" dirty="0" smtClean="0"/>
              <a:t> de </a:t>
            </a:r>
            <a:r>
              <a:rPr lang="en-US" dirty="0" err="1" smtClean="0"/>
              <a:t>poder</a:t>
            </a:r>
            <a:r>
              <a:rPr lang="en-US" dirty="0" smtClean="0"/>
              <a:t> </a:t>
            </a:r>
            <a:r>
              <a:rPr lang="en-US" dirty="0" err="1" smtClean="0"/>
              <a:t>perder</a:t>
            </a:r>
            <a:r>
              <a:rPr lang="en-US" dirty="0" smtClean="0"/>
              <a:t> </a:t>
            </a:r>
            <a:r>
              <a:rPr lang="en-US" dirty="0" err="1" smtClean="0"/>
              <a:t>su</a:t>
            </a:r>
            <a:r>
              <a:rPr lang="en-US" dirty="0" smtClean="0"/>
              <a:t> </a:t>
            </a:r>
            <a:r>
              <a:rPr lang="en-US" dirty="0" err="1" smtClean="0"/>
              <a:t>oreja</a:t>
            </a:r>
            <a:r>
              <a:rPr lang="en-US" dirty="0" smtClean="0"/>
              <a:t> </a:t>
            </a:r>
            <a:r>
              <a:rPr lang="en-US" dirty="0" err="1" smtClean="0"/>
              <a:t>derecha</a:t>
            </a:r>
            <a:r>
              <a:rPr lang="en-US" dirty="0" smtClean="0"/>
              <a:t> a </a:t>
            </a:r>
            <a:r>
              <a:rPr lang="en-US" dirty="0" err="1" smtClean="0"/>
              <a:t>manos</a:t>
            </a:r>
            <a:r>
              <a:rPr lang="en-US" dirty="0" smtClean="0"/>
              <a:t> de </a:t>
            </a:r>
            <a:r>
              <a:rPr lang="en-US" dirty="0" err="1" smtClean="0"/>
              <a:t>su</a:t>
            </a:r>
            <a:r>
              <a:rPr lang="en-US" dirty="0" smtClean="0"/>
              <a:t> </a:t>
            </a:r>
            <a:r>
              <a:rPr lang="en-US" dirty="0" err="1" smtClean="0"/>
              <a:t>amo</a:t>
            </a:r>
            <a:r>
              <a:rPr lang="en-US" dirty="0" smtClean="0"/>
              <a:t>.</a:t>
            </a:r>
            <a:endParaRPr lang="es-PE" dirty="0"/>
          </a:p>
        </p:txBody>
      </p:sp>
    </p:spTree>
    <p:extLst>
      <p:ext uri="{BB962C8B-B14F-4D97-AF65-F5344CB8AC3E}">
        <p14:creationId xmlns:p14="http://schemas.microsoft.com/office/powerpoint/2010/main" val="66552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Hititas</a:t>
            </a:r>
            <a:endParaRPr lang="es-PE" dirty="0"/>
          </a:p>
        </p:txBody>
      </p:sp>
      <p:sp>
        <p:nvSpPr>
          <p:cNvPr id="3" name="Marcador de contenido 2"/>
          <p:cNvSpPr>
            <a:spLocks noGrp="1"/>
          </p:cNvSpPr>
          <p:nvPr>
            <p:ph idx="1"/>
          </p:nvPr>
        </p:nvSpPr>
        <p:spPr/>
        <p:txBody>
          <a:bodyPr>
            <a:normAutofit fontScale="92500" lnSpcReduction="20000"/>
          </a:bodyPr>
          <a:lstStyle/>
          <a:p>
            <a:r>
              <a:rPr lang="en-US" dirty="0" smtClean="0"/>
              <a:t>Si </a:t>
            </a:r>
            <a:r>
              <a:rPr lang="en-US" dirty="0" err="1" smtClean="0"/>
              <a:t>alguien</a:t>
            </a:r>
            <a:r>
              <a:rPr lang="en-US" dirty="0" smtClean="0"/>
              <a:t> </a:t>
            </a:r>
            <a:r>
              <a:rPr lang="en-US" dirty="0" err="1" smtClean="0"/>
              <a:t>rechazara</a:t>
            </a:r>
            <a:r>
              <a:rPr lang="en-US" dirty="0" smtClean="0"/>
              <a:t> el </a:t>
            </a:r>
            <a:r>
              <a:rPr lang="en-US" dirty="0" err="1" smtClean="0"/>
              <a:t>veredicto</a:t>
            </a:r>
            <a:r>
              <a:rPr lang="en-US" dirty="0" smtClean="0"/>
              <a:t> del tribunal del </a:t>
            </a:r>
            <a:r>
              <a:rPr lang="en-US" dirty="0"/>
              <a:t>R</a:t>
            </a:r>
            <a:r>
              <a:rPr lang="en-US" dirty="0" smtClean="0"/>
              <a:t>ey, </a:t>
            </a:r>
            <a:r>
              <a:rPr lang="en-US" dirty="0" err="1" smtClean="0"/>
              <a:t>su</a:t>
            </a:r>
            <a:r>
              <a:rPr lang="en-US" dirty="0" smtClean="0"/>
              <a:t> casa </a:t>
            </a:r>
            <a:r>
              <a:rPr lang="en-US" dirty="0" err="1" smtClean="0"/>
              <a:t>sería</a:t>
            </a:r>
            <a:r>
              <a:rPr lang="en-US" dirty="0" smtClean="0"/>
              <a:t> </a:t>
            </a:r>
            <a:r>
              <a:rPr lang="en-US" dirty="0" err="1" smtClean="0"/>
              <a:t>destruida</a:t>
            </a:r>
            <a:r>
              <a:rPr lang="en-US" dirty="0" smtClean="0"/>
              <a:t> con la </a:t>
            </a:r>
            <a:r>
              <a:rPr lang="en-US" dirty="0" err="1" smtClean="0"/>
              <a:t>posibilidad</a:t>
            </a:r>
            <a:r>
              <a:rPr lang="en-US" dirty="0" smtClean="0"/>
              <a:t> de la </a:t>
            </a:r>
            <a:r>
              <a:rPr lang="en-US" dirty="0" err="1" smtClean="0"/>
              <a:t>pena</a:t>
            </a:r>
            <a:r>
              <a:rPr lang="en-US" dirty="0" smtClean="0"/>
              <a:t> de </a:t>
            </a:r>
            <a:r>
              <a:rPr lang="en-US" dirty="0" err="1" smtClean="0"/>
              <a:t>muerte</a:t>
            </a:r>
            <a:r>
              <a:rPr lang="en-US" dirty="0" smtClean="0"/>
              <a:t>.</a:t>
            </a:r>
          </a:p>
          <a:p>
            <a:r>
              <a:rPr lang="en-US" dirty="0" smtClean="0"/>
              <a:t>Un </a:t>
            </a:r>
            <a:r>
              <a:rPr lang="en-US" dirty="0" err="1" smtClean="0"/>
              <a:t>esclavo</a:t>
            </a:r>
            <a:r>
              <a:rPr lang="en-US" dirty="0" smtClean="0"/>
              <a:t> que se </a:t>
            </a:r>
            <a:r>
              <a:rPr lang="en-US" dirty="0" err="1" smtClean="0"/>
              <a:t>rebela</a:t>
            </a:r>
            <a:r>
              <a:rPr lang="en-US" dirty="0" smtClean="0"/>
              <a:t> </a:t>
            </a:r>
            <a:r>
              <a:rPr lang="en-US" dirty="0" err="1" smtClean="0"/>
              <a:t>en</a:t>
            </a:r>
            <a:r>
              <a:rPr lang="en-US" dirty="0" smtClean="0"/>
              <a:t> contra de </a:t>
            </a:r>
            <a:r>
              <a:rPr lang="en-US" dirty="0" err="1" smtClean="0"/>
              <a:t>su</a:t>
            </a:r>
            <a:r>
              <a:rPr lang="en-US" dirty="0" smtClean="0"/>
              <a:t> </a:t>
            </a:r>
            <a:r>
              <a:rPr lang="en-US" dirty="0" err="1" smtClean="0"/>
              <a:t>amo</a:t>
            </a:r>
            <a:r>
              <a:rPr lang="en-US" dirty="0" smtClean="0"/>
              <a:t> </a:t>
            </a:r>
            <a:r>
              <a:rPr lang="en-US" dirty="0" err="1" smtClean="0"/>
              <a:t>esta</a:t>
            </a:r>
            <a:r>
              <a:rPr lang="en-US" dirty="0" smtClean="0"/>
              <a:t> </a:t>
            </a:r>
            <a:r>
              <a:rPr lang="en-US" dirty="0" err="1" smtClean="0"/>
              <a:t>condenado</a:t>
            </a:r>
            <a:r>
              <a:rPr lang="en-US" dirty="0" smtClean="0"/>
              <a:t> a </a:t>
            </a:r>
            <a:r>
              <a:rPr lang="en-US" dirty="0" err="1" smtClean="0"/>
              <a:t>pasar</a:t>
            </a:r>
            <a:r>
              <a:rPr lang="en-US" dirty="0" smtClean="0"/>
              <a:t> </a:t>
            </a:r>
            <a:r>
              <a:rPr lang="en-US" dirty="0" err="1" smtClean="0"/>
              <a:t>los</a:t>
            </a:r>
            <a:r>
              <a:rPr lang="en-US" dirty="0" smtClean="0"/>
              <a:t> </a:t>
            </a:r>
            <a:r>
              <a:rPr lang="en-US" dirty="0" err="1" smtClean="0"/>
              <a:t>restos</a:t>
            </a:r>
            <a:r>
              <a:rPr lang="en-US" dirty="0" smtClean="0"/>
              <a:t> de </a:t>
            </a:r>
            <a:r>
              <a:rPr lang="en-US" dirty="0" err="1" smtClean="0"/>
              <a:t>su</a:t>
            </a:r>
            <a:r>
              <a:rPr lang="en-US" dirty="0" smtClean="0"/>
              <a:t> </a:t>
            </a:r>
            <a:r>
              <a:rPr lang="en-US" dirty="0" err="1" smtClean="0"/>
              <a:t>vida</a:t>
            </a:r>
            <a:r>
              <a:rPr lang="en-US" dirty="0" smtClean="0"/>
              <a:t> </a:t>
            </a:r>
            <a:r>
              <a:rPr lang="en-US" dirty="0" err="1" smtClean="0"/>
              <a:t>encerrado</a:t>
            </a:r>
            <a:r>
              <a:rPr lang="en-US" dirty="0" smtClean="0"/>
              <a:t> </a:t>
            </a:r>
            <a:r>
              <a:rPr lang="en-US" dirty="0" err="1" smtClean="0"/>
              <a:t>en</a:t>
            </a:r>
            <a:r>
              <a:rPr lang="en-US" dirty="0" smtClean="0"/>
              <a:t> </a:t>
            </a:r>
            <a:r>
              <a:rPr lang="en-US" dirty="0" err="1" smtClean="0"/>
              <a:t>una</a:t>
            </a:r>
            <a:r>
              <a:rPr lang="en-US" dirty="0" smtClean="0"/>
              <a:t> </a:t>
            </a:r>
            <a:r>
              <a:rPr lang="en-US" dirty="0" err="1" smtClean="0"/>
              <a:t>vasija</a:t>
            </a:r>
            <a:r>
              <a:rPr lang="en-US" dirty="0" smtClean="0"/>
              <a:t> </a:t>
            </a:r>
            <a:r>
              <a:rPr lang="en-US" dirty="0" err="1" smtClean="0"/>
              <a:t>grande</a:t>
            </a:r>
            <a:r>
              <a:rPr lang="en-US" dirty="0" smtClean="0"/>
              <a:t>. </a:t>
            </a:r>
          </a:p>
          <a:p>
            <a:r>
              <a:rPr lang="en-US" dirty="0" smtClean="0"/>
              <a:t>Un hombre </a:t>
            </a:r>
            <a:r>
              <a:rPr lang="en-US" dirty="0" err="1" smtClean="0"/>
              <a:t>encontrado</a:t>
            </a:r>
            <a:r>
              <a:rPr lang="en-US" dirty="0" smtClean="0"/>
              <a:t> </a:t>
            </a:r>
            <a:r>
              <a:rPr lang="en-US" dirty="0" err="1" smtClean="0"/>
              <a:t>practicando</a:t>
            </a:r>
            <a:r>
              <a:rPr lang="en-US" dirty="0" smtClean="0"/>
              <a:t> el </a:t>
            </a:r>
            <a:r>
              <a:rPr lang="en-US" dirty="0" err="1" smtClean="0"/>
              <a:t>bestialismo</a:t>
            </a:r>
            <a:r>
              <a:rPr lang="en-US" dirty="0" smtClean="0"/>
              <a:t> </a:t>
            </a:r>
            <a:r>
              <a:rPr lang="en-US" dirty="0" err="1" smtClean="0"/>
              <a:t>es</a:t>
            </a:r>
            <a:r>
              <a:rPr lang="en-US" dirty="0" smtClean="0"/>
              <a:t> </a:t>
            </a:r>
            <a:r>
              <a:rPr lang="en-US" dirty="0" err="1" smtClean="0"/>
              <a:t>condenado</a:t>
            </a:r>
            <a:r>
              <a:rPr lang="en-US" dirty="0" smtClean="0"/>
              <a:t> a </a:t>
            </a:r>
            <a:r>
              <a:rPr lang="en-US" dirty="0" err="1" smtClean="0"/>
              <a:t>muerte</a:t>
            </a:r>
            <a:r>
              <a:rPr lang="en-US" dirty="0" smtClean="0"/>
              <a:t>. El hombre que lo </a:t>
            </a:r>
            <a:r>
              <a:rPr lang="en-US" dirty="0" err="1" smtClean="0"/>
              <a:t>descubra</a:t>
            </a:r>
            <a:r>
              <a:rPr lang="en-US" dirty="0" smtClean="0"/>
              <a:t> </a:t>
            </a:r>
            <a:r>
              <a:rPr lang="en-US" dirty="0" err="1" smtClean="0"/>
              <a:t>esta</a:t>
            </a:r>
            <a:r>
              <a:rPr lang="en-US" dirty="0" smtClean="0"/>
              <a:t> </a:t>
            </a:r>
            <a:r>
              <a:rPr lang="en-US" dirty="0" err="1" smtClean="0"/>
              <a:t>obligado</a:t>
            </a:r>
            <a:r>
              <a:rPr lang="en-US" dirty="0" smtClean="0"/>
              <a:t> a </a:t>
            </a:r>
            <a:r>
              <a:rPr lang="en-US" dirty="0" err="1" smtClean="0"/>
              <a:t>llevarlo</a:t>
            </a:r>
            <a:r>
              <a:rPr lang="en-US" dirty="0" smtClean="0"/>
              <a:t> a las </a:t>
            </a:r>
            <a:r>
              <a:rPr lang="en-US" dirty="0" err="1" smtClean="0"/>
              <a:t>puertas</a:t>
            </a:r>
            <a:r>
              <a:rPr lang="en-US" dirty="0" smtClean="0"/>
              <a:t> de la </a:t>
            </a:r>
            <a:r>
              <a:rPr lang="en-US" dirty="0" err="1" smtClean="0"/>
              <a:t>corte</a:t>
            </a:r>
            <a:r>
              <a:rPr lang="en-US" dirty="0" smtClean="0"/>
              <a:t> del </a:t>
            </a:r>
            <a:r>
              <a:rPr lang="en-US" dirty="0" err="1" smtClean="0"/>
              <a:t>palacio</a:t>
            </a:r>
            <a:r>
              <a:rPr lang="en-US" dirty="0" smtClean="0"/>
              <a:t>. El </a:t>
            </a:r>
            <a:r>
              <a:rPr lang="en-US" dirty="0" err="1" smtClean="0"/>
              <a:t>rey</a:t>
            </a:r>
            <a:r>
              <a:rPr lang="en-US" dirty="0" smtClean="0"/>
              <a:t> </a:t>
            </a:r>
            <a:r>
              <a:rPr lang="en-US" dirty="0" err="1" smtClean="0"/>
              <a:t>tiene</a:t>
            </a:r>
            <a:r>
              <a:rPr lang="en-US" dirty="0" smtClean="0"/>
              <a:t> la ultima palabra de </a:t>
            </a:r>
            <a:r>
              <a:rPr lang="en-US" dirty="0" err="1" smtClean="0"/>
              <a:t>acuerdo</a:t>
            </a:r>
            <a:r>
              <a:rPr lang="en-US" dirty="0" smtClean="0"/>
              <a:t> al animal.</a:t>
            </a:r>
          </a:p>
          <a:p>
            <a:r>
              <a:rPr lang="en-US" dirty="0" smtClean="0"/>
              <a:t>Si un </a:t>
            </a:r>
            <a:r>
              <a:rPr lang="en-US" dirty="0" err="1" smtClean="0"/>
              <a:t>toro</a:t>
            </a:r>
            <a:r>
              <a:rPr lang="en-US" dirty="0" smtClean="0"/>
              <a:t> </a:t>
            </a:r>
            <a:r>
              <a:rPr lang="en-US" dirty="0" err="1" smtClean="0"/>
              <a:t>intenta</a:t>
            </a:r>
            <a:r>
              <a:rPr lang="en-US" dirty="0" smtClean="0"/>
              <a:t> </a:t>
            </a:r>
            <a:r>
              <a:rPr lang="en-US" dirty="0" err="1" smtClean="0"/>
              <a:t>aparearse</a:t>
            </a:r>
            <a:r>
              <a:rPr lang="en-US" dirty="0" smtClean="0"/>
              <a:t> con un </a:t>
            </a:r>
            <a:r>
              <a:rPr lang="en-US" dirty="0" err="1" smtClean="0"/>
              <a:t>hitita</a:t>
            </a:r>
            <a:r>
              <a:rPr lang="en-US" dirty="0" smtClean="0"/>
              <a:t>, la </a:t>
            </a:r>
            <a:r>
              <a:rPr lang="en-US" dirty="0" err="1" smtClean="0"/>
              <a:t>bestia</a:t>
            </a:r>
            <a:r>
              <a:rPr lang="en-US" dirty="0" smtClean="0"/>
              <a:t> </a:t>
            </a:r>
            <a:r>
              <a:rPr lang="en-US" dirty="0" err="1" smtClean="0"/>
              <a:t>es</a:t>
            </a:r>
            <a:r>
              <a:rPr lang="en-US" dirty="0" smtClean="0"/>
              <a:t> </a:t>
            </a:r>
            <a:r>
              <a:rPr lang="en-US" dirty="0" err="1" smtClean="0"/>
              <a:t>condenada</a:t>
            </a:r>
            <a:r>
              <a:rPr lang="en-US" dirty="0" smtClean="0"/>
              <a:t> a </a:t>
            </a:r>
            <a:r>
              <a:rPr lang="en-US" dirty="0" err="1" smtClean="0"/>
              <a:t>muerte</a:t>
            </a:r>
            <a:r>
              <a:rPr lang="en-US" dirty="0" smtClean="0"/>
              <a:t> y el </a:t>
            </a:r>
            <a:r>
              <a:rPr lang="en-US" dirty="0" err="1" smtClean="0"/>
              <a:t>hitita</a:t>
            </a:r>
            <a:r>
              <a:rPr lang="en-US" dirty="0" smtClean="0"/>
              <a:t> se </a:t>
            </a:r>
            <a:r>
              <a:rPr lang="en-US" dirty="0" err="1" smtClean="0"/>
              <a:t>ve</a:t>
            </a:r>
            <a:r>
              <a:rPr lang="en-US" dirty="0" smtClean="0"/>
              <a:t> </a:t>
            </a:r>
            <a:r>
              <a:rPr lang="en-US" dirty="0" err="1" smtClean="0"/>
              <a:t>reemplazado</a:t>
            </a:r>
            <a:r>
              <a:rPr lang="en-US" dirty="0" smtClean="0"/>
              <a:t> </a:t>
            </a:r>
            <a:r>
              <a:rPr lang="en-US" dirty="0" err="1" smtClean="0"/>
              <a:t>por</a:t>
            </a:r>
            <a:r>
              <a:rPr lang="en-US" dirty="0" smtClean="0"/>
              <a:t> </a:t>
            </a:r>
            <a:r>
              <a:rPr lang="en-US" dirty="0" err="1" smtClean="0"/>
              <a:t>una</a:t>
            </a:r>
            <a:r>
              <a:rPr lang="en-US" dirty="0" smtClean="0"/>
              <a:t> </a:t>
            </a:r>
            <a:r>
              <a:rPr lang="en-US" dirty="0" err="1" smtClean="0"/>
              <a:t>victima</a:t>
            </a:r>
            <a:r>
              <a:rPr lang="en-US" dirty="0" smtClean="0"/>
              <a:t> sacrificial. Si un </a:t>
            </a:r>
            <a:r>
              <a:rPr lang="en-US" dirty="0" err="1" smtClean="0"/>
              <a:t>cerdo</a:t>
            </a:r>
            <a:r>
              <a:rPr lang="en-US" dirty="0" smtClean="0"/>
              <a:t> lo </a:t>
            </a:r>
            <a:r>
              <a:rPr lang="en-US" dirty="0" err="1" smtClean="0"/>
              <a:t>hace</a:t>
            </a:r>
            <a:r>
              <a:rPr lang="en-US" dirty="0" smtClean="0"/>
              <a:t>, </a:t>
            </a:r>
            <a:r>
              <a:rPr lang="en-US" dirty="0" err="1" smtClean="0"/>
              <a:t>es</a:t>
            </a:r>
            <a:r>
              <a:rPr lang="en-US" dirty="0" smtClean="0"/>
              <a:t> </a:t>
            </a:r>
            <a:r>
              <a:rPr lang="en-US" dirty="0" err="1" smtClean="0"/>
              <a:t>perdonado</a:t>
            </a:r>
            <a:r>
              <a:rPr lang="en-US" dirty="0" smtClean="0"/>
              <a:t>, del </a:t>
            </a:r>
            <a:r>
              <a:rPr lang="en-US" dirty="0" err="1" smtClean="0"/>
              <a:t>mismo</a:t>
            </a:r>
            <a:r>
              <a:rPr lang="en-US" dirty="0" smtClean="0"/>
              <a:t> </a:t>
            </a:r>
            <a:r>
              <a:rPr lang="en-US" dirty="0" err="1" smtClean="0"/>
              <a:t>modo</a:t>
            </a:r>
            <a:r>
              <a:rPr lang="en-US" dirty="0" smtClean="0"/>
              <a:t> que </a:t>
            </a:r>
            <a:r>
              <a:rPr lang="en-US" dirty="0" err="1" smtClean="0"/>
              <a:t>si</a:t>
            </a:r>
            <a:r>
              <a:rPr lang="en-US" dirty="0" smtClean="0"/>
              <a:t> un </a:t>
            </a:r>
            <a:r>
              <a:rPr lang="en-US" dirty="0" err="1" smtClean="0"/>
              <a:t>hitita</a:t>
            </a:r>
            <a:r>
              <a:rPr lang="en-US" dirty="0" smtClean="0"/>
              <a:t> lo </a:t>
            </a:r>
            <a:r>
              <a:rPr lang="en-US" dirty="0" err="1" smtClean="0"/>
              <a:t>intenta</a:t>
            </a:r>
            <a:r>
              <a:rPr lang="en-US" dirty="0" smtClean="0"/>
              <a:t> con un </a:t>
            </a:r>
            <a:r>
              <a:rPr lang="en-US" dirty="0" err="1" smtClean="0"/>
              <a:t>caballo</a:t>
            </a:r>
            <a:r>
              <a:rPr lang="en-US" dirty="0" smtClean="0"/>
              <a:t>. Pero </a:t>
            </a:r>
            <a:r>
              <a:rPr lang="en-US" dirty="0" err="1" smtClean="0"/>
              <a:t>luego</a:t>
            </a:r>
            <a:r>
              <a:rPr lang="en-US" dirty="0" smtClean="0"/>
              <a:t> no </a:t>
            </a:r>
            <a:r>
              <a:rPr lang="en-US" dirty="0" err="1" smtClean="0"/>
              <a:t>es</a:t>
            </a:r>
            <a:r>
              <a:rPr lang="en-US" dirty="0" smtClean="0"/>
              <a:t> </a:t>
            </a:r>
            <a:r>
              <a:rPr lang="en-US" dirty="0" err="1" smtClean="0"/>
              <a:t>apto</a:t>
            </a:r>
            <a:r>
              <a:rPr lang="en-US" dirty="0" smtClean="0"/>
              <a:t> para </a:t>
            </a:r>
            <a:r>
              <a:rPr lang="en-US" dirty="0" err="1" smtClean="0"/>
              <a:t>ser</a:t>
            </a:r>
            <a:r>
              <a:rPr lang="en-US" dirty="0" smtClean="0"/>
              <a:t> </a:t>
            </a:r>
            <a:r>
              <a:rPr lang="en-US" dirty="0" err="1" smtClean="0"/>
              <a:t>sacerdote</a:t>
            </a:r>
            <a:r>
              <a:rPr lang="en-US" dirty="0" smtClean="0"/>
              <a:t> </a:t>
            </a:r>
            <a:r>
              <a:rPr lang="en-US" dirty="0" err="1" smtClean="0"/>
              <a:t>ni</a:t>
            </a:r>
            <a:r>
              <a:rPr lang="en-US" dirty="0"/>
              <a:t> </a:t>
            </a:r>
            <a:r>
              <a:rPr lang="en-US" dirty="0" err="1" smtClean="0"/>
              <a:t>mostrar</a:t>
            </a:r>
            <a:r>
              <a:rPr lang="en-US" dirty="0" smtClean="0"/>
              <a:t> </a:t>
            </a:r>
            <a:r>
              <a:rPr lang="en-US" dirty="0" err="1" smtClean="0"/>
              <a:t>su</a:t>
            </a:r>
            <a:r>
              <a:rPr lang="en-US" dirty="0" smtClean="0"/>
              <a:t> </a:t>
            </a:r>
            <a:r>
              <a:rPr lang="en-US" dirty="0" err="1" smtClean="0"/>
              <a:t>presencia</a:t>
            </a:r>
            <a:r>
              <a:rPr lang="en-US" dirty="0" smtClean="0"/>
              <a:t> ante el </a:t>
            </a:r>
            <a:r>
              <a:rPr lang="en-US" dirty="0" err="1" smtClean="0"/>
              <a:t>rey</a:t>
            </a:r>
            <a:r>
              <a:rPr lang="en-US" dirty="0" smtClean="0"/>
              <a:t>.  </a:t>
            </a:r>
          </a:p>
          <a:p>
            <a:pPr marL="0" indent="0">
              <a:buNone/>
            </a:pPr>
            <a:r>
              <a:rPr lang="en-US" dirty="0" smtClean="0"/>
              <a:t> </a:t>
            </a:r>
            <a:endParaRPr lang="es-PE" dirty="0"/>
          </a:p>
        </p:txBody>
      </p:sp>
    </p:spTree>
    <p:extLst>
      <p:ext uri="{BB962C8B-B14F-4D97-AF65-F5344CB8AC3E}">
        <p14:creationId xmlns:p14="http://schemas.microsoft.com/office/powerpoint/2010/main" val="372836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Antiguo</a:t>
            </a:r>
            <a:r>
              <a:rPr lang="en-US" dirty="0" smtClean="0"/>
              <a:t> </a:t>
            </a:r>
            <a:r>
              <a:rPr lang="en-US" dirty="0" err="1" smtClean="0"/>
              <a:t>Testamento</a:t>
            </a:r>
            <a:r>
              <a:rPr lang="en-US" dirty="0" smtClean="0"/>
              <a:t>	</a:t>
            </a:r>
            <a:endParaRPr lang="es-PE" dirty="0"/>
          </a:p>
        </p:txBody>
      </p:sp>
      <p:sp>
        <p:nvSpPr>
          <p:cNvPr id="3" name="Marcador de contenido 2"/>
          <p:cNvSpPr>
            <a:spLocks noGrp="1"/>
          </p:cNvSpPr>
          <p:nvPr>
            <p:ph idx="1"/>
          </p:nvPr>
        </p:nvSpPr>
        <p:spPr/>
        <p:txBody>
          <a:bodyPr>
            <a:normAutofit fontScale="92500" lnSpcReduction="10000"/>
          </a:bodyPr>
          <a:lstStyle/>
          <a:p>
            <a:r>
              <a:rPr lang="en-US" dirty="0" smtClean="0"/>
              <a:t>Los </a:t>
            </a:r>
            <a:r>
              <a:rPr lang="en-US" dirty="0" err="1" smtClean="0"/>
              <a:t>israelitas</a:t>
            </a:r>
            <a:r>
              <a:rPr lang="en-US" dirty="0" smtClean="0"/>
              <a:t>, </a:t>
            </a:r>
            <a:r>
              <a:rPr lang="en-US" dirty="0" err="1" smtClean="0"/>
              <a:t>en</a:t>
            </a:r>
            <a:r>
              <a:rPr lang="en-US" dirty="0" smtClean="0"/>
              <a:t> el </a:t>
            </a:r>
            <a:r>
              <a:rPr lang="en-US" dirty="0" err="1" smtClean="0"/>
              <a:t>horizonte</a:t>
            </a:r>
            <a:r>
              <a:rPr lang="en-US" dirty="0" smtClean="0"/>
              <a:t> de un </a:t>
            </a:r>
            <a:r>
              <a:rPr lang="en-US" dirty="0" err="1" smtClean="0"/>
              <a:t>codigo</a:t>
            </a:r>
            <a:r>
              <a:rPr lang="en-US" dirty="0" smtClean="0"/>
              <a:t> de </a:t>
            </a:r>
            <a:r>
              <a:rPr lang="en-US" dirty="0" err="1" smtClean="0"/>
              <a:t>pureza</a:t>
            </a:r>
            <a:r>
              <a:rPr lang="en-US" dirty="0" smtClean="0"/>
              <a:t> </a:t>
            </a:r>
            <a:r>
              <a:rPr lang="en-US" dirty="0" err="1" smtClean="0"/>
              <a:t>buscan</a:t>
            </a:r>
            <a:r>
              <a:rPr lang="en-US" dirty="0" smtClean="0"/>
              <a:t> </a:t>
            </a:r>
            <a:r>
              <a:rPr lang="en-US" dirty="0" err="1" smtClean="0"/>
              <a:t>evitar</a:t>
            </a:r>
            <a:r>
              <a:rPr lang="en-US" dirty="0" smtClean="0"/>
              <a:t> </a:t>
            </a:r>
            <a:r>
              <a:rPr lang="en-US" dirty="0" err="1" smtClean="0"/>
              <a:t>alimentarse</a:t>
            </a:r>
            <a:r>
              <a:rPr lang="en-US" dirty="0" smtClean="0"/>
              <a:t> de </a:t>
            </a:r>
            <a:r>
              <a:rPr lang="en-US" dirty="0" err="1" smtClean="0"/>
              <a:t>animales</a:t>
            </a:r>
            <a:r>
              <a:rPr lang="en-US" dirty="0" smtClean="0"/>
              <a:t> </a:t>
            </a:r>
            <a:r>
              <a:rPr lang="en-US" dirty="0" err="1" smtClean="0"/>
              <a:t>impuros</a:t>
            </a:r>
            <a:r>
              <a:rPr lang="en-US" dirty="0" smtClean="0"/>
              <a:t> </a:t>
            </a:r>
            <a:r>
              <a:rPr lang="en-US" dirty="0" err="1" smtClean="0"/>
              <a:t>como</a:t>
            </a:r>
            <a:r>
              <a:rPr lang="en-US" dirty="0" smtClean="0"/>
              <a:t> </a:t>
            </a:r>
            <a:r>
              <a:rPr lang="en-US" dirty="0" err="1" smtClean="0"/>
              <a:t>camellos</a:t>
            </a:r>
            <a:r>
              <a:rPr lang="en-US" dirty="0" smtClean="0"/>
              <a:t>, </a:t>
            </a:r>
            <a:r>
              <a:rPr lang="en-US" dirty="0" err="1" smtClean="0"/>
              <a:t>conejos</a:t>
            </a:r>
            <a:r>
              <a:rPr lang="en-US" dirty="0" smtClean="0"/>
              <a:t>, </a:t>
            </a:r>
            <a:r>
              <a:rPr lang="en-US" dirty="0" err="1" smtClean="0"/>
              <a:t>liebres</a:t>
            </a:r>
            <a:r>
              <a:rPr lang="en-US" dirty="0" smtClean="0"/>
              <a:t> y </a:t>
            </a:r>
            <a:r>
              <a:rPr lang="en-US" dirty="0" err="1" smtClean="0"/>
              <a:t>cerdos</a:t>
            </a:r>
            <a:r>
              <a:rPr lang="en-US" dirty="0" smtClean="0"/>
              <a:t>. Se </a:t>
            </a:r>
            <a:r>
              <a:rPr lang="en-US" dirty="0" err="1" smtClean="0"/>
              <a:t>debe</a:t>
            </a:r>
            <a:r>
              <a:rPr lang="en-US" dirty="0" smtClean="0"/>
              <a:t> </a:t>
            </a:r>
            <a:r>
              <a:rPr lang="en-US" dirty="0" err="1" smtClean="0"/>
              <a:t>evitar</a:t>
            </a:r>
            <a:r>
              <a:rPr lang="en-US" dirty="0" smtClean="0"/>
              <a:t> </a:t>
            </a:r>
            <a:r>
              <a:rPr lang="en-US" dirty="0" err="1" smtClean="0"/>
              <a:t>tocar</a:t>
            </a:r>
            <a:r>
              <a:rPr lang="en-US" dirty="0" smtClean="0"/>
              <a:t> </a:t>
            </a:r>
            <a:r>
              <a:rPr lang="en-US" dirty="0" err="1" smtClean="0"/>
              <a:t>sus</a:t>
            </a:r>
            <a:r>
              <a:rPr lang="en-US" dirty="0" smtClean="0"/>
              <a:t> </a:t>
            </a:r>
            <a:r>
              <a:rPr lang="en-US" dirty="0" err="1" smtClean="0"/>
              <a:t>cadáveres</a:t>
            </a:r>
            <a:r>
              <a:rPr lang="en-US" dirty="0" smtClean="0"/>
              <a:t>.</a:t>
            </a:r>
          </a:p>
          <a:p>
            <a:r>
              <a:rPr lang="en-US" dirty="0" err="1" smtClean="0"/>
              <a:t>Animales</a:t>
            </a:r>
            <a:r>
              <a:rPr lang="en-US" dirty="0" smtClean="0"/>
              <a:t> </a:t>
            </a:r>
            <a:r>
              <a:rPr lang="en-US" dirty="0" err="1" smtClean="0"/>
              <a:t>acuáticos</a:t>
            </a:r>
            <a:r>
              <a:rPr lang="en-US" dirty="0" smtClean="0"/>
              <a:t> sin </a:t>
            </a:r>
            <a:r>
              <a:rPr lang="en-US" dirty="0" err="1" smtClean="0"/>
              <a:t>escamas</a:t>
            </a:r>
            <a:r>
              <a:rPr lang="en-US" dirty="0" smtClean="0"/>
              <a:t> o </a:t>
            </a:r>
            <a:r>
              <a:rPr lang="en-US" dirty="0" err="1" smtClean="0"/>
              <a:t>aletas</a:t>
            </a:r>
            <a:r>
              <a:rPr lang="en-US" dirty="0" smtClean="0"/>
              <a:t> son </a:t>
            </a:r>
            <a:r>
              <a:rPr lang="en-US" dirty="0" err="1" smtClean="0"/>
              <a:t>considerados</a:t>
            </a:r>
            <a:r>
              <a:rPr lang="en-US" dirty="0" smtClean="0"/>
              <a:t> </a:t>
            </a:r>
            <a:r>
              <a:rPr lang="en-US" dirty="0" err="1" smtClean="0"/>
              <a:t>impuros</a:t>
            </a:r>
            <a:r>
              <a:rPr lang="en-US" dirty="0" smtClean="0"/>
              <a:t>. </a:t>
            </a:r>
          </a:p>
          <a:p>
            <a:r>
              <a:rPr lang="en-US" dirty="0" smtClean="0"/>
              <a:t>Aves tales </a:t>
            </a:r>
            <a:r>
              <a:rPr lang="en-US" dirty="0" err="1" smtClean="0"/>
              <a:t>como</a:t>
            </a:r>
            <a:r>
              <a:rPr lang="en-US" dirty="0" smtClean="0"/>
              <a:t> las </a:t>
            </a:r>
            <a:r>
              <a:rPr lang="en-US" dirty="0" err="1" smtClean="0"/>
              <a:t>águilas</a:t>
            </a:r>
            <a:r>
              <a:rPr lang="en-US" dirty="0" smtClean="0"/>
              <a:t>, </a:t>
            </a:r>
            <a:r>
              <a:rPr lang="en-US" dirty="0" err="1" smtClean="0"/>
              <a:t>quebrantahuesos</a:t>
            </a:r>
            <a:r>
              <a:rPr lang="en-US" dirty="0" smtClean="0"/>
              <a:t>, </a:t>
            </a:r>
            <a:r>
              <a:rPr lang="en-US" dirty="0" err="1" smtClean="0"/>
              <a:t>cuervos</a:t>
            </a:r>
            <a:r>
              <a:rPr lang="en-US" dirty="0" smtClean="0"/>
              <a:t>, </a:t>
            </a:r>
            <a:r>
              <a:rPr lang="en-US" dirty="0" err="1" smtClean="0"/>
              <a:t>buhos</a:t>
            </a:r>
            <a:r>
              <a:rPr lang="en-US" dirty="0" smtClean="0"/>
              <a:t> y </a:t>
            </a:r>
            <a:r>
              <a:rPr lang="en-US" dirty="0" err="1" smtClean="0"/>
              <a:t>cisnes</a:t>
            </a:r>
            <a:r>
              <a:rPr lang="en-US" dirty="0" smtClean="0"/>
              <a:t> son </a:t>
            </a:r>
            <a:r>
              <a:rPr lang="en-US" dirty="0" err="1" smtClean="0"/>
              <a:t>inapropiados</a:t>
            </a:r>
            <a:r>
              <a:rPr lang="en-US" dirty="0" smtClean="0"/>
              <a:t> para </a:t>
            </a:r>
            <a:r>
              <a:rPr lang="en-US" dirty="0" err="1" smtClean="0"/>
              <a:t>alimentarse</a:t>
            </a:r>
            <a:r>
              <a:rPr lang="en-US" dirty="0" smtClean="0"/>
              <a:t>. Se </a:t>
            </a:r>
            <a:r>
              <a:rPr lang="en-US" dirty="0" err="1" smtClean="0"/>
              <a:t>incluye</a:t>
            </a:r>
            <a:r>
              <a:rPr lang="en-US" dirty="0" smtClean="0"/>
              <a:t> a </a:t>
            </a:r>
            <a:r>
              <a:rPr lang="en-US" dirty="0" err="1" smtClean="0"/>
              <a:t>los</a:t>
            </a:r>
            <a:r>
              <a:rPr lang="en-US" dirty="0" smtClean="0"/>
              <a:t> </a:t>
            </a:r>
            <a:r>
              <a:rPr lang="en-US" dirty="0" err="1" smtClean="0"/>
              <a:t>murciélagos</a:t>
            </a:r>
            <a:r>
              <a:rPr lang="en-US" dirty="0" smtClean="0"/>
              <a:t> </a:t>
            </a:r>
            <a:r>
              <a:rPr lang="en-US" dirty="0" err="1" smtClean="0"/>
              <a:t>como</a:t>
            </a:r>
            <a:r>
              <a:rPr lang="en-US" dirty="0" smtClean="0"/>
              <a:t> </a:t>
            </a:r>
            <a:r>
              <a:rPr lang="en-US" dirty="0" err="1" smtClean="0"/>
              <a:t>dentro</a:t>
            </a:r>
            <a:r>
              <a:rPr lang="en-US" dirty="0" smtClean="0"/>
              <a:t> de la </a:t>
            </a:r>
            <a:r>
              <a:rPr lang="en-US" dirty="0" err="1" smtClean="0"/>
              <a:t>áves</a:t>
            </a:r>
            <a:r>
              <a:rPr lang="en-US" dirty="0" smtClean="0"/>
              <a:t>, </a:t>
            </a:r>
            <a:r>
              <a:rPr lang="en-US" dirty="0" err="1" smtClean="0"/>
              <a:t>aunque</a:t>
            </a:r>
            <a:r>
              <a:rPr lang="en-US" dirty="0" smtClean="0"/>
              <a:t> hoy </a:t>
            </a:r>
            <a:r>
              <a:rPr lang="en-US" dirty="0" err="1" smtClean="0"/>
              <a:t>entendemos</a:t>
            </a:r>
            <a:r>
              <a:rPr lang="en-US" dirty="0" smtClean="0"/>
              <a:t> que son </a:t>
            </a:r>
            <a:r>
              <a:rPr lang="en-US" dirty="0" err="1" smtClean="0"/>
              <a:t>mamíferos</a:t>
            </a:r>
            <a:r>
              <a:rPr lang="en-US" dirty="0" smtClean="0"/>
              <a:t>, y se le </a:t>
            </a:r>
            <a:r>
              <a:rPr lang="en-US" dirty="0" err="1" smtClean="0"/>
              <a:t>considera</a:t>
            </a:r>
            <a:r>
              <a:rPr lang="en-US" dirty="0" smtClean="0"/>
              <a:t> </a:t>
            </a:r>
            <a:r>
              <a:rPr lang="en-US" dirty="0" err="1" smtClean="0"/>
              <a:t>como</a:t>
            </a:r>
            <a:r>
              <a:rPr lang="en-US" dirty="0" smtClean="0"/>
              <a:t> </a:t>
            </a:r>
            <a:r>
              <a:rPr lang="en-US" dirty="0" err="1" smtClean="0"/>
              <a:t>apto</a:t>
            </a:r>
            <a:r>
              <a:rPr lang="en-US" dirty="0" smtClean="0"/>
              <a:t> para el </a:t>
            </a:r>
            <a:r>
              <a:rPr lang="en-US" dirty="0" err="1" smtClean="0"/>
              <a:t>consumo</a:t>
            </a:r>
            <a:r>
              <a:rPr lang="en-US" dirty="0" smtClean="0"/>
              <a:t> </a:t>
            </a:r>
            <a:r>
              <a:rPr lang="en-US" dirty="0" err="1" smtClean="0"/>
              <a:t>humano</a:t>
            </a:r>
            <a:r>
              <a:rPr lang="en-US" dirty="0" smtClean="0"/>
              <a:t>.</a:t>
            </a:r>
          </a:p>
          <a:p>
            <a:r>
              <a:rPr lang="en-US" dirty="0" smtClean="0"/>
              <a:t>La </a:t>
            </a:r>
            <a:r>
              <a:rPr lang="en-US" dirty="0" err="1" smtClean="0"/>
              <a:t>mayoría</a:t>
            </a:r>
            <a:r>
              <a:rPr lang="en-US" dirty="0" smtClean="0"/>
              <a:t> de </a:t>
            </a:r>
            <a:r>
              <a:rPr lang="en-US" dirty="0" err="1" smtClean="0"/>
              <a:t>insectos</a:t>
            </a:r>
            <a:r>
              <a:rPr lang="en-US" dirty="0"/>
              <a:t> </a:t>
            </a:r>
            <a:r>
              <a:rPr lang="en-US" dirty="0" smtClean="0"/>
              <a:t>son </a:t>
            </a:r>
            <a:r>
              <a:rPr lang="en-US" dirty="0" err="1" smtClean="0"/>
              <a:t>inadecuados</a:t>
            </a:r>
            <a:r>
              <a:rPr lang="en-US" dirty="0" smtClean="0"/>
              <a:t>, </a:t>
            </a:r>
            <a:r>
              <a:rPr lang="en-US" dirty="0" err="1" smtClean="0"/>
              <a:t>excepto</a:t>
            </a:r>
            <a:r>
              <a:rPr lang="en-US" dirty="0" smtClean="0"/>
              <a:t> la </a:t>
            </a:r>
            <a:r>
              <a:rPr lang="en-US" dirty="0" err="1" smtClean="0"/>
              <a:t>langosta</a:t>
            </a:r>
            <a:r>
              <a:rPr lang="en-US" dirty="0" smtClean="0"/>
              <a:t>, </a:t>
            </a:r>
            <a:r>
              <a:rPr lang="en-US" dirty="0" err="1" smtClean="0"/>
              <a:t>grillos</a:t>
            </a:r>
            <a:r>
              <a:rPr lang="en-US" dirty="0" smtClean="0"/>
              <a:t> y </a:t>
            </a:r>
            <a:r>
              <a:rPr lang="en-US" dirty="0" err="1" smtClean="0"/>
              <a:t>saltamontes</a:t>
            </a:r>
            <a:r>
              <a:rPr lang="en-US" dirty="0" smtClean="0"/>
              <a:t>.</a:t>
            </a:r>
          </a:p>
          <a:p>
            <a:r>
              <a:rPr lang="en-US" dirty="0" smtClean="0">
                <a:solidFill>
                  <a:srgbClr val="FF0000"/>
                </a:solidFill>
              </a:rPr>
              <a:t>La </a:t>
            </a:r>
            <a:r>
              <a:rPr lang="en-US" dirty="0" err="1" smtClean="0">
                <a:solidFill>
                  <a:srgbClr val="FF0000"/>
                </a:solidFill>
              </a:rPr>
              <a:t>sublimación</a:t>
            </a:r>
            <a:r>
              <a:rPr lang="en-US" dirty="0" smtClean="0">
                <a:solidFill>
                  <a:srgbClr val="FF0000"/>
                </a:solidFill>
              </a:rPr>
              <a:t> de </a:t>
            </a:r>
            <a:r>
              <a:rPr lang="en-US" dirty="0" err="1" smtClean="0">
                <a:solidFill>
                  <a:srgbClr val="FF0000"/>
                </a:solidFill>
              </a:rPr>
              <a:t>una</a:t>
            </a:r>
            <a:r>
              <a:rPr lang="en-US" dirty="0" smtClean="0">
                <a:solidFill>
                  <a:srgbClr val="FF0000"/>
                </a:solidFill>
              </a:rPr>
              <a:t> </a:t>
            </a:r>
            <a:r>
              <a:rPr lang="en-US" dirty="0" err="1" smtClean="0">
                <a:solidFill>
                  <a:srgbClr val="FF0000"/>
                </a:solidFill>
              </a:rPr>
              <a:t>sociedad</a:t>
            </a:r>
            <a:r>
              <a:rPr lang="en-US" dirty="0" smtClean="0">
                <a:solidFill>
                  <a:srgbClr val="FF0000"/>
                </a:solidFill>
              </a:rPr>
              <a:t> sacrificial.</a:t>
            </a:r>
            <a:endParaRPr lang="es-PE" dirty="0">
              <a:solidFill>
                <a:srgbClr val="FF0000"/>
              </a:solidFill>
            </a:endParaRPr>
          </a:p>
        </p:txBody>
      </p:sp>
    </p:spTree>
    <p:extLst>
      <p:ext uri="{BB962C8B-B14F-4D97-AF65-F5344CB8AC3E}">
        <p14:creationId xmlns:p14="http://schemas.microsoft.com/office/powerpoint/2010/main" val="179780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Aztecas</a:t>
            </a:r>
            <a:endParaRPr lang="es-PE" dirty="0"/>
          </a:p>
        </p:txBody>
      </p:sp>
      <p:sp>
        <p:nvSpPr>
          <p:cNvPr id="3" name="Marcador de contenido 2"/>
          <p:cNvSpPr>
            <a:spLocks noGrp="1"/>
          </p:cNvSpPr>
          <p:nvPr>
            <p:ph idx="1"/>
          </p:nvPr>
        </p:nvSpPr>
        <p:spPr/>
        <p:txBody>
          <a:bodyPr/>
          <a:lstStyle/>
          <a:p>
            <a:r>
              <a:rPr lang="en-US" dirty="0" smtClean="0"/>
              <a:t>Los que </a:t>
            </a:r>
            <a:r>
              <a:rPr lang="en-US" dirty="0" err="1" smtClean="0"/>
              <a:t>abusan</a:t>
            </a:r>
            <a:r>
              <a:rPr lang="en-US" dirty="0" smtClean="0"/>
              <a:t> de las </a:t>
            </a:r>
            <a:r>
              <a:rPr lang="en-US" dirty="0" err="1" smtClean="0"/>
              <a:t>bebidas</a:t>
            </a:r>
            <a:r>
              <a:rPr lang="en-US" dirty="0" smtClean="0"/>
              <a:t> </a:t>
            </a:r>
            <a:r>
              <a:rPr lang="en-US" dirty="0" err="1" smtClean="0"/>
              <a:t>alcoholicas</a:t>
            </a:r>
            <a:r>
              <a:rPr lang="en-US" dirty="0" smtClean="0"/>
              <a:t> </a:t>
            </a:r>
            <a:r>
              <a:rPr lang="en-US" dirty="0" err="1" smtClean="0"/>
              <a:t>en</a:t>
            </a:r>
            <a:r>
              <a:rPr lang="en-US" dirty="0" smtClean="0"/>
              <a:t> </a:t>
            </a:r>
            <a:r>
              <a:rPr lang="en-US" dirty="0" err="1" smtClean="0"/>
              <a:t>público</a:t>
            </a:r>
            <a:r>
              <a:rPr lang="en-US" dirty="0" smtClean="0"/>
              <a:t> son </a:t>
            </a:r>
            <a:r>
              <a:rPr lang="en-US" dirty="0" err="1" smtClean="0"/>
              <a:t>condenados</a:t>
            </a:r>
            <a:r>
              <a:rPr lang="en-US" dirty="0" smtClean="0"/>
              <a:t> a </a:t>
            </a:r>
            <a:r>
              <a:rPr lang="en-US" dirty="0" err="1" smtClean="0"/>
              <a:t>muerte</a:t>
            </a:r>
            <a:r>
              <a:rPr lang="en-US" dirty="0" smtClean="0"/>
              <a:t>. </a:t>
            </a:r>
            <a:r>
              <a:rPr lang="en-US" dirty="0" err="1" smtClean="0"/>
              <a:t>Ello</a:t>
            </a:r>
            <a:r>
              <a:rPr lang="en-US" dirty="0" smtClean="0"/>
              <a:t> </a:t>
            </a:r>
            <a:r>
              <a:rPr lang="en-US" dirty="0" err="1" smtClean="0"/>
              <a:t>porque</a:t>
            </a:r>
            <a:r>
              <a:rPr lang="en-US" dirty="0" smtClean="0"/>
              <a:t> la </a:t>
            </a:r>
            <a:r>
              <a:rPr lang="en-US" dirty="0" err="1" smtClean="0"/>
              <a:t>embriaguez</a:t>
            </a:r>
            <a:r>
              <a:rPr lang="en-US" dirty="0" smtClean="0"/>
              <a:t> se </a:t>
            </a:r>
            <a:r>
              <a:rPr lang="en-US" dirty="0" err="1" smtClean="0"/>
              <a:t>asociaba</a:t>
            </a:r>
            <a:r>
              <a:rPr lang="en-US" dirty="0" smtClean="0"/>
              <a:t> al </a:t>
            </a:r>
            <a:r>
              <a:rPr lang="en-US" dirty="0" err="1" smtClean="0"/>
              <a:t>robo</a:t>
            </a:r>
            <a:r>
              <a:rPr lang="en-US" dirty="0" smtClean="0"/>
              <a:t>. </a:t>
            </a:r>
          </a:p>
          <a:p>
            <a:r>
              <a:rPr lang="en-US" dirty="0" smtClean="0"/>
              <a:t>Los </a:t>
            </a:r>
            <a:r>
              <a:rPr lang="en-US" dirty="0" err="1" smtClean="0"/>
              <a:t>castigos</a:t>
            </a:r>
            <a:r>
              <a:rPr lang="en-US" dirty="0" smtClean="0"/>
              <a:t> y </a:t>
            </a:r>
            <a:r>
              <a:rPr lang="en-US" dirty="0" err="1" smtClean="0"/>
              <a:t>penas</a:t>
            </a:r>
            <a:r>
              <a:rPr lang="en-US" dirty="0" smtClean="0"/>
              <a:t> </a:t>
            </a:r>
            <a:r>
              <a:rPr lang="en-US" dirty="0" err="1" smtClean="0"/>
              <a:t>eran</a:t>
            </a:r>
            <a:r>
              <a:rPr lang="en-US" dirty="0" smtClean="0"/>
              <a:t> </a:t>
            </a:r>
            <a:r>
              <a:rPr lang="en-US" dirty="0" err="1" smtClean="0"/>
              <a:t>sumamente</a:t>
            </a:r>
            <a:r>
              <a:rPr lang="en-US" dirty="0" smtClean="0"/>
              <a:t> </a:t>
            </a:r>
            <a:r>
              <a:rPr lang="en-US" dirty="0" err="1" smtClean="0"/>
              <a:t>severos</a:t>
            </a:r>
            <a:r>
              <a:rPr lang="en-US" dirty="0" smtClean="0"/>
              <a:t> y </a:t>
            </a:r>
            <a:r>
              <a:rPr lang="en-US" dirty="0" err="1" smtClean="0"/>
              <a:t>los</a:t>
            </a:r>
            <a:r>
              <a:rPr lang="en-US" dirty="0" smtClean="0"/>
              <a:t> </a:t>
            </a:r>
            <a:r>
              <a:rPr lang="en-US" dirty="0" err="1" smtClean="0"/>
              <a:t>menores</a:t>
            </a:r>
            <a:r>
              <a:rPr lang="en-US" dirty="0" smtClean="0"/>
              <a:t> de </a:t>
            </a:r>
            <a:r>
              <a:rPr lang="en-US" dirty="0" err="1" smtClean="0"/>
              <a:t>edad</a:t>
            </a:r>
            <a:r>
              <a:rPr lang="en-US" dirty="0" smtClean="0"/>
              <a:t> no </a:t>
            </a:r>
            <a:r>
              <a:rPr lang="en-US" dirty="0" err="1" smtClean="0"/>
              <a:t>eran</a:t>
            </a:r>
            <a:r>
              <a:rPr lang="en-US" dirty="0" smtClean="0"/>
              <a:t> </a:t>
            </a:r>
            <a:r>
              <a:rPr lang="en-US" dirty="0" err="1" smtClean="0"/>
              <a:t>ajenos</a:t>
            </a:r>
            <a:r>
              <a:rPr lang="en-US" dirty="0" smtClean="0"/>
              <a:t> a </a:t>
            </a:r>
            <a:r>
              <a:rPr lang="en-US" dirty="0" err="1" smtClean="0"/>
              <a:t>tal</a:t>
            </a:r>
            <a:r>
              <a:rPr lang="en-US" dirty="0" smtClean="0"/>
              <a:t> regimen. </a:t>
            </a:r>
            <a:r>
              <a:rPr lang="en-US" dirty="0" err="1" smtClean="0"/>
              <a:t>Algunos</a:t>
            </a:r>
            <a:r>
              <a:rPr lang="en-US" dirty="0" smtClean="0"/>
              <a:t> </a:t>
            </a:r>
            <a:r>
              <a:rPr lang="en-US" dirty="0" err="1" smtClean="0"/>
              <a:t>ejemplos</a:t>
            </a:r>
            <a:r>
              <a:rPr lang="en-US" dirty="0" smtClean="0"/>
              <a:t> de </a:t>
            </a:r>
            <a:r>
              <a:rPr lang="en-US" dirty="0" err="1" smtClean="0"/>
              <a:t>medidas</a:t>
            </a:r>
            <a:r>
              <a:rPr lang="en-US" dirty="0" smtClean="0"/>
              <a:t> </a:t>
            </a:r>
            <a:r>
              <a:rPr lang="en-US" dirty="0" err="1" smtClean="0"/>
              <a:t>disciplinarias</a:t>
            </a:r>
            <a:r>
              <a:rPr lang="en-US" dirty="0" smtClean="0"/>
              <a:t> </a:t>
            </a:r>
            <a:r>
              <a:rPr lang="en-US" dirty="0" err="1" smtClean="0"/>
              <a:t>incluyen</a:t>
            </a:r>
            <a:r>
              <a:rPr lang="en-US" dirty="0" smtClean="0"/>
              <a:t> el azote con </a:t>
            </a:r>
            <a:r>
              <a:rPr lang="en-US" dirty="0" err="1" smtClean="0"/>
              <a:t>plantas</a:t>
            </a:r>
            <a:r>
              <a:rPr lang="en-US" dirty="0" smtClean="0"/>
              <a:t> con </a:t>
            </a:r>
            <a:r>
              <a:rPr lang="en-US" dirty="0" err="1" smtClean="0"/>
              <a:t>espinas</a:t>
            </a:r>
            <a:r>
              <a:rPr lang="en-US" dirty="0" smtClean="0"/>
              <a:t>, </a:t>
            </a:r>
            <a:r>
              <a:rPr lang="en-US" dirty="0" err="1" smtClean="0"/>
              <a:t>hacerlos</a:t>
            </a:r>
            <a:r>
              <a:rPr lang="en-US" dirty="0" smtClean="0"/>
              <a:t> aspirer el </a:t>
            </a:r>
            <a:r>
              <a:rPr lang="en-US" dirty="0" err="1" smtClean="0"/>
              <a:t>humo</a:t>
            </a:r>
            <a:r>
              <a:rPr lang="en-US" dirty="0" smtClean="0"/>
              <a:t> del </a:t>
            </a:r>
            <a:r>
              <a:rPr lang="en-US" dirty="0" err="1" smtClean="0"/>
              <a:t>hervor</a:t>
            </a:r>
            <a:r>
              <a:rPr lang="en-US" dirty="0" smtClean="0"/>
              <a:t> de </a:t>
            </a:r>
            <a:r>
              <a:rPr lang="en-US" dirty="0" err="1" smtClean="0"/>
              <a:t>chiles</a:t>
            </a:r>
            <a:r>
              <a:rPr lang="en-US" dirty="0" smtClean="0"/>
              <a:t> </a:t>
            </a:r>
            <a:r>
              <a:rPr lang="en-US" dirty="0" err="1" smtClean="0"/>
              <a:t>hervidos</a:t>
            </a:r>
            <a:r>
              <a:rPr lang="en-US" dirty="0" smtClean="0"/>
              <a:t>, </a:t>
            </a:r>
            <a:r>
              <a:rPr lang="en-US" dirty="0" err="1" smtClean="0"/>
              <a:t>ser</a:t>
            </a:r>
            <a:r>
              <a:rPr lang="en-US" dirty="0" smtClean="0"/>
              <a:t> </a:t>
            </a:r>
            <a:r>
              <a:rPr lang="en-US" dirty="0" err="1" smtClean="0"/>
              <a:t>atados</a:t>
            </a:r>
            <a:r>
              <a:rPr lang="en-US" dirty="0" smtClean="0"/>
              <a:t> a </a:t>
            </a:r>
            <a:r>
              <a:rPr lang="en-US" dirty="0" err="1" smtClean="0"/>
              <a:t>árboles</a:t>
            </a:r>
            <a:r>
              <a:rPr lang="en-US" dirty="0" smtClean="0"/>
              <a:t> </a:t>
            </a:r>
            <a:r>
              <a:rPr lang="en-US" dirty="0" err="1" smtClean="0"/>
              <a:t>por</a:t>
            </a:r>
            <a:r>
              <a:rPr lang="en-US" dirty="0" smtClean="0"/>
              <a:t> </a:t>
            </a:r>
            <a:r>
              <a:rPr lang="en-US" dirty="0" err="1" smtClean="0"/>
              <a:t>todo</a:t>
            </a:r>
            <a:r>
              <a:rPr lang="en-US" dirty="0" smtClean="0"/>
              <a:t> el </a:t>
            </a:r>
            <a:r>
              <a:rPr lang="en-US" dirty="0" err="1" smtClean="0"/>
              <a:t>día</a:t>
            </a:r>
            <a:r>
              <a:rPr lang="en-US" dirty="0" smtClean="0"/>
              <a:t> o </a:t>
            </a:r>
            <a:r>
              <a:rPr lang="en-US" dirty="0" err="1" smtClean="0"/>
              <a:t>incluso</a:t>
            </a:r>
            <a:r>
              <a:rPr lang="en-US" dirty="0" smtClean="0"/>
              <a:t> la </a:t>
            </a:r>
            <a:r>
              <a:rPr lang="en-US" dirty="0" err="1" smtClean="0"/>
              <a:t>esclavitud</a:t>
            </a:r>
            <a:r>
              <a:rPr lang="en-US" dirty="0" smtClean="0"/>
              <a:t>; </a:t>
            </a:r>
            <a:r>
              <a:rPr lang="en-US" dirty="0" err="1" smtClean="0"/>
              <a:t>todo</a:t>
            </a:r>
            <a:r>
              <a:rPr lang="en-US" dirty="0" smtClean="0"/>
              <a:t> </a:t>
            </a:r>
            <a:r>
              <a:rPr lang="en-US" dirty="0" err="1" smtClean="0"/>
              <a:t>ello</a:t>
            </a:r>
            <a:r>
              <a:rPr lang="en-US" dirty="0" smtClean="0"/>
              <a:t> con el fin de </a:t>
            </a:r>
            <a:r>
              <a:rPr lang="en-US" dirty="0" err="1" smtClean="0"/>
              <a:t>inculcar</a:t>
            </a:r>
            <a:r>
              <a:rPr lang="en-US" dirty="0" smtClean="0"/>
              <a:t> la </a:t>
            </a:r>
            <a:r>
              <a:rPr lang="en-US" dirty="0" err="1" smtClean="0"/>
              <a:t>disciplina</a:t>
            </a:r>
            <a:r>
              <a:rPr lang="en-US" dirty="0" smtClean="0"/>
              <a:t>. </a:t>
            </a:r>
          </a:p>
          <a:p>
            <a:endParaRPr lang="es-PE" dirty="0"/>
          </a:p>
        </p:txBody>
      </p:sp>
    </p:spTree>
    <p:extLst>
      <p:ext uri="{BB962C8B-B14F-4D97-AF65-F5344CB8AC3E}">
        <p14:creationId xmlns:p14="http://schemas.microsoft.com/office/powerpoint/2010/main" val="352568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Incas</a:t>
            </a:r>
            <a:endParaRPr lang="es-PE" dirty="0"/>
          </a:p>
        </p:txBody>
      </p:sp>
      <p:sp>
        <p:nvSpPr>
          <p:cNvPr id="3" name="Marcador de contenido 2"/>
          <p:cNvSpPr>
            <a:spLocks noGrp="1"/>
          </p:cNvSpPr>
          <p:nvPr>
            <p:ph idx="1"/>
          </p:nvPr>
        </p:nvSpPr>
        <p:spPr/>
        <p:txBody>
          <a:bodyPr/>
          <a:lstStyle/>
          <a:p>
            <a:r>
              <a:rPr lang="en-US" dirty="0" smtClean="0"/>
              <a:t>No </a:t>
            </a:r>
            <a:r>
              <a:rPr lang="en-US" dirty="0" err="1" smtClean="0"/>
              <a:t>robar</a:t>
            </a:r>
            <a:r>
              <a:rPr lang="en-US" dirty="0" smtClean="0"/>
              <a:t>, no </a:t>
            </a:r>
            <a:r>
              <a:rPr lang="en-US" dirty="0" err="1" smtClean="0"/>
              <a:t>mentir</a:t>
            </a:r>
            <a:r>
              <a:rPr lang="en-US" dirty="0" smtClean="0"/>
              <a:t>, no </a:t>
            </a:r>
            <a:r>
              <a:rPr lang="en-US" dirty="0" err="1" smtClean="0"/>
              <a:t>ser</a:t>
            </a:r>
            <a:r>
              <a:rPr lang="en-US" dirty="0" smtClean="0"/>
              <a:t> </a:t>
            </a:r>
            <a:r>
              <a:rPr lang="en-US" dirty="0" err="1" smtClean="0"/>
              <a:t>flojo</a:t>
            </a:r>
            <a:r>
              <a:rPr lang="en-US" dirty="0" smtClean="0"/>
              <a:t>.</a:t>
            </a:r>
          </a:p>
          <a:p>
            <a:r>
              <a:rPr lang="en-US" dirty="0" err="1" smtClean="0"/>
              <a:t>Reciprocidad</a:t>
            </a:r>
            <a:r>
              <a:rPr lang="en-US" dirty="0" smtClean="0"/>
              <a:t> / </a:t>
            </a:r>
            <a:r>
              <a:rPr lang="en-US" dirty="0" err="1" smtClean="0"/>
              <a:t>redistribución</a:t>
            </a:r>
            <a:endParaRPr lang="es-PE" dirty="0"/>
          </a:p>
        </p:txBody>
      </p:sp>
    </p:spTree>
    <p:extLst>
      <p:ext uri="{BB962C8B-B14F-4D97-AF65-F5344CB8AC3E}">
        <p14:creationId xmlns:p14="http://schemas.microsoft.com/office/powerpoint/2010/main" val="324003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Vikingos</a:t>
            </a:r>
            <a:endParaRPr lang="es-PE" dirty="0"/>
          </a:p>
        </p:txBody>
      </p:sp>
      <p:sp>
        <p:nvSpPr>
          <p:cNvPr id="3" name="Marcador de contenido 2"/>
          <p:cNvSpPr>
            <a:spLocks noGrp="1"/>
          </p:cNvSpPr>
          <p:nvPr>
            <p:ph idx="1"/>
          </p:nvPr>
        </p:nvSpPr>
        <p:spPr/>
        <p:txBody>
          <a:bodyPr>
            <a:normAutofit fontScale="92500"/>
          </a:bodyPr>
          <a:lstStyle/>
          <a:p>
            <a:r>
              <a:rPr lang="es-PE" dirty="0" smtClean="0"/>
              <a:t>Existe un complejo sistema de honor y justicia. Los castigos pueden ser muy cruentos. Se pueden resolver disputas mediante pagos compensatorios o duelos a muerte. En algunos casos se puede condenar al ostracismo, por lo que el sujeto puede ser asesinado sin represalias. </a:t>
            </a:r>
          </a:p>
          <a:p>
            <a:r>
              <a:rPr lang="es-PE" dirty="0" smtClean="0"/>
              <a:t>Aquel que coma hasta que su cinturón no soporte más es condenado a muerte. Aquel que beba y se emborrache podría tener el mismo desenlace. </a:t>
            </a:r>
          </a:p>
          <a:p>
            <a:r>
              <a:rPr lang="es-PE" dirty="0" smtClean="0"/>
              <a:t>Si alguien te insulta puedes reclamar una compensación financiera. “</a:t>
            </a:r>
            <a:r>
              <a:rPr lang="es-PE" dirty="0" err="1" smtClean="0"/>
              <a:t>Ergi</a:t>
            </a:r>
            <a:r>
              <a:rPr lang="es-PE" dirty="0" smtClean="0"/>
              <a:t>, </a:t>
            </a:r>
            <a:r>
              <a:rPr lang="es-PE" dirty="0" err="1" smtClean="0"/>
              <a:t>argr</a:t>
            </a:r>
            <a:r>
              <a:rPr lang="es-PE" dirty="0" smtClean="0"/>
              <a:t>, </a:t>
            </a:r>
            <a:r>
              <a:rPr lang="es-PE" dirty="0" err="1" smtClean="0"/>
              <a:t>ragr</a:t>
            </a:r>
            <a:r>
              <a:rPr lang="es-PE" dirty="0" smtClean="0"/>
              <a:t>”. Referirse a alguien como cobarde o afeminado es un gran deshonor en esta sociedad. Se espera que al recibir este tipo de ofensa, el agredido mate al ofensor de modo inmediato. </a:t>
            </a:r>
            <a:endParaRPr lang="es-PE" dirty="0"/>
          </a:p>
        </p:txBody>
      </p:sp>
    </p:spTree>
    <p:extLst>
      <p:ext uri="{BB962C8B-B14F-4D97-AF65-F5344CB8AC3E}">
        <p14:creationId xmlns:p14="http://schemas.microsoft.com/office/powerpoint/2010/main" val="2688208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1224</Words>
  <Application>Microsoft Office PowerPoint</Application>
  <PresentationFormat>Panorámica</PresentationFormat>
  <Paragraphs>46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La Justicia antes de la Filosofía Política</vt:lpstr>
      <vt:lpstr>Presentación de PowerPoint</vt:lpstr>
      <vt:lpstr>Egipto</vt:lpstr>
      <vt:lpstr>Hammurabi</vt:lpstr>
      <vt:lpstr>Hititas</vt:lpstr>
      <vt:lpstr>Antiguo Testamento </vt:lpstr>
      <vt:lpstr>Aztecas</vt:lpstr>
      <vt:lpstr>Incas</vt:lpstr>
      <vt:lpstr>Vikingos</vt:lpstr>
      <vt:lpstr>Presentación de PowerPoint</vt:lpstr>
      <vt:lpstr>Grecia</vt:lpstr>
      <vt:lpstr>Roma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Justicia antes de la Filosofía Política</dc:title>
  <dc:creator>Usuario de Windows</dc:creator>
  <cp:lastModifiedBy>Usuario de Windows</cp:lastModifiedBy>
  <cp:revision>20</cp:revision>
  <dcterms:created xsi:type="dcterms:W3CDTF">2019-08-05T04:24:04Z</dcterms:created>
  <dcterms:modified xsi:type="dcterms:W3CDTF">2019-08-14T16:44:13Z</dcterms:modified>
</cp:coreProperties>
</file>