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8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1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0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39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6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4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1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0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7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9712-D897-4186-B940-61CE64542C64}" type="datetimeFigureOut">
              <a:rPr lang="es-PE" smtClean="0"/>
              <a:t>17/09/2023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4658370"/>
            <a:ext cx="11617622" cy="1892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4" y="898784"/>
            <a:ext cx="6188150" cy="35499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212" y="175770"/>
            <a:ext cx="3432877" cy="4482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56930" y="5061098"/>
            <a:ext cx="10483703" cy="1489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3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94" y="205894"/>
            <a:ext cx="8963968" cy="64500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783032" y="6251943"/>
            <a:ext cx="2402959" cy="40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643394" y="104503"/>
            <a:ext cx="8542597" cy="2795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9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4" y="0"/>
            <a:ext cx="10768585" cy="62461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15869" y="5826642"/>
            <a:ext cx="1130060" cy="41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09451" y="4180114"/>
            <a:ext cx="10541726" cy="2066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39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1" y="285749"/>
            <a:ext cx="11389427" cy="18832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0" y="2382800"/>
            <a:ext cx="8974877" cy="40295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88100" y="-1"/>
            <a:ext cx="2403956" cy="63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508742" y="1620686"/>
            <a:ext cx="8239975" cy="54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378994" y="6003537"/>
            <a:ext cx="3211033" cy="62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59291" y="731520"/>
            <a:ext cx="11527909" cy="1437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750423" y="2677886"/>
            <a:ext cx="1854926" cy="339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8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" y="1696446"/>
            <a:ext cx="11667545" cy="389627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6688" y="1696446"/>
            <a:ext cx="8314661" cy="578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859618" y="4758624"/>
            <a:ext cx="7495954" cy="53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40971" y="2155371"/>
            <a:ext cx="10215155" cy="522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13657" y="2677886"/>
            <a:ext cx="11199223" cy="2617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2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" y="928908"/>
            <a:ext cx="12069338" cy="45574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 flipV="1">
            <a:off x="122662" y="928908"/>
            <a:ext cx="1637414" cy="41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2381693" y="4969660"/>
            <a:ext cx="9484242" cy="665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532811" y="1339702"/>
            <a:ext cx="1894115" cy="423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760076" y="2207623"/>
            <a:ext cx="1166004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79714" y="3135087"/>
            <a:ext cx="10886221" cy="462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74320" y="3598058"/>
            <a:ext cx="1485756" cy="516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982789" y="4493623"/>
            <a:ext cx="5883146" cy="476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74320" y="4969660"/>
            <a:ext cx="2107373" cy="516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8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" y="1084521"/>
            <a:ext cx="11827202" cy="38064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" y="4890977"/>
            <a:ext cx="11323254" cy="56507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378995" y="4890977"/>
            <a:ext cx="4128720" cy="56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0446" y="888274"/>
            <a:ext cx="11711217" cy="1123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64777" y="2899954"/>
            <a:ext cx="5721532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547257" y="3291841"/>
            <a:ext cx="932688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00446" y="3814355"/>
            <a:ext cx="4833257" cy="470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1286309" y="3814355"/>
            <a:ext cx="587828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00446" y="4284617"/>
            <a:ext cx="1306285" cy="470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95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3" y="523432"/>
            <a:ext cx="8931069" cy="51968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10402" y="319032"/>
            <a:ext cx="5604797" cy="59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9399180" y="5311516"/>
            <a:ext cx="124229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903029" y="523432"/>
            <a:ext cx="1959428" cy="390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08514" y="1214846"/>
            <a:ext cx="7667897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710402" y="1605814"/>
            <a:ext cx="1320181" cy="39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944983" y="2978331"/>
            <a:ext cx="257338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03566" y="3357154"/>
            <a:ext cx="1737360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903029" y="3357154"/>
            <a:ext cx="2573382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710402" y="3709851"/>
            <a:ext cx="2038638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4637314" y="4389120"/>
            <a:ext cx="2468880" cy="326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518366" y="4715691"/>
            <a:ext cx="3958045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5630091" y="5447211"/>
            <a:ext cx="3769089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2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26" y="254073"/>
            <a:ext cx="7953818" cy="645309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55726" y="49672"/>
            <a:ext cx="6656646" cy="43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02674" y="254073"/>
            <a:ext cx="8106870" cy="154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048103" y="1384663"/>
            <a:ext cx="92746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075611" y="2677886"/>
            <a:ext cx="5617029" cy="313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955726" y="2978331"/>
            <a:ext cx="5895051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103120" y="4807131"/>
            <a:ext cx="3017520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017520" y="5421086"/>
            <a:ext cx="4532811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8294914" y="5421086"/>
            <a:ext cx="1397726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55726" y="5695406"/>
            <a:ext cx="3256354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5342709" y="5695406"/>
            <a:ext cx="3958045" cy="28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3762103" y="6283234"/>
            <a:ext cx="5799908" cy="326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00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1" y="2054851"/>
            <a:ext cx="10774774" cy="21131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4931" y="1646051"/>
            <a:ext cx="8966902" cy="77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678864" y="3759162"/>
            <a:ext cx="7591647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971109" y="2424223"/>
            <a:ext cx="6884125" cy="449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87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1" y="1106007"/>
            <a:ext cx="11027299" cy="43591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82389" y="1933303"/>
            <a:ext cx="8993951" cy="44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40080" y="2416629"/>
            <a:ext cx="7981406" cy="41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49086" y="3291840"/>
            <a:ext cx="412786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1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" y="2461991"/>
            <a:ext cx="11464967" cy="313073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423" y="2461991"/>
            <a:ext cx="1828800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336465" y="3827721"/>
            <a:ext cx="4210493" cy="44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194390" y="4596810"/>
            <a:ext cx="10352568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95422" y="5085908"/>
            <a:ext cx="10951535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18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2283120"/>
            <a:ext cx="11192668" cy="133194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439" y="2283120"/>
            <a:ext cx="1488891" cy="4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792685" y="2700669"/>
            <a:ext cx="3122023" cy="447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95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6" y="245323"/>
            <a:ext cx="9757033" cy="66126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08073" y="40922"/>
            <a:ext cx="6570921" cy="618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275906" y="659219"/>
            <a:ext cx="3949237" cy="372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75906" y="1463040"/>
            <a:ext cx="9757033" cy="1877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275907" y="3340598"/>
            <a:ext cx="1676300" cy="330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75906" y="4480560"/>
            <a:ext cx="9757033" cy="1175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1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3" y="542926"/>
            <a:ext cx="11045393" cy="47520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6447" y="871870"/>
            <a:ext cx="11376837" cy="595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76447" y="1467293"/>
            <a:ext cx="1786269" cy="489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48782" y="2874335"/>
            <a:ext cx="11045393" cy="37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8781" y="3202172"/>
            <a:ext cx="4335870" cy="455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506047" y="2298405"/>
            <a:ext cx="3016102" cy="423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16715" y="4100623"/>
            <a:ext cx="4953665" cy="398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2" y="332709"/>
            <a:ext cx="10947849" cy="602556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632557" y="5911702"/>
            <a:ext cx="849133" cy="29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65544" y="332708"/>
            <a:ext cx="8420985" cy="432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60428" y="4185238"/>
            <a:ext cx="7552660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33842" y="5907713"/>
            <a:ext cx="10098714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848446" y="5457156"/>
            <a:ext cx="6633243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4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31" y="2827098"/>
            <a:ext cx="9202880" cy="2252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23" y="5527269"/>
            <a:ext cx="10115085" cy="8947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50" y="63795"/>
            <a:ext cx="9068269" cy="2548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49050" y="2754996"/>
            <a:ext cx="5234522" cy="5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02547" y="4670628"/>
            <a:ext cx="3514771" cy="480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99923" y="5455167"/>
            <a:ext cx="4314068" cy="435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020185" y="111969"/>
            <a:ext cx="6613452" cy="31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83571" y="2936021"/>
            <a:ext cx="3996191" cy="338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688731" y="3319901"/>
            <a:ext cx="9091031" cy="688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299923" y="5599371"/>
            <a:ext cx="10029164" cy="893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6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9" y="995627"/>
            <a:ext cx="10909338" cy="38528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7499" y="323394"/>
            <a:ext cx="6188482" cy="112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783033" y="2255536"/>
            <a:ext cx="3593804" cy="445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76445" y="2808429"/>
            <a:ext cx="6379536" cy="338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9217" y="4514905"/>
            <a:ext cx="5741583" cy="333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526233" y="3896299"/>
            <a:ext cx="850604" cy="399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0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74" y="410793"/>
            <a:ext cx="10108878" cy="53095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18" y="6310533"/>
            <a:ext cx="4530761" cy="5474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5906" y="206392"/>
            <a:ext cx="3147238" cy="55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963197" y="5311516"/>
            <a:ext cx="409418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23144" y="206391"/>
            <a:ext cx="6553200" cy="559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86658" y="3840736"/>
            <a:ext cx="8137286" cy="369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254974" y="785064"/>
            <a:ext cx="9721370" cy="515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75906" y="4230014"/>
            <a:ext cx="9548038" cy="1490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59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2" y="1850064"/>
            <a:ext cx="11408937" cy="23391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4102" y="1441264"/>
            <a:ext cx="7699172" cy="87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6128570" y="3763925"/>
            <a:ext cx="552471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571460" y="2834766"/>
            <a:ext cx="6261580" cy="48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24101" y="3317357"/>
            <a:ext cx="11408938" cy="871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91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05" y="208441"/>
            <a:ext cx="8630138" cy="30663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7" y="3125674"/>
            <a:ext cx="7884353" cy="37323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409896" y="6449200"/>
            <a:ext cx="230826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82297" y="208441"/>
            <a:ext cx="5062782" cy="386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633637" y="1795627"/>
            <a:ext cx="1084520" cy="309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787654" y="2105247"/>
            <a:ext cx="1825257" cy="361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64829" y="3769796"/>
            <a:ext cx="5295857" cy="370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114040" y="4140529"/>
            <a:ext cx="2144826" cy="32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965759" y="4753860"/>
            <a:ext cx="8000891" cy="577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65759" y="5334186"/>
            <a:ext cx="819971" cy="285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114040" y="5906685"/>
            <a:ext cx="1415969" cy="3717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4038112" y="6192061"/>
            <a:ext cx="980455" cy="25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6329018" y="6449201"/>
            <a:ext cx="832385" cy="40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8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Panorámica</PresentationFormat>
  <Paragraphs>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23</cp:revision>
  <dcterms:created xsi:type="dcterms:W3CDTF">2023-09-17T14:25:44Z</dcterms:created>
  <dcterms:modified xsi:type="dcterms:W3CDTF">2023-09-17T18:06:44Z</dcterms:modified>
</cp:coreProperties>
</file>