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286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5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19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10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39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867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443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12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007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70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7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9712-D897-4186-B940-61CE64542C64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14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1" y="4658370"/>
            <a:ext cx="11617622" cy="18925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84" y="898784"/>
            <a:ext cx="6188150" cy="35499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212" y="175770"/>
            <a:ext cx="3432877" cy="44826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56930" y="5061098"/>
            <a:ext cx="10483703" cy="1489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634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94" y="205894"/>
            <a:ext cx="8963968" cy="645008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783032" y="6251943"/>
            <a:ext cx="2402959" cy="404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643394" y="104503"/>
            <a:ext cx="8542597" cy="2795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592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44" y="0"/>
            <a:ext cx="10768585" cy="624618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015869" y="5826642"/>
            <a:ext cx="1130060" cy="41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09451" y="4180114"/>
            <a:ext cx="10541726" cy="20660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639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1" y="285749"/>
            <a:ext cx="11389427" cy="188329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00" y="2382800"/>
            <a:ext cx="8974877" cy="402953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88100" y="-1"/>
            <a:ext cx="2403956" cy="637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508742" y="1620686"/>
            <a:ext cx="8239975" cy="548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7378994" y="6003537"/>
            <a:ext cx="3211033" cy="62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59291" y="731520"/>
            <a:ext cx="11527909" cy="1437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750423" y="2677886"/>
            <a:ext cx="1854926" cy="3396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88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" y="1696446"/>
            <a:ext cx="11667545" cy="389627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16688" y="1696446"/>
            <a:ext cx="8314661" cy="578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3859618" y="4758624"/>
            <a:ext cx="7495954" cy="536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240971" y="2155371"/>
            <a:ext cx="10215155" cy="522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13657" y="2677886"/>
            <a:ext cx="11199223" cy="2617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621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" y="928908"/>
            <a:ext cx="12069338" cy="455749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 flipV="1">
            <a:off x="122662" y="928908"/>
            <a:ext cx="1637414" cy="41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 flipV="1">
            <a:off x="2381693" y="4969660"/>
            <a:ext cx="9484242" cy="665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532811" y="1339702"/>
            <a:ext cx="1894115" cy="4237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760076" y="2207623"/>
            <a:ext cx="1166004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979714" y="3135087"/>
            <a:ext cx="10886221" cy="462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74320" y="3598058"/>
            <a:ext cx="1485756" cy="5167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5982789" y="4493623"/>
            <a:ext cx="5883146" cy="4760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74320" y="4969660"/>
            <a:ext cx="2107373" cy="5167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8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1" y="1084521"/>
            <a:ext cx="11827202" cy="38064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1" y="4890977"/>
            <a:ext cx="11323254" cy="56507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378995" y="4890977"/>
            <a:ext cx="4128720" cy="565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00446" y="888274"/>
            <a:ext cx="11711217" cy="1123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564777" y="2899954"/>
            <a:ext cx="5721532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547257" y="3291841"/>
            <a:ext cx="9326880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00446" y="3814355"/>
            <a:ext cx="4833257" cy="4702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1286309" y="3814355"/>
            <a:ext cx="587828" cy="404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300446" y="4284617"/>
            <a:ext cx="1306285" cy="470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953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03" y="523432"/>
            <a:ext cx="8931069" cy="519688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710402" y="319032"/>
            <a:ext cx="5604797" cy="59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9399180" y="5311516"/>
            <a:ext cx="1242291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903029" y="523432"/>
            <a:ext cx="1959428" cy="390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808514" y="1214846"/>
            <a:ext cx="7667897" cy="404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710402" y="1605814"/>
            <a:ext cx="1320181" cy="3928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944983" y="2978331"/>
            <a:ext cx="2573383" cy="378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403566" y="3357154"/>
            <a:ext cx="1737360" cy="352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7903029" y="3357154"/>
            <a:ext cx="2573382" cy="352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710402" y="3709851"/>
            <a:ext cx="2038638" cy="313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4637314" y="4389120"/>
            <a:ext cx="2468880" cy="326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6518366" y="4715691"/>
            <a:ext cx="3958045" cy="300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5630091" y="5447211"/>
            <a:ext cx="3769089" cy="300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62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26" y="254073"/>
            <a:ext cx="7953818" cy="645309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955726" y="49672"/>
            <a:ext cx="6656646" cy="43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802674" y="254073"/>
            <a:ext cx="8106870" cy="154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048103" y="1384663"/>
            <a:ext cx="927463" cy="378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075611" y="2677886"/>
            <a:ext cx="5617029" cy="313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955726" y="2978331"/>
            <a:ext cx="5895051" cy="313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103120" y="4807131"/>
            <a:ext cx="3017520" cy="300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017520" y="5421086"/>
            <a:ext cx="4532811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8294914" y="5421086"/>
            <a:ext cx="1397726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955726" y="5695406"/>
            <a:ext cx="3256354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5342709" y="5695406"/>
            <a:ext cx="3958045" cy="287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3762103" y="6283234"/>
            <a:ext cx="5799908" cy="326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00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1" y="2054851"/>
            <a:ext cx="10774774" cy="211311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44931" y="1646051"/>
            <a:ext cx="8966902" cy="778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678864" y="3759162"/>
            <a:ext cx="7591647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971109" y="2424223"/>
            <a:ext cx="6884125" cy="4496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787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1" y="1106007"/>
            <a:ext cx="11027299" cy="435912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782389" y="1933303"/>
            <a:ext cx="8993951" cy="444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640080" y="2416629"/>
            <a:ext cx="7981406" cy="418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849086" y="3291840"/>
            <a:ext cx="4127863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11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9" y="2461991"/>
            <a:ext cx="11464967" cy="313073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95423" y="2461991"/>
            <a:ext cx="1828800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7336465" y="3827721"/>
            <a:ext cx="4210493" cy="44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194390" y="4596810"/>
            <a:ext cx="10352568" cy="506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95422" y="5085908"/>
            <a:ext cx="10951535" cy="506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5703376" y="6276814"/>
            <a:ext cx="10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p.65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318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9" y="2283120"/>
            <a:ext cx="11192668" cy="133194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2439" y="2283120"/>
            <a:ext cx="1488891" cy="417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6792685" y="2700669"/>
            <a:ext cx="3122023" cy="447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895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6" y="245323"/>
            <a:ext cx="9757033" cy="66126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08073" y="40922"/>
            <a:ext cx="6570921" cy="618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275906" y="659219"/>
            <a:ext cx="3949237" cy="372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275906" y="1463040"/>
            <a:ext cx="9757033" cy="18775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275907" y="3340598"/>
            <a:ext cx="1676300" cy="330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275906" y="4480560"/>
            <a:ext cx="9757033" cy="11756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017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3" y="542926"/>
            <a:ext cx="11045393" cy="475208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76447" y="871870"/>
            <a:ext cx="11376837" cy="595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76447" y="1467293"/>
            <a:ext cx="1786269" cy="4890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48782" y="2874335"/>
            <a:ext cx="11045393" cy="379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48781" y="3202172"/>
            <a:ext cx="4335870" cy="4554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8506047" y="2298405"/>
            <a:ext cx="3016102" cy="4235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616715" y="4100623"/>
            <a:ext cx="4953665" cy="398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879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2" y="332709"/>
            <a:ext cx="10947849" cy="602556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632557" y="5911702"/>
            <a:ext cx="849133" cy="297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65544" y="332708"/>
            <a:ext cx="8420985" cy="4328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360428" y="4185238"/>
            <a:ext cx="7552660" cy="45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33842" y="5907713"/>
            <a:ext cx="10098714" cy="45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848446" y="5457156"/>
            <a:ext cx="6633243" cy="45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442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31" y="2827098"/>
            <a:ext cx="9202880" cy="22523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23" y="5527269"/>
            <a:ext cx="10115085" cy="8947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50" y="63795"/>
            <a:ext cx="9068269" cy="2548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49050" y="2754996"/>
            <a:ext cx="5234522" cy="519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102547" y="4670628"/>
            <a:ext cx="3514771" cy="480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299923" y="5455167"/>
            <a:ext cx="4314068" cy="435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020185" y="111969"/>
            <a:ext cx="6613452" cy="313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6783571" y="2936021"/>
            <a:ext cx="3996191" cy="338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688731" y="3319901"/>
            <a:ext cx="9091031" cy="688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299923" y="5599371"/>
            <a:ext cx="10029164" cy="8937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666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9" y="995627"/>
            <a:ext cx="10909338" cy="385281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67499" y="323394"/>
            <a:ext cx="6188482" cy="1122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7783033" y="2255536"/>
            <a:ext cx="3593804" cy="445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76445" y="2808429"/>
            <a:ext cx="6379536" cy="338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59217" y="4514905"/>
            <a:ext cx="5741583" cy="333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0526233" y="3896299"/>
            <a:ext cx="850604" cy="399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700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74" y="410793"/>
            <a:ext cx="10108878" cy="530952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18" y="6310533"/>
            <a:ext cx="4530761" cy="54746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75906" y="206392"/>
            <a:ext cx="3147238" cy="559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963197" y="5311516"/>
            <a:ext cx="4094181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423144" y="206391"/>
            <a:ext cx="6553200" cy="559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686658" y="3840736"/>
            <a:ext cx="8137286" cy="3697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254974" y="785064"/>
            <a:ext cx="9721370" cy="5156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275906" y="4230014"/>
            <a:ext cx="9548038" cy="14903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659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02" y="1850064"/>
            <a:ext cx="11408937" cy="233916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24102" y="1441264"/>
            <a:ext cx="7699172" cy="876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 flipV="1">
            <a:off x="6128570" y="3763925"/>
            <a:ext cx="552471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571460" y="2834766"/>
            <a:ext cx="6261580" cy="48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24101" y="3317357"/>
            <a:ext cx="11408938" cy="8718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191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05" y="208441"/>
            <a:ext cx="8630138" cy="30663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97" y="3125674"/>
            <a:ext cx="7884353" cy="373232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409896" y="6449200"/>
            <a:ext cx="2308261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082297" y="208441"/>
            <a:ext cx="5062782" cy="3869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8633637" y="1795627"/>
            <a:ext cx="1084520" cy="309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787654" y="2105247"/>
            <a:ext cx="1825257" cy="361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464829" y="3769796"/>
            <a:ext cx="5295857" cy="3707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114040" y="4140529"/>
            <a:ext cx="2144826" cy="32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965759" y="4753860"/>
            <a:ext cx="8000891" cy="577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965759" y="5334186"/>
            <a:ext cx="819971" cy="285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2114040" y="5906685"/>
            <a:ext cx="1415969" cy="3717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4038112" y="6192061"/>
            <a:ext cx="980455" cy="257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6329018" y="6449201"/>
            <a:ext cx="832385" cy="408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081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</Words>
  <Application>Microsoft Office PowerPoint</Application>
  <PresentationFormat>Panorámica</PresentationFormat>
  <Paragraphs>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25</cp:revision>
  <dcterms:created xsi:type="dcterms:W3CDTF">2023-09-17T14:25:44Z</dcterms:created>
  <dcterms:modified xsi:type="dcterms:W3CDTF">2023-11-02T22:12:27Z</dcterms:modified>
</cp:coreProperties>
</file>