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8" r:id="rId4"/>
    <p:sldId id="279" r:id="rId5"/>
    <p:sldId id="271" r:id="rId6"/>
    <p:sldId id="277" r:id="rId7"/>
    <p:sldId id="280" r:id="rId8"/>
    <p:sldId id="276" r:id="rId9"/>
    <p:sldId id="281" r:id="rId10"/>
    <p:sldId id="286" r:id="rId11"/>
    <p:sldId id="282" r:id="rId12"/>
    <p:sldId id="285" r:id="rId13"/>
    <p:sldId id="283" r:id="rId14"/>
    <p:sldId id="284" r:id="rId15"/>
    <p:sldId id="287" r:id="rId16"/>
    <p:sldId id="268" r:id="rId1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31EC6-9995-4913-88BB-B5077FCF57B8}" v="2" dt="2024-04-19T16:40:00.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Inca Mendoza Loyola" userId="980b2577-cf23-4a04-ad01-e0bd4bba48ac" providerId="ADAL" clId="{B5331EC6-9995-4913-88BB-B5077FCF57B8}"/>
    <pc:docChg chg="undo custSel addSld delSld modSld">
      <pc:chgData name="Cesar Inca Mendoza Loyola" userId="980b2577-cf23-4a04-ad01-e0bd4bba48ac" providerId="ADAL" clId="{B5331EC6-9995-4913-88BB-B5077FCF57B8}" dt="2024-04-19T17:38:03.333" v="3953" actId="6549"/>
      <pc:docMkLst>
        <pc:docMk/>
      </pc:docMkLst>
      <pc:sldChg chg="delSp modSp mod">
        <pc:chgData name="Cesar Inca Mendoza Loyola" userId="980b2577-cf23-4a04-ad01-e0bd4bba48ac" providerId="ADAL" clId="{B5331EC6-9995-4913-88BB-B5077FCF57B8}" dt="2024-04-19T16:38:04.680" v="151" actId="255"/>
        <pc:sldMkLst>
          <pc:docMk/>
          <pc:sldMk cId="0" sldId="256"/>
        </pc:sldMkLst>
        <pc:spChg chg="mod">
          <ac:chgData name="Cesar Inca Mendoza Loyola" userId="980b2577-cf23-4a04-ad01-e0bd4bba48ac" providerId="ADAL" clId="{B5331EC6-9995-4913-88BB-B5077FCF57B8}" dt="2024-04-19T16:38:04.680" v="151" actId="255"/>
          <ac:spMkLst>
            <pc:docMk/>
            <pc:sldMk cId="0" sldId="256"/>
            <ac:spMk id="2" creationId="{00000000-0000-0000-0000-000000000000}"/>
          </ac:spMkLst>
        </pc:spChg>
        <pc:spChg chg="mod">
          <ac:chgData name="Cesar Inca Mendoza Loyola" userId="980b2577-cf23-4a04-ad01-e0bd4bba48ac" providerId="ADAL" clId="{B5331EC6-9995-4913-88BB-B5077FCF57B8}" dt="2024-04-19T16:37:05.302" v="98" actId="6549"/>
          <ac:spMkLst>
            <pc:docMk/>
            <pc:sldMk cId="0" sldId="256"/>
            <ac:spMk id="3" creationId="{00000000-0000-0000-0000-000000000000}"/>
          </ac:spMkLst>
        </pc:spChg>
        <pc:picChg chg="mod">
          <ac:chgData name="Cesar Inca Mendoza Loyola" userId="980b2577-cf23-4a04-ad01-e0bd4bba48ac" providerId="ADAL" clId="{B5331EC6-9995-4913-88BB-B5077FCF57B8}" dt="2024-04-19T16:36:17.801" v="18" actId="1076"/>
          <ac:picMkLst>
            <pc:docMk/>
            <pc:sldMk cId="0" sldId="256"/>
            <ac:picMk id="5" creationId="{5B60DFB4-B530-4B53-B8AB-DDA361F6A013}"/>
          </ac:picMkLst>
        </pc:picChg>
        <pc:picChg chg="del">
          <ac:chgData name="Cesar Inca Mendoza Loyola" userId="980b2577-cf23-4a04-ad01-e0bd4bba48ac" providerId="ADAL" clId="{B5331EC6-9995-4913-88BB-B5077FCF57B8}" dt="2024-04-19T16:33:59.784" v="15" actId="21"/>
          <ac:picMkLst>
            <pc:docMk/>
            <pc:sldMk cId="0" sldId="256"/>
            <ac:picMk id="9218" creationId="{00000000-0000-0000-0000-000000000000}"/>
          </ac:picMkLst>
        </pc:picChg>
      </pc:sldChg>
      <pc:sldChg chg="modSp mod">
        <pc:chgData name="Cesar Inca Mendoza Loyola" userId="980b2577-cf23-4a04-ad01-e0bd4bba48ac" providerId="ADAL" clId="{B5331EC6-9995-4913-88BB-B5077FCF57B8}" dt="2024-04-19T17:35:07.575" v="3627" actId="6549"/>
        <pc:sldMkLst>
          <pc:docMk/>
          <pc:sldMk cId="0" sldId="257"/>
        </pc:sldMkLst>
        <pc:spChg chg="mod">
          <ac:chgData name="Cesar Inca Mendoza Loyola" userId="980b2577-cf23-4a04-ad01-e0bd4bba48ac" providerId="ADAL" clId="{B5331EC6-9995-4913-88BB-B5077FCF57B8}" dt="2024-04-19T17:35:07.575" v="3627" actId="6549"/>
          <ac:spMkLst>
            <pc:docMk/>
            <pc:sldMk cId="0" sldId="257"/>
            <ac:spMk id="2" creationId="{00000000-0000-0000-0000-000000000000}"/>
          </ac:spMkLst>
        </pc:spChg>
        <pc:spChg chg="mod">
          <ac:chgData name="Cesar Inca Mendoza Loyola" userId="980b2577-cf23-4a04-ad01-e0bd4bba48ac" providerId="ADAL" clId="{B5331EC6-9995-4913-88BB-B5077FCF57B8}" dt="2024-04-19T16:38:48.526" v="230" actId="6549"/>
          <ac:spMkLst>
            <pc:docMk/>
            <pc:sldMk cId="0" sldId="257"/>
            <ac:spMk id="3" creationId="{00000000-0000-0000-0000-000000000000}"/>
          </ac:spMkLst>
        </pc:spChg>
      </pc:sldChg>
      <pc:sldChg chg="del">
        <pc:chgData name="Cesar Inca Mendoza Loyola" userId="980b2577-cf23-4a04-ad01-e0bd4bba48ac" providerId="ADAL" clId="{B5331EC6-9995-4913-88BB-B5077FCF57B8}" dt="2024-04-19T16:43:43.956" v="309" actId="2696"/>
        <pc:sldMkLst>
          <pc:docMk/>
          <pc:sldMk cId="0" sldId="261"/>
        </pc:sldMkLst>
      </pc:sldChg>
      <pc:sldChg chg="del">
        <pc:chgData name="Cesar Inca Mendoza Loyola" userId="980b2577-cf23-4a04-ad01-e0bd4bba48ac" providerId="ADAL" clId="{B5331EC6-9995-4913-88BB-B5077FCF57B8}" dt="2024-04-19T16:42:35.276" v="250" actId="47"/>
        <pc:sldMkLst>
          <pc:docMk/>
          <pc:sldMk cId="0" sldId="264"/>
        </pc:sldMkLst>
      </pc:sldChg>
      <pc:sldChg chg="del">
        <pc:chgData name="Cesar Inca Mendoza Loyola" userId="980b2577-cf23-4a04-ad01-e0bd4bba48ac" providerId="ADAL" clId="{B5331EC6-9995-4913-88BB-B5077FCF57B8}" dt="2024-04-19T16:42:35.276" v="250" actId="47"/>
        <pc:sldMkLst>
          <pc:docMk/>
          <pc:sldMk cId="0" sldId="265"/>
        </pc:sldMkLst>
      </pc:sldChg>
      <pc:sldChg chg="del">
        <pc:chgData name="Cesar Inca Mendoza Loyola" userId="980b2577-cf23-4a04-ad01-e0bd4bba48ac" providerId="ADAL" clId="{B5331EC6-9995-4913-88BB-B5077FCF57B8}" dt="2024-04-19T16:42:35.276" v="250" actId="47"/>
        <pc:sldMkLst>
          <pc:docMk/>
          <pc:sldMk cId="0" sldId="266"/>
        </pc:sldMkLst>
      </pc:sldChg>
      <pc:sldChg chg="del">
        <pc:chgData name="Cesar Inca Mendoza Loyola" userId="980b2577-cf23-4a04-ad01-e0bd4bba48ac" providerId="ADAL" clId="{B5331EC6-9995-4913-88BB-B5077FCF57B8}" dt="2024-04-19T16:42:35.276" v="250" actId="47"/>
        <pc:sldMkLst>
          <pc:docMk/>
          <pc:sldMk cId="0" sldId="267"/>
        </pc:sldMkLst>
      </pc:sldChg>
      <pc:sldChg chg="modSp mod">
        <pc:chgData name="Cesar Inca Mendoza Loyola" userId="980b2577-cf23-4a04-ad01-e0bd4bba48ac" providerId="ADAL" clId="{B5331EC6-9995-4913-88BB-B5077FCF57B8}" dt="2024-04-19T17:33:05.862" v="3578" actId="6549"/>
        <pc:sldMkLst>
          <pc:docMk/>
          <pc:sldMk cId="0" sldId="268"/>
        </pc:sldMkLst>
        <pc:spChg chg="mod">
          <ac:chgData name="Cesar Inca Mendoza Loyola" userId="980b2577-cf23-4a04-ad01-e0bd4bba48ac" providerId="ADAL" clId="{B5331EC6-9995-4913-88BB-B5077FCF57B8}" dt="2024-04-19T17:33:05.862" v="3578" actId="6549"/>
          <ac:spMkLst>
            <pc:docMk/>
            <pc:sldMk cId="0" sldId="268"/>
            <ac:spMk id="3" creationId="{00000000-0000-0000-0000-000000000000}"/>
          </ac:spMkLst>
        </pc:spChg>
      </pc:sldChg>
      <pc:sldChg chg="del">
        <pc:chgData name="Cesar Inca Mendoza Loyola" userId="980b2577-cf23-4a04-ad01-e0bd4bba48ac" providerId="ADAL" clId="{B5331EC6-9995-4913-88BB-B5077FCF57B8}" dt="2024-04-19T16:42:35.276" v="250" actId="47"/>
        <pc:sldMkLst>
          <pc:docMk/>
          <pc:sldMk cId="0" sldId="269"/>
        </pc:sldMkLst>
      </pc:sldChg>
      <pc:sldChg chg="modSp mod">
        <pc:chgData name="Cesar Inca Mendoza Loyola" userId="980b2577-cf23-4a04-ad01-e0bd4bba48ac" providerId="ADAL" clId="{B5331EC6-9995-4913-88BB-B5077FCF57B8}" dt="2024-04-19T17:35:24.964" v="3654" actId="6549"/>
        <pc:sldMkLst>
          <pc:docMk/>
          <pc:sldMk cId="0" sldId="271"/>
        </pc:sldMkLst>
        <pc:spChg chg="mod">
          <ac:chgData name="Cesar Inca Mendoza Loyola" userId="980b2577-cf23-4a04-ad01-e0bd4bba48ac" providerId="ADAL" clId="{B5331EC6-9995-4913-88BB-B5077FCF57B8}" dt="2024-04-19T17:35:24.964" v="3654" actId="6549"/>
          <ac:spMkLst>
            <pc:docMk/>
            <pc:sldMk cId="0" sldId="271"/>
            <ac:spMk id="2" creationId="{00000000-0000-0000-0000-000000000000}"/>
          </ac:spMkLst>
        </pc:spChg>
        <pc:spChg chg="mod">
          <ac:chgData name="Cesar Inca Mendoza Loyola" userId="980b2577-cf23-4a04-ad01-e0bd4bba48ac" providerId="ADAL" clId="{B5331EC6-9995-4913-88BB-B5077FCF57B8}" dt="2024-04-19T16:47:36.455" v="504" actId="255"/>
          <ac:spMkLst>
            <pc:docMk/>
            <pc:sldMk cId="0" sldId="271"/>
            <ac:spMk id="3" creationId="{00000000-0000-0000-0000-000000000000}"/>
          </ac:spMkLst>
        </pc:spChg>
      </pc:sldChg>
      <pc:sldChg chg="del">
        <pc:chgData name="Cesar Inca Mendoza Loyola" userId="980b2577-cf23-4a04-ad01-e0bd4bba48ac" providerId="ADAL" clId="{B5331EC6-9995-4913-88BB-B5077FCF57B8}" dt="2024-04-19T16:38:11.762" v="152" actId="2696"/>
        <pc:sldMkLst>
          <pc:docMk/>
          <pc:sldMk cId="0" sldId="272"/>
        </pc:sldMkLst>
      </pc:sldChg>
      <pc:sldChg chg="del">
        <pc:chgData name="Cesar Inca Mendoza Loyola" userId="980b2577-cf23-4a04-ad01-e0bd4bba48ac" providerId="ADAL" clId="{B5331EC6-9995-4913-88BB-B5077FCF57B8}" dt="2024-04-19T16:42:35.276" v="250" actId="47"/>
        <pc:sldMkLst>
          <pc:docMk/>
          <pc:sldMk cId="628538057" sldId="273"/>
        </pc:sldMkLst>
      </pc:sldChg>
      <pc:sldChg chg="del">
        <pc:chgData name="Cesar Inca Mendoza Loyola" userId="980b2577-cf23-4a04-ad01-e0bd4bba48ac" providerId="ADAL" clId="{B5331EC6-9995-4913-88BB-B5077FCF57B8}" dt="2024-04-19T16:42:38.007" v="251" actId="2696"/>
        <pc:sldMkLst>
          <pc:docMk/>
          <pc:sldMk cId="2500920816" sldId="274"/>
        </pc:sldMkLst>
      </pc:sldChg>
      <pc:sldChg chg="add del">
        <pc:chgData name="Cesar Inca Mendoza Loyola" userId="980b2577-cf23-4a04-ad01-e0bd4bba48ac" providerId="ADAL" clId="{B5331EC6-9995-4913-88BB-B5077FCF57B8}" dt="2024-04-19T16:47:57.050" v="505" actId="2696"/>
        <pc:sldMkLst>
          <pc:docMk/>
          <pc:sldMk cId="1920505804" sldId="275"/>
        </pc:sldMkLst>
      </pc:sldChg>
      <pc:sldChg chg="modSp mod">
        <pc:chgData name="Cesar Inca Mendoza Loyola" userId="980b2577-cf23-4a04-ad01-e0bd4bba48ac" providerId="ADAL" clId="{B5331EC6-9995-4913-88BB-B5077FCF57B8}" dt="2024-04-19T17:35:46.205" v="3686" actId="6549"/>
        <pc:sldMkLst>
          <pc:docMk/>
          <pc:sldMk cId="4270721614" sldId="276"/>
        </pc:sldMkLst>
        <pc:spChg chg="mod">
          <ac:chgData name="Cesar Inca Mendoza Loyola" userId="980b2577-cf23-4a04-ad01-e0bd4bba48ac" providerId="ADAL" clId="{B5331EC6-9995-4913-88BB-B5077FCF57B8}" dt="2024-04-19T17:35:46.205" v="3686" actId="6549"/>
          <ac:spMkLst>
            <pc:docMk/>
            <pc:sldMk cId="4270721614" sldId="276"/>
            <ac:spMk id="2" creationId="{00000000-0000-0000-0000-000000000000}"/>
          </ac:spMkLst>
        </pc:spChg>
        <pc:spChg chg="mod">
          <ac:chgData name="Cesar Inca Mendoza Loyola" userId="980b2577-cf23-4a04-ad01-e0bd4bba48ac" providerId="ADAL" clId="{B5331EC6-9995-4913-88BB-B5077FCF57B8}" dt="2024-04-19T17:07:02.408" v="2908" actId="6549"/>
          <ac:spMkLst>
            <pc:docMk/>
            <pc:sldMk cId="4270721614" sldId="276"/>
            <ac:spMk id="3" creationId="{00000000-0000-0000-0000-000000000000}"/>
          </ac:spMkLst>
        </pc:spChg>
      </pc:sldChg>
      <pc:sldChg chg="modSp add mod">
        <pc:chgData name="Cesar Inca Mendoza Loyola" userId="980b2577-cf23-4a04-ad01-e0bd4bba48ac" providerId="ADAL" clId="{B5331EC6-9995-4913-88BB-B5077FCF57B8}" dt="2024-04-19T17:35:31.418" v="3665" actId="6549"/>
        <pc:sldMkLst>
          <pc:docMk/>
          <pc:sldMk cId="1343435978" sldId="277"/>
        </pc:sldMkLst>
        <pc:spChg chg="mod">
          <ac:chgData name="Cesar Inca Mendoza Loyola" userId="980b2577-cf23-4a04-ad01-e0bd4bba48ac" providerId="ADAL" clId="{B5331EC6-9995-4913-88BB-B5077FCF57B8}" dt="2024-04-19T17:35:31.418" v="3665" actId="6549"/>
          <ac:spMkLst>
            <pc:docMk/>
            <pc:sldMk cId="1343435978" sldId="277"/>
            <ac:spMk id="2" creationId="{00000000-0000-0000-0000-000000000000}"/>
          </ac:spMkLst>
        </pc:spChg>
        <pc:spChg chg="mod">
          <ac:chgData name="Cesar Inca Mendoza Loyola" userId="980b2577-cf23-4a04-ad01-e0bd4bba48ac" providerId="ADAL" clId="{B5331EC6-9995-4913-88BB-B5077FCF57B8}" dt="2024-04-19T17:05:32.115" v="2773" actId="20577"/>
          <ac:spMkLst>
            <pc:docMk/>
            <pc:sldMk cId="1343435978" sldId="277"/>
            <ac:spMk id="3" creationId="{00000000-0000-0000-0000-000000000000}"/>
          </ac:spMkLst>
        </pc:spChg>
      </pc:sldChg>
      <pc:sldChg chg="modSp add mod">
        <pc:chgData name="Cesar Inca Mendoza Loyola" userId="980b2577-cf23-4a04-ad01-e0bd4bba48ac" providerId="ADAL" clId="{B5331EC6-9995-4913-88BB-B5077FCF57B8}" dt="2024-04-19T17:35:12.767" v="3636" actId="6549"/>
        <pc:sldMkLst>
          <pc:docMk/>
          <pc:sldMk cId="3891963160" sldId="278"/>
        </pc:sldMkLst>
        <pc:spChg chg="mod">
          <ac:chgData name="Cesar Inca Mendoza Loyola" userId="980b2577-cf23-4a04-ad01-e0bd4bba48ac" providerId="ADAL" clId="{B5331EC6-9995-4913-88BB-B5077FCF57B8}" dt="2024-04-19T17:35:12.767" v="3636" actId="6549"/>
          <ac:spMkLst>
            <pc:docMk/>
            <pc:sldMk cId="3891963160" sldId="278"/>
            <ac:spMk id="2" creationId="{00000000-0000-0000-0000-000000000000}"/>
          </ac:spMkLst>
        </pc:spChg>
        <pc:spChg chg="mod">
          <ac:chgData name="Cesar Inca Mendoza Loyola" userId="980b2577-cf23-4a04-ad01-e0bd4bba48ac" providerId="ADAL" clId="{B5331EC6-9995-4913-88BB-B5077FCF57B8}" dt="2024-04-19T16:51:23.816" v="863" actId="20577"/>
          <ac:spMkLst>
            <pc:docMk/>
            <pc:sldMk cId="3891963160" sldId="278"/>
            <ac:spMk id="3" creationId="{00000000-0000-0000-0000-000000000000}"/>
          </ac:spMkLst>
        </pc:spChg>
      </pc:sldChg>
      <pc:sldChg chg="modSp add mod">
        <pc:chgData name="Cesar Inca Mendoza Loyola" userId="980b2577-cf23-4a04-ad01-e0bd4bba48ac" providerId="ADAL" clId="{B5331EC6-9995-4913-88BB-B5077FCF57B8}" dt="2024-04-19T17:35:18.944" v="3645" actId="6549"/>
        <pc:sldMkLst>
          <pc:docMk/>
          <pc:sldMk cId="368063835" sldId="279"/>
        </pc:sldMkLst>
        <pc:spChg chg="mod">
          <ac:chgData name="Cesar Inca Mendoza Loyola" userId="980b2577-cf23-4a04-ad01-e0bd4bba48ac" providerId="ADAL" clId="{B5331EC6-9995-4913-88BB-B5077FCF57B8}" dt="2024-04-19T17:35:18.944" v="3645" actId="6549"/>
          <ac:spMkLst>
            <pc:docMk/>
            <pc:sldMk cId="368063835" sldId="279"/>
            <ac:spMk id="2" creationId="{00000000-0000-0000-0000-000000000000}"/>
          </ac:spMkLst>
        </pc:spChg>
        <pc:spChg chg="mod">
          <ac:chgData name="Cesar Inca Mendoza Loyola" userId="980b2577-cf23-4a04-ad01-e0bd4bba48ac" providerId="ADAL" clId="{B5331EC6-9995-4913-88BB-B5077FCF57B8}" dt="2024-04-19T16:55:04.379" v="1896" actId="20577"/>
          <ac:spMkLst>
            <pc:docMk/>
            <pc:sldMk cId="368063835" sldId="279"/>
            <ac:spMk id="3" creationId="{00000000-0000-0000-0000-000000000000}"/>
          </ac:spMkLst>
        </pc:spChg>
      </pc:sldChg>
      <pc:sldChg chg="modSp add mod">
        <pc:chgData name="Cesar Inca Mendoza Loyola" userId="980b2577-cf23-4a04-ad01-e0bd4bba48ac" providerId="ADAL" clId="{B5331EC6-9995-4913-88BB-B5077FCF57B8}" dt="2024-04-19T17:35:54.588" v="3704" actId="6549"/>
        <pc:sldMkLst>
          <pc:docMk/>
          <pc:sldMk cId="3037723066" sldId="280"/>
        </pc:sldMkLst>
        <pc:spChg chg="mod">
          <ac:chgData name="Cesar Inca Mendoza Loyola" userId="980b2577-cf23-4a04-ad01-e0bd4bba48ac" providerId="ADAL" clId="{B5331EC6-9995-4913-88BB-B5077FCF57B8}" dt="2024-04-19T17:35:54.588" v="3704" actId="6549"/>
          <ac:spMkLst>
            <pc:docMk/>
            <pc:sldMk cId="3037723066" sldId="280"/>
            <ac:spMk id="2" creationId="{00000000-0000-0000-0000-000000000000}"/>
          </ac:spMkLst>
        </pc:spChg>
        <pc:spChg chg="mod">
          <ac:chgData name="Cesar Inca Mendoza Loyola" userId="980b2577-cf23-4a04-ad01-e0bd4bba48ac" providerId="ADAL" clId="{B5331EC6-9995-4913-88BB-B5077FCF57B8}" dt="2024-04-19T17:06:38.953" v="2893" actId="6549"/>
          <ac:spMkLst>
            <pc:docMk/>
            <pc:sldMk cId="3037723066" sldId="280"/>
            <ac:spMk id="3" creationId="{00000000-0000-0000-0000-000000000000}"/>
          </ac:spMkLst>
        </pc:spChg>
      </pc:sldChg>
      <pc:sldChg chg="modSp add mod">
        <pc:chgData name="Cesar Inca Mendoza Loyola" userId="980b2577-cf23-4a04-ad01-e0bd4bba48ac" providerId="ADAL" clId="{B5331EC6-9995-4913-88BB-B5077FCF57B8}" dt="2024-04-19T17:36:01.578" v="3715" actId="6549"/>
        <pc:sldMkLst>
          <pc:docMk/>
          <pc:sldMk cId="3610620511" sldId="281"/>
        </pc:sldMkLst>
        <pc:spChg chg="mod">
          <ac:chgData name="Cesar Inca Mendoza Loyola" userId="980b2577-cf23-4a04-ad01-e0bd4bba48ac" providerId="ADAL" clId="{B5331EC6-9995-4913-88BB-B5077FCF57B8}" dt="2024-04-19T17:36:01.578" v="3715" actId="6549"/>
          <ac:spMkLst>
            <pc:docMk/>
            <pc:sldMk cId="3610620511" sldId="281"/>
            <ac:spMk id="2" creationId="{00000000-0000-0000-0000-000000000000}"/>
          </ac:spMkLst>
        </pc:spChg>
        <pc:spChg chg="mod">
          <ac:chgData name="Cesar Inca Mendoza Loyola" userId="980b2577-cf23-4a04-ad01-e0bd4bba48ac" providerId="ADAL" clId="{B5331EC6-9995-4913-88BB-B5077FCF57B8}" dt="2024-04-19T17:10:47.680" v="2934" actId="20577"/>
          <ac:spMkLst>
            <pc:docMk/>
            <pc:sldMk cId="3610620511" sldId="281"/>
            <ac:spMk id="3" creationId="{00000000-0000-0000-0000-000000000000}"/>
          </ac:spMkLst>
        </pc:spChg>
      </pc:sldChg>
      <pc:sldChg chg="modSp add mod">
        <pc:chgData name="Cesar Inca Mendoza Loyola" userId="980b2577-cf23-4a04-ad01-e0bd4bba48ac" providerId="ADAL" clId="{B5331EC6-9995-4913-88BB-B5077FCF57B8}" dt="2024-04-19T17:36:17.828" v="3743" actId="6549"/>
        <pc:sldMkLst>
          <pc:docMk/>
          <pc:sldMk cId="238530883" sldId="282"/>
        </pc:sldMkLst>
        <pc:spChg chg="mod">
          <ac:chgData name="Cesar Inca Mendoza Loyola" userId="980b2577-cf23-4a04-ad01-e0bd4bba48ac" providerId="ADAL" clId="{B5331EC6-9995-4913-88BB-B5077FCF57B8}" dt="2024-04-19T17:36:17.828" v="3743" actId="6549"/>
          <ac:spMkLst>
            <pc:docMk/>
            <pc:sldMk cId="238530883" sldId="282"/>
            <ac:spMk id="2" creationId="{00000000-0000-0000-0000-000000000000}"/>
          </ac:spMkLst>
        </pc:spChg>
        <pc:spChg chg="mod">
          <ac:chgData name="Cesar Inca Mendoza Loyola" userId="980b2577-cf23-4a04-ad01-e0bd4bba48ac" providerId="ADAL" clId="{B5331EC6-9995-4913-88BB-B5077FCF57B8}" dt="2024-04-19T17:22:11.297" v="3057" actId="20577"/>
          <ac:spMkLst>
            <pc:docMk/>
            <pc:sldMk cId="238530883" sldId="282"/>
            <ac:spMk id="3" creationId="{00000000-0000-0000-0000-000000000000}"/>
          </ac:spMkLst>
        </pc:spChg>
      </pc:sldChg>
      <pc:sldChg chg="modSp add mod">
        <pc:chgData name="Cesar Inca Mendoza Loyola" userId="980b2577-cf23-4a04-ad01-e0bd4bba48ac" providerId="ADAL" clId="{B5331EC6-9995-4913-88BB-B5077FCF57B8}" dt="2024-04-19T17:37:40.348" v="3918" actId="6549"/>
        <pc:sldMkLst>
          <pc:docMk/>
          <pc:sldMk cId="3054898265" sldId="283"/>
        </pc:sldMkLst>
        <pc:spChg chg="mod">
          <ac:chgData name="Cesar Inca Mendoza Loyola" userId="980b2577-cf23-4a04-ad01-e0bd4bba48ac" providerId="ADAL" clId="{B5331EC6-9995-4913-88BB-B5077FCF57B8}" dt="2024-04-19T17:37:40.348" v="3918" actId="6549"/>
          <ac:spMkLst>
            <pc:docMk/>
            <pc:sldMk cId="3054898265" sldId="283"/>
            <ac:spMk id="2" creationId="{00000000-0000-0000-0000-000000000000}"/>
          </ac:spMkLst>
        </pc:spChg>
        <pc:spChg chg="mod">
          <ac:chgData name="Cesar Inca Mendoza Loyola" userId="980b2577-cf23-4a04-ad01-e0bd4bba48ac" providerId="ADAL" clId="{B5331EC6-9995-4913-88BB-B5077FCF57B8}" dt="2024-04-19T17:22:17.297" v="3068" actId="6549"/>
          <ac:spMkLst>
            <pc:docMk/>
            <pc:sldMk cId="3054898265" sldId="283"/>
            <ac:spMk id="3" creationId="{00000000-0000-0000-0000-000000000000}"/>
          </ac:spMkLst>
        </pc:spChg>
      </pc:sldChg>
      <pc:sldChg chg="modSp add mod">
        <pc:chgData name="Cesar Inca Mendoza Loyola" userId="980b2577-cf23-4a04-ad01-e0bd4bba48ac" providerId="ADAL" clId="{B5331EC6-9995-4913-88BB-B5077FCF57B8}" dt="2024-04-19T17:37:48.032" v="3928" actId="6549"/>
        <pc:sldMkLst>
          <pc:docMk/>
          <pc:sldMk cId="3881195647" sldId="284"/>
        </pc:sldMkLst>
        <pc:spChg chg="mod">
          <ac:chgData name="Cesar Inca Mendoza Loyola" userId="980b2577-cf23-4a04-ad01-e0bd4bba48ac" providerId="ADAL" clId="{B5331EC6-9995-4913-88BB-B5077FCF57B8}" dt="2024-04-19T17:37:48.032" v="3928" actId="6549"/>
          <ac:spMkLst>
            <pc:docMk/>
            <pc:sldMk cId="3881195647" sldId="284"/>
            <ac:spMk id="2" creationId="{00000000-0000-0000-0000-000000000000}"/>
          </ac:spMkLst>
        </pc:spChg>
        <pc:spChg chg="mod">
          <ac:chgData name="Cesar Inca Mendoza Loyola" userId="980b2577-cf23-4a04-ad01-e0bd4bba48ac" providerId="ADAL" clId="{B5331EC6-9995-4913-88BB-B5077FCF57B8}" dt="2024-04-19T17:23:01.946" v="3114" actId="255"/>
          <ac:spMkLst>
            <pc:docMk/>
            <pc:sldMk cId="3881195647" sldId="284"/>
            <ac:spMk id="3" creationId="{00000000-0000-0000-0000-000000000000}"/>
          </ac:spMkLst>
        </pc:spChg>
      </pc:sldChg>
      <pc:sldChg chg="modSp add mod">
        <pc:chgData name="Cesar Inca Mendoza Loyola" userId="980b2577-cf23-4a04-ad01-e0bd4bba48ac" providerId="ADAL" clId="{B5331EC6-9995-4913-88BB-B5077FCF57B8}" dt="2024-04-19T17:37:33.598" v="3908" actId="6549"/>
        <pc:sldMkLst>
          <pc:docMk/>
          <pc:sldMk cId="1366857130" sldId="285"/>
        </pc:sldMkLst>
        <pc:spChg chg="mod">
          <ac:chgData name="Cesar Inca Mendoza Loyola" userId="980b2577-cf23-4a04-ad01-e0bd4bba48ac" providerId="ADAL" clId="{B5331EC6-9995-4913-88BB-B5077FCF57B8}" dt="2024-04-19T17:36:30.487" v="3756" actId="6549"/>
          <ac:spMkLst>
            <pc:docMk/>
            <pc:sldMk cId="1366857130" sldId="285"/>
            <ac:spMk id="2" creationId="{00000000-0000-0000-0000-000000000000}"/>
          </ac:spMkLst>
        </pc:spChg>
        <pc:spChg chg="mod">
          <ac:chgData name="Cesar Inca Mendoza Loyola" userId="980b2577-cf23-4a04-ad01-e0bd4bba48ac" providerId="ADAL" clId="{B5331EC6-9995-4913-88BB-B5077FCF57B8}" dt="2024-04-19T17:37:33.598" v="3908" actId="6549"/>
          <ac:spMkLst>
            <pc:docMk/>
            <pc:sldMk cId="1366857130" sldId="285"/>
            <ac:spMk id="3" creationId="{00000000-0000-0000-0000-000000000000}"/>
          </ac:spMkLst>
        </pc:spChg>
      </pc:sldChg>
      <pc:sldChg chg="modSp add mod">
        <pc:chgData name="Cesar Inca Mendoza Loyola" userId="980b2577-cf23-4a04-ad01-e0bd4bba48ac" providerId="ADAL" clId="{B5331EC6-9995-4913-88BB-B5077FCF57B8}" dt="2024-04-19T17:36:09.445" v="3726" actId="6549"/>
        <pc:sldMkLst>
          <pc:docMk/>
          <pc:sldMk cId="3072123794" sldId="286"/>
        </pc:sldMkLst>
        <pc:spChg chg="mod">
          <ac:chgData name="Cesar Inca Mendoza Loyola" userId="980b2577-cf23-4a04-ad01-e0bd4bba48ac" providerId="ADAL" clId="{B5331EC6-9995-4913-88BB-B5077FCF57B8}" dt="2024-04-19T17:36:09.445" v="3726" actId="6549"/>
          <ac:spMkLst>
            <pc:docMk/>
            <pc:sldMk cId="3072123794" sldId="286"/>
            <ac:spMk id="2" creationId="{00000000-0000-0000-0000-000000000000}"/>
          </ac:spMkLst>
        </pc:spChg>
        <pc:spChg chg="mod">
          <ac:chgData name="Cesar Inca Mendoza Loyola" userId="980b2577-cf23-4a04-ad01-e0bd4bba48ac" providerId="ADAL" clId="{B5331EC6-9995-4913-88BB-B5077FCF57B8}" dt="2024-04-19T17:26:49.332" v="3347" actId="20577"/>
          <ac:spMkLst>
            <pc:docMk/>
            <pc:sldMk cId="3072123794" sldId="286"/>
            <ac:spMk id="3" creationId="{00000000-0000-0000-0000-000000000000}"/>
          </ac:spMkLst>
        </pc:spChg>
      </pc:sldChg>
      <pc:sldChg chg="modSp add mod">
        <pc:chgData name="Cesar Inca Mendoza Loyola" userId="980b2577-cf23-4a04-ad01-e0bd4bba48ac" providerId="ADAL" clId="{B5331EC6-9995-4913-88BB-B5077FCF57B8}" dt="2024-04-19T17:38:03.333" v="3953" actId="6549"/>
        <pc:sldMkLst>
          <pc:docMk/>
          <pc:sldMk cId="1884634809" sldId="287"/>
        </pc:sldMkLst>
        <pc:spChg chg="mod">
          <ac:chgData name="Cesar Inca Mendoza Loyola" userId="980b2577-cf23-4a04-ad01-e0bd4bba48ac" providerId="ADAL" clId="{B5331EC6-9995-4913-88BB-B5077FCF57B8}" dt="2024-04-19T17:38:03.333" v="3953" actId="6549"/>
          <ac:spMkLst>
            <pc:docMk/>
            <pc:sldMk cId="1884634809" sldId="287"/>
            <ac:spMk id="2" creationId="{00000000-0000-0000-0000-000000000000}"/>
          </ac:spMkLst>
        </pc:spChg>
        <pc:spChg chg="mod">
          <ac:chgData name="Cesar Inca Mendoza Loyola" userId="980b2577-cf23-4a04-ad01-e0bd4bba48ac" providerId="ADAL" clId="{B5331EC6-9995-4913-88BB-B5077FCF57B8}" dt="2024-04-19T17:34:50.170" v="3619" actId="6549"/>
          <ac:spMkLst>
            <pc:docMk/>
            <pc:sldMk cId="1884634809" sldId="28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19" name="18 Marcador de pie de página"/>
          <p:cNvSpPr>
            <a:spLocks noGrp="1"/>
          </p:cNvSpPr>
          <p:nvPr>
            <p:ph type="ftr" sz="quarter" idx="11"/>
          </p:nvPr>
        </p:nvSpPr>
        <p:spPr/>
        <p:txBody>
          <a:bodyPr/>
          <a:lstStyle/>
          <a:p>
            <a:endParaRPr lang="es-PE" dirty="0"/>
          </a:p>
        </p:txBody>
      </p:sp>
      <p:sp>
        <p:nvSpPr>
          <p:cNvPr id="27" name="26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4F7A46ED-803A-4ACD-98E5-57B69BB24408}" type="slidenum">
              <a:rPr lang="es-PE" smtClean="0"/>
              <a:pPr/>
              <a:t>‹Nº›</a:t>
            </a:fld>
            <a:endParaRPr lang="es-P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49617C35-0818-4B1E-A5E5-A3565AB30EE0}" type="datetimeFigureOut">
              <a:rPr lang="es-PE" smtClean="0"/>
              <a:pPr/>
              <a:t>19/04/2024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a:xfrm>
            <a:off x="8077200" y="6356350"/>
            <a:ext cx="609600" cy="365125"/>
          </a:xfrm>
        </p:spPr>
        <p:txBody>
          <a:bodyPr/>
          <a:lstStyle/>
          <a:p>
            <a:fld id="{4F7A46ED-803A-4ACD-98E5-57B69BB24408}" type="slidenum">
              <a:rPr lang="es-PE" smtClean="0"/>
              <a:pPr/>
              <a:t>‹Nº›</a:t>
            </a:fld>
            <a:endParaRPr lang="es-PE" dirty="0"/>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dirty="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17C35-0818-4B1E-A5E5-A3565AB30EE0}" type="datetimeFigureOut">
              <a:rPr lang="es-PE" smtClean="0"/>
              <a:pPr/>
              <a:t>19/04/2024</a:t>
            </a:fld>
            <a:endParaRPr lang="es-PE" dirty="0"/>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PE" dirty="0"/>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F7A46ED-803A-4ACD-98E5-57B69BB24408}" type="slidenum">
              <a:rPr lang="es-PE" smtClean="0"/>
              <a:pPr/>
              <a:t>‹Nº›</a:t>
            </a:fld>
            <a:endParaRPr lang="es-PE" dirty="0"/>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000" dirty="0">
                <a:solidFill>
                  <a:schemeClr val="accent3">
                    <a:lumMod val="60000"/>
                    <a:lumOff val="40000"/>
                  </a:schemeClr>
                </a:solidFill>
                <a:latin typeface="+mn-lt"/>
              </a:rPr>
              <a:t>Freud, Nietzsche y Marx: </a:t>
            </a:r>
            <a:br>
              <a:rPr lang="es-ES" sz="4000" dirty="0">
                <a:solidFill>
                  <a:schemeClr val="accent3">
                    <a:lumMod val="60000"/>
                    <a:lumOff val="40000"/>
                  </a:schemeClr>
                </a:solidFill>
                <a:latin typeface="+mn-lt"/>
              </a:rPr>
            </a:br>
            <a:r>
              <a:rPr lang="es-ES" sz="4000" dirty="0">
                <a:solidFill>
                  <a:schemeClr val="accent3">
                    <a:lumMod val="60000"/>
                    <a:lumOff val="40000"/>
                  </a:schemeClr>
                </a:solidFill>
                <a:latin typeface="+mn-lt"/>
              </a:rPr>
              <a:t> los maestros de la sospecha</a:t>
            </a:r>
            <a:endParaRPr lang="es-PE" sz="4000" dirty="0">
              <a:solidFill>
                <a:schemeClr val="accent3">
                  <a:lumMod val="60000"/>
                  <a:lumOff val="40000"/>
                </a:schemeClr>
              </a:solidFill>
              <a:latin typeface="+mn-lt"/>
            </a:endParaRPr>
          </a:p>
        </p:txBody>
      </p:sp>
      <p:sp>
        <p:nvSpPr>
          <p:cNvPr id="3" name="2 Subtítulo"/>
          <p:cNvSpPr>
            <a:spLocks noGrp="1"/>
          </p:cNvSpPr>
          <p:nvPr>
            <p:ph type="subTitle" idx="1"/>
          </p:nvPr>
        </p:nvSpPr>
        <p:spPr/>
        <p:txBody>
          <a:bodyPr/>
          <a:lstStyle/>
          <a:p>
            <a:r>
              <a:rPr lang="es-ES" dirty="0"/>
              <a:t>  </a:t>
            </a:r>
            <a:r>
              <a:rPr lang="es-ES" sz="3200" b="1" i="1" dirty="0">
                <a:solidFill>
                  <a:schemeClr val="accent5">
                    <a:lumMod val="20000"/>
                    <a:lumOff val="80000"/>
                  </a:schemeClr>
                </a:solidFill>
              </a:rPr>
              <a:t>Una misión tripartita de desenmascaramientos</a:t>
            </a:r>
            <a:endParaRPr lang="es-PE" sz="3200" b="1" i="1" dirty="0">
              <a:solidFill>
                <a:schemeClr val="accent5">
                  <a:lumMod val="20000"/>
                  <a:lumOff val="80000"/>
                </a:schemeClr>
              </a:solidFill>
            </a:endParaRPr>
          </a:p>
        </p:txBody>
      </p:sp>
      <p:pic>
        <p:nvPicPr>
          <p:cNvPr id="5" name="Imagen 4">
            <a:extLst>
              <a:ext uri="{FF2B5EF4-FFF2-40B4-BE49-F238E27FC236}">
                <a16:creationId xmlns:a16="http://schemas.microsoft.com/office/drawing/2014/main" id="{5B60DFB4-B530-4B53-B8AB-DDA361F6A013}"/>
              </a:ext>
            </a:extLst>
          </p:cNvPr>
          <p:cNvPicPr>
            <a:picLocks noChangeAspect="1"/>
          </p:cNvPicPr>
          <p:nvPr/>
        </p:nvPicPr>
        <p:blipFill>
          <a:blip r:embed="rId2"/>
          <a:stretch>
            <a:fillRect/>
          </a:stretch>
        </p:blipFill>
        <p:spPr>
          <a:xfrm>
            <a:off x="7524328" y="5229200"/>
            <a:ext cx="1255885" cy="12619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(Freud)</a:t>
            </a:r>
            <a:endParaRPr lang="es-PE" sz="4000" dirty="0"/>
          </a:p>
        </p:txBody>
      </p:sp>
      <p:sp>
        <p:nvSpPr>
          <p:cNvPr id="3" name="2 Marcador de contenido"/>
          <p:cNvSpPr>
            <a:spLocks noGrp="1"/>
          </p:cNvSpPr>
          <p:nvPr>
            <p:ph idx="1"/>
          </p:nvPr>
        </p:nvSpPr>
        <p:spPr/>
        <p:txBody>
          <a:bodyPr>
            <a:normAutofit fontScale="92500" lnSpcReduction="20000"/>
          </a:bodyPr>
          <a:lstStyle/>
          <a:p>
            <a:pPr>
              <a:spcBef>
                <a:spcPts val="0"/>
              </a:spcBef>
              <a:buNone/>
            </a:pPr>
            <a:endParaRPr lang="es-ES" sz="1725" b="1" dirty="0"/>
          </a:p>
          <a:p>
            <a:pPr>
              <a:spcBef>
                <a:spcPts val="0"/>
              </a:spcBef>
            </a:pPr>
            <a:r>
              <a:rPr lang="es-ES" dirty="0"/>
              <a:t>Allí están el Principio de placer y el Principio de realidad: el primero busca lo placentero y huye de lo que no lo es, pero la realidad se impone socioculturalmente. Freud se refiere a las pulsiones debidas a la represión del inconsciente, esto es, la parte de la mente de la que no tenemos conciencia, pero que muestra signos de su presencia de diversas formas, un inconsciente que domina y rige los actos de la conciencia. </a:t>
            </a:r>
          </a:p>
          <a:p>
            <a:pPr>
              <a:spcBef>
                <a:spcPts val="0"/>
              </a:spcBef>
            </a:pPr>
            <a:endParaRPr lang="es-ES" dirty="0"/>
          </a:p>
          <a:p>
            <a:pPr>
              <a:spcBef>
                <a:spcPts val="0"/>
              </a:spcBef>
            </a:pPr>
            <a:r>
              <a:rPr lang="es-ES" dirty="0"/>
              <a:t>La solución es una vía de escape para defendernos: la terapia psicoanalítica. Ésta nos permitirá liberar nuestro inconsciente para que así podamos vivir en paz con los demás.</a:t>
            </a:r>
          </a:p>
          <a:p>
            <a:pPr>
              <a:spcBef>
                <a:spcPts val="0"/>
              </a:spcBef>
            </a:pPr>
            <a:endParaRPr lang="es-ES" sz="2100" b="1" i="1" dirty="0">
              <a:solidFill>
                <a:schemeClr val="accent1">
                  <a:lumMod val="75000"/>
                </a:schemeClr>
              </a:solidFill>
            </a:endParaRPr>
          </a:p>
        </p:txBody>
      </p:sp>
    </p:spTree>
    <p:extLst>
      <p:ext uri="{BB962C8B-B14F-4D97-AF65-F5344CB8AC3E}">
        <p14:creationId xmlns:p14="http://schemas.microsoft.com/office/powerpoint/2010/main" val="307212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(Nietzsche)</a:t>
            </a:r>
            <a:endParaRPr lang="es-PE" sz="4000" dirty="0"/>
          </a:p>
        </p:txBody>
      </p:sp>
      <p:sp>
        <p:nvSpPr>
          <p:cNvPr id="3" name="2 Marcador de contenido"/>
          <p:cNvSpPr>
            <a:spLocks noGrp="1"/>
          </p:cNvSpPr>
          <p:nvPr>
            <p:ph idx="1"/>
          </p:nvPr>
        </p:nvSpPr>
        <p:spPr/>
        <p:txBody>
          <a:bodyPr>
            <a:normAutofit fontScale="92500" lnSpcReduction="20000"/>
          </a:bodyPr>
          <a:lstStyle/>
          <a:p>
            <a:pPr>
              <a:spcBef>
                <a:spcPts val="0"/>
              </a:spcBef>
              <a:buNone/>
            </a:pPr>
            <a:endParaRPr lang="es-ES" sz="1725" b="1" dirty="0"/>
          </a:p>
          <a:p>
            <a:pPr>
              <a:spcBef>
                <a:spcPts val="0"/>
              </a:spcBef>
            </a:pPr>
            <a:r>
              <a:rPr lang="es-ES" dirty="0"/>
              <a:t>Nietzsche aclara que el significado originario de bueno era noble, distinguido y poderoso, siendo lo malo aquello que carecía de esas grandezas; la inversión de los valores llevó a un cambio de significado de lo bueno como algo creado por voluntades débiles y reactivas.</a:t>
            </a:r>
          </a:p>
          <a:p>
            <a:pPr>
              <a:spcBef>
                <a:spcPts val="0"/>
              </a:spcBef>
            </a:pPr>
            <a:endParaRPr lang="es-ES" dirty="0"/>
          </a:p>
          <a:p>
            <a:pPr>
              <a:spcBef>
                <a:spcPts val="0"/>
              </a:spcBef>
            </a:pPr>
            <a:r>
              <a:rPr lang="es-ES" dirty="0"/>
              <a:t>Lejos de contribuir a la afirmación del individuo, los valores morales han facilitado su aniquilación, han favorecido la negación de la vida humana frente a otra vida -la divina- superior e inalcanzable. En cualquier caso, el desenmascaramiento del fundamento de la moral, el reconocimiento del engaño implícito en ella sólo podrá realizarse con una nueva inversión de los valores, lo cual conducirá a la liberación del individuo.</a:t>
            </a:r>
          </a:p>
          <a:p>
            <a:pPr>
              <a:spcBef>
                <a:spcPts val="0"/>
              </a:spcBef>
            </a:pPr>
            <a:endParaRPr lang="es-ES" sz="2100" b="1" i="1" dirty="0">
              <a:solidFill>
                <a:schemeClr val="accent1">
                  <a:lumMod val="75000"/>
                </a:schemeClr>
              </a:solidFill>
            </a:endParaRPr>
          </a:p>
        </p:txBody>
      </p:sp>
    </p:spTree>
    <p:extLst>
      <p:ext uri="{BB962C8B-B14F-4D97-AF65-F5344CB8AC3E}">
        <p14:creationId xmlns:p14="http://schemas.microsoft.com/office/powerpoint/2010/main" val="23853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(Nietzsche)</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sz="1725" b="1" dirty="0"/>
          </a:p>
          <a:p>
            <a:pPr>
              <a:spcBef>
                <a:spcPts val="0"/>
              </a:spcBef>
            </a:pPr>
            <a:r>
              <a:rPr lang="es-ES" sz="2400" dirty="0"/>
              <a:t>La alienación religiosa, que tiene un extenso precedente metafísico que promueve la negación del mundo, es una moral de esclavos basada en el sacrificio y el dolor que los poderosos la utilizan para dominar a los oprimidos. </a:t>
            </a:r>
          </a:p>
          <a:p>
            <a:pPr>
              <a:spcBef>
                <a:spcPts val="0"/>
              </a:spcBef>
            </a:pPr>
            <a:r>
              <a:rPr lang="es-ES" sz="2400" dirty="0"/>
              <a:t>La solución a los estragos sociales y políticos generados por esa alineación religiosa llegará con el hombre del futuro, un Superhombre poderoso, independiente, seguro de sí mismo, individualista pero no déspota, alguien que vivirá en libertad entendiendo ésta como ajena a esquematismos racionalistas.</a:t>
            </a:r>
            <a:endParaRPr lang="es-ES" sz="2400" b="1" i="1" dirty="0">
              <a:solidFill>
                <a:schemeClr val="accent1">
                  <a:lumMod val="75000"/>
                </a:schemeClr>
              </a:solidFill>
            </a:endParaRPr>
          </a:p>
        </p:txBody>
      </p:sp>
    </p:spTree>
    <p:extLst>
      <p:ext uri="{BB962C8B-B14F-4D97-AF65-F5344CB8AC3E}">
        <p14:creationId xmlns:p14="http://schemas.microsoft.com/office/powerpoint/2010/main" val="136685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(Marx)</a:t>
            </a:r>
            <a:endParaRPr lang="es-PE" sz="4000" dirty="0"/>
          </a:p>
        </p:txBody>
      </p:sp>
      <p:sp>
        <p:nvSpPr>
          <p:cNvPr id="3" name="2 Marcador de contenido"/>
          <p:cNvSpPr>
            <a:spLocks noGrp="1"/>
          </p:cNvSpPr>
          <p:nvPr>
            <p:ph idx="1"/>
          </p:nvPr>
        </p:nvSpPr>
        <p:spPr/>
        <p:txBody>
          <a:bodyPr>
            <a:normAutofit fontScale="85000" lnSpcReduction="10000"/>
          </a:bodyPr>
          <a:lstStyle/>
          <a:p>
            <a:pPr>
              <a:spcBef>
                <a:spcPts val="0"/>
              </a:spcBef>
              <a:buNone/>
            </a:pPr>
            <a:endParaRPr lang="es-ES" sz="1725" b="1" dirty="0"/>
          </a:p>
          <a:p>
            <a:pPr>
              <a:spcBef>
                <a:spcPts val="0"/>
              </a:spcBef>
            </a:pPr>
            <a:r>
              <a:rPr lang="es-ES" dirty="0"/>
              <a:t>Marx señala a la ideología como una superestructura alienante e ilusoria, sin otra tarea que la de legitimar lo que hay. Son las ideas de la clase dominante las que hablan en nombre de “la razón”; las ideas morales no contribuyen a superar ese mundo, más bien lo consagran y lo justifican al no darse cuenta de su procedencia. La ley y la moral son, a fin de cuentas, prejuicios burgueses derivados de intereses burgueses.</a:t>
            </a:r>
          </a:p>
          <a:p>
            <a:pPr>
              <a:spcBef>
                <a:spcPts val="0"/>
              </a:spcBef>
            </a:pPr>
            <a:endParaRPr lang="es-ES" dirty="0"/>
          </a:p>
          <a:p>
            <a:pPr>
              <a:spcBef>
                <a:spcPts val="0"/>
              </a:spcBef>
            </a:pPr>
            <a:r>
              <a:rPr lang="es-ES" dirty="0"/>
              <a:t>Por eso, las ideas religiosas, políticas, éticas no pueden ser, de ningún modo, móviles de una </a:t>
            </a:r>
            <a:r>
              <a:rPr lang="es-ES" i="1" dirty="0"/>
              <a:t>praxis</a:t>
            </a:r>
            <a:r>
              <a:rPr lang="es-ES" dirty="0"/>
              <a:t> liberadora para toda la humanidad. La verdadera liberación del hombre viene cuando la superación de la dualidad dominantes-dominados recupere la vivencia de la libertad como trabajo apropiado por el hombre. </a:t>
            </a:r>
          </a:p>
          <a:p>
            <a:pPr>
              <a:spcBef>
                <a:spcPts val="0"/>
              </a:spcBef>
            </a:pPr>
            <a:endParaRPr lang="es-ES" sz="2100" b="1" i="1" dirty="0">
              <a:solidFill>
                <a:schemeClr val="accent1">
                  <a:lumMod val="75000"/>
                </a:schemeClr>
              </a:solidFill>
            </a:endParaRPr>
          </a:p>
        </p:txBody>
      </p:sp>
    </p:spTree>
    <p:extLst>
      <p:ext uri="{BB962C8B-B14F-4D97-AF65-F5344CB8AC3E}">
        <p14:creationId xmlns:p14="http://schemas.microsoft.com/office/powerpoint/2010/main" val="305489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(Marx)</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sz="1725" b="1" dirty="0"/>
          </a:p>
          <a:p>
            <a:pPr>
              <a:spcBef>
                <a:spcPts val="0"/>
              </a:spcBef>
            </a:pPr>
            <a:r>
              <a:rPr lang="es-ES" sz="2400" dirty="0"/>
              <a:t>Marx advierte del error de pensar que el motor del cambio son las ideas; el motor del cambio es la economía. La ideología y la filosofía corresponden a la clase dominante, que gracias a ellas se mantiene en su posición de privilegio. </a:t>
            </a:r>
          </a:p>
          <a:p>
            <a:pPr>
              <a:spcBef>
                <a:spcPts val="0"/>
              </a:spcBef>
            </a:pPr>
            <a:r>
              <a:rPr lang="es-ES" sz="2400" dirty="0"/>
              <a:t>Hay que cambiar este mundo injusto para crear un mundo nuevo de seres libres e iguales: hay que conseguir la igualdad social donde no existan las clases ni un Estado que justifica a éstas.</a:t>
            </a:r>
            <a:endParaRPr lang="es-ES" sz="2400" b="1" i="1" dirty="0">
              <a:solidFill>
                <a:schemeClr val="accent1">
                  <a:lumMod val="75000"/>
                </a:schemeClr>
              </a:solidFill>
            </a:endParaRPr>
          </a:p>
        </p:txBody>
      </p:sp>
    </p:spTree>
    <p:extLst>
      <p:ext uri="{BB962C8B-B14F-4D97-AF65-F5344CB8AC3E}">
        <p14:creationId xmlns:p14="http://schemas.microsoft.com/office/powerpoint/2010/main" val="388119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a:t>Sospecha </a:t>
            </a:r>
            <a:r>
              <a:rPr lang="es-ES" sz="4000" dirty="0"/>
              <a:t>y conciencia</a:t>
            </a:r>
            <a:endParaRPr lang="es-PE" sz="4000" dirty="0"/>
          </a:p>
        </p:txBody>
      </p:sp>
      <p:sp>
        <p:nvSpPr>
          <p:cNvPr id="3" name="2 Marcador de contenido"/>
          <p:cNvSpPr>
            <a:spLocks noGrp="1"/>
          </p:cNvSpPr>
          <p:nvPr>
            <p:ph idx="1"/>
          </p:nvPr>
        </p:nvSpPr>
        <p:spPr/>
        <p:txBody>
          <a:bodyPr>
            <a:normAutofit lnSpcReduction="10000"/>
          </a:bodyPr>
          <a:lstStyle/>
          <a:p>
            <a:pPr>
              <a:spcBef>
                <a:spcPts val="0"/>
              </a:spcBef>
              <a:buNone/>
            </a:pPr>
            <a:endParaRPr lang="es-ES" sz="1725" b="1" dirty="0"/>
          </a:p>
          <a:p>
            <a:pPr>
              <a:spcBef>
                <a:spcPts val="0"/>
              </a:spcBef>
            </a:pPr>
            <a:r>
              <a:rPr lang="es-ES" sz="2400" dirty="0"/>
              <a:t>La noción de conciencia pierde su pretendido carácter regulador y se hace patente la necesidad de reconsiderar la noción clásica de interpretación; ésta debe ser entendida como relación de la conciencia con el sentido, ya que la misma noción de sujeto debe considerarse a partir de estos elementos que lo constituyen, es decir: la historia, la moral y la estructura psíquica inconsciente. </a:t>
            </a:r>
          </a:p>
          <a:p>
            <a:pPr>
              <a:spcBef>
                <a:spcPts val="0"/>
              </a:spcBef>
            </a:pPr>
            <a:r>
              <a:rPr lang="es-ES" sz="2400" dirty="0"/>
              <a:t>Por ello se precisa una hermenéutica que cuestione radicalmente la noción misma del sentido en función de la historia, la moral y la metapsicología, es decir, que se constituya como ciencia mediata del sentido, irreductible a la conciencia inmediata de éste.</a:t>
            </a:r>
            <a:endParaRPr lang="es-ES" sz="2400" b="1" i="1" dirty="0">
              <a:solidFill>
                <a:schemeClr val="accent1">
                  <a:lumMod val="75000"/>
                </a:schemeClr>
              </a:solidFill>
            </a:endParaRPr>
          </a:p>
        </p:txBody>
      </p:sp>
    </p:spTree>
    <p:extLst>
      <p:ext uri="{BB962C8B-B14F-4D97-AF65-F5344CB8AC3E}">
        <p14:creationId xmlns:p14="http://schemas.microsoft.com/office/powerpoint/2010/main" val="188463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Bibliografía </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sz="1900" dirty="0">
              <a:solidFill>
                <a:srgbClr val="663300"/>
              </a:solidFill>
            </a:endParaRPr>
          </a:p>
          <a:p>
            <a:pPr>
              <a:spcBef>
                <a:spcPts val="0"/>
              </a:spcBef>
              <a:buNone/>
            </a:pPr>
            <a:r>
              <a:rPr lang="es-ES" sz="1900" dirty="0">
                <a:solidFill>
                  <a:schemeClr val="accent1">
                    <a:lumMod val="75000"/>
                  </a:schemeClr>
                </a:solidFill>
              </a:rPr>
              <a:t>COVARRUBIAS, Allan </a:t>
            </a:r>
            <a:r>
              <a:rPr lang="es-ES" sz="1900" dirty="0" err="1">
                <a:solidFill>
                  <a:schemeClr val="accent1">
                    <a:lumMod val="75000"/>
                  </a:schemeClr>
                </a:solidFill>
              </a:rPr>
              <a:t>Crhistian</a:t>
            </a:r>
            <a:endParaRPr lang="es-ES" sz="1900" dirty="0">
              <a:solidFill>
                <a:schemeClr val="accent1">
                  <a:lumMod val="75000"/>
                </a:schemeClr>
              </a:solidFill>
            </a:endParaRPr>
          </a:p>
          <a:p>
            <a:pPr>
              <a:spcBef>
                <a:spcPts val="0"/>
              </a:spcBef>
              <a:buNone/>
            </a:pPr>
            <a:r>
              <a:rPr lang="es-ES" sz="1900" dirty="0">
                <a:solidFill>
                  <a:schemeClr val="accent1">
                    <a:lumMod val="75000"/>
                  </a:schemeClr>
                </a:solidFill>
              </a:rPr>
              <a:t>2017   “La hermenéutica de la recuperación según Paul </a:t>
            </a:r>
            <a:r>
              <a:rPr lang="es-ES" sz="1900" dirty="0" err="1">
                <a:solidFill>
                  <a:schemeClr val="accent1">
                    <a:lumMod val="75000"/>
                  </a:schemeClr>
                </a:solidFill>
              </a:rPr>
              <a:t>Ricœur</a:t>
            </a:r>
            <a:r>
              <a:rPr lang="es-ES" sz="1900" dirty="0">
                <a:solidFill>
                  <a:schemeClr val="accent1">
                    <a:lumMod val="75000"/>
                  </a:schemeClr>
                </a:solidFill>
              </a:rPr>
              <a:t> y Bernard   </a:t>
            </a:r>
          </a:p>
          <a:p>
            <a:pPr>
              <a:spcBef>
                <a:spcPts val="0"/>
              </a:spcBef>
              <a:buNone/>
            </a:pPr>
            <a:r>
              <a:rPr lang="es-ES" sz="1900" dirty="0">
                <a:solidFill>
                  <a:schemeClr val="accent1">
                    <a:lumMod val="75000"/>
                  </a:schemeClr>
                </a:solidFill>
              </a:rPr>
              <a:t>           </a:t>
            </a:r>
            <a:r>
              <a:rPr lang="es-ES" sz="1900" dirty="0" err="1">
                <a:solidFill>
                  <a:schemeClr val="accent1">
                    <a:lumMod val="75000"/>
                  </a:schemeClr>
                </a:solidFill>
              </a:rPr>
              <a:t>Lonergan</a:t>
            </a:r>
            <a:r>
              <a:rPr lang="es-ES" sz="1900" dirty="0">
                <a:solidFill>
                  <a:schemeClr val="accent1">
                    <a:lumMod val="75000"/>
                  </a:schemeClr>
                </a:solidFill>
              </a:rPr>
              <a:t>.” En </a:t>
            </a:r>
            <a:r>
              <a:rPr lang="es-ES" sz="1900" i="1" dirty="0">
                <a:solidFill>
                  <a:schemeClr val="accent1">
                    <a:lumMod val="75000"/>
                  </a:schemeClr>
                </a:solidFill>
              </a:rPr>
              <a:t>Signos Filosóficos</a:t>
            </a:r>
            <a:r>
              <a:rPr lang="es-ES" sz="1900" dirty="0">
                <a:solidFill>
                  <a:schemeClr val="accent1">
                    <a:lumMod val="75000"/>
                  </a:schemeClr>
                </a:solidFill>
              </a:rPr>
              <a:t>, </a:t>
            </a:r>
            <a:r>
              <a:rPr lang="es-ES" sz="1900" dirty="0" err="1">
                <a:solidFill>
                  <a:schemeClr val="accent1">
                    <a:lumMod val="75000"/>
                  </a:schemeClr>
                </a:solidFill>
              </a:rPr>
              <a:t>Vol</a:t>
            </a:r>
            <a:r>
              <a:rPr lang="es-ES" sz="1900" dirty="0">
                <a:solidFill>
                  <a:schemeClr val="accent1">
                    <a:lumMod val="75000"/>
                  </a:schemeClr>
                </a:solidFill>
              </a:rPr>
              <a:t>, XIX, no. 37, enero-junio, pp. 38-</a:t>
            </a:r>
          </a:p>
          <a:p>
            <a:pPr>
              <a:spcBef>
                <a:spcPts val="0"/>
              </a:spcBef>
              <a:buNone/>
            </a:pPr>
            <a:r>
              <a:rPr lang="es-ES" sz="1900" dirty="0">
                <a:solidFill>
                  <a:schemeClr val="accent1">
                    <a:lumMod val="75000"/>
                  </a:schemeClr>
                </a:solidFill>
              </a:rPr>
              <a:t>           65.</a:t>
            </a:r>
          </a:p>
          <a:p>
            <a:pPr>
              <a:spcBef>
                <a:spcPts val="0"/>
              </a:spcBef>
              <a:buNone/>
            </a:pPr>
            <a:r>
              <a:rPr lang="es-ES" sz="1900" dirty="0">
                <a:solidFill>
                  <a:schemeClr val="accent1">
                    <a:lumMod val="75000"/>
                  </a:schemeClr>
                </a:solidFill>
              </a:rPr>
              <a:t> </a:t>
            </a:r>
          </a:p>
          <a:p>
            <a:pPr>
              <a:spcBef>
                <a:spcPts val="0"/>
              </a:spcBef>
              <a:buNone/>
            </a:pPr>
            <a:r>
              <a:rPr lang="es-ES" sz="1900" dirty="0">
                <a:solidFill>
                  <a:schemeClr val="accent1">
                    <a:lumMod val="75000"/>
                  </a:schemeClr>
                </a:solidFill>
              </a:rPr>
              <a:t>RIC</a:t>
            </a:r>
            <a:r>
              <a:rPr lang="es-ES" sz="1900" dirty="0">
                <a:solidFill>
                  <a:schemeClr val="accent1">
                    <a:lumMod val="75000"/>
                  </a:schemeClr>
                </a:solidFill>
                <a:cs typeface="Times New Roman"/>
              </a:rPr>
              <a:t>Œ</a:t>
            </a:r>
            <a:r>
              <a:rPr lang="es-ES" sz="1900" dirty="0">
                <a:solidFill>
                  <a:schemeClr val="accent1">
                    <a:lumMod val="75000"/>
                  </a:schemeClr>
                </a:solidFill>
              </a:rPr>
              <a:t>UR, Paul </a:t>
            </a:r>
          </a:p>
          <a:p>
            <a:pPr>
              <a:spcBef>
                <a:spcPts val="0"/>
              </a:spcBef>
              <a:buNone/>
            </a:pPr>
            <a:r>
              <a:rPr lang="es-ES" sz="1900" dirty="0">
                <a:solidFill>
                  <a:schemeClr val="accent1">
                    <a:lumMod val="75000"/>
                  </a:schemeClr>
                </a:solidFill>
              </a:rPr>
              <a:t>1990   </a:t>
            </a:r>
            <a:r>
              <a:rPr lang="es-ES" sz="1900" i="1" dirty="0">
                <a:solidFill>
                  <a:schemeClr val="accent1">
                    <a:lumMod val="75000"/>
                  </a:schemeClr>
                </a:solidFill>
              </a:rPr>
              <a:t>Freud: una interpretación de la cultura.</a:t>
            </a:r>
            <a:r>
              <a:rPr lang="es-ES" sz="1900" dirty="0">
                <a:solidFill>
                  <a:schemeClr val="accent1">
                    <a:lumMod val="75000"/>
                  </a:schemeClr>
                </a:solidFill>
              </a:rPr>
              <a:t> Siglo Veintiuno: México.</a:t>
            </a:r>
          </a:p>
          <a:p>
            <a:pPr>
              <a:spcBef>
                <a:spcPts val="0"/>
              </a:spcBef>
              <a:buNone/>
            </a:pPr>
            <a:endParaRPr lang="es-ES" sz="1900" dirty="0">
              <a:solidFill>
                <a:srgbClr val="663300"/>
              </a:solidFill>
            </a:endParaRPr>
          </a:p>
          <a:p>
            <a:pPr>
              <a:spcBef>
                <a:spcPts val="0"/>
              </a:spcBef>
              <a:buNone/>
            </a:pPr>
            <a:endParaRPr lang="es-ES" sz="1900" dirty="0">
              <a:solidFill>
                <a:srgbClr val="663300"/>
              </a:solidFill>
            </a:endParaRPr>
          </a:p>
          <a:p>
            <a:pPr>
              <a:spcBef>
                <a:spcPts val="0"/>
              </a:spcBef>
              <a:buNone/>
            </a:pPr>
            <a:endParaRPr lang="es-ES" sz="1900" dirty="0">
              <a:solidFill>
                <a:srgbClr val="663300"/>
              </a:solidFill>
            </a:endParaRPr>
          </a:p>
          <a:p>
            <a:pPr>
              <a:spcBef>
                <a:spcPts val="0"/>
              </a:spcBef>
              <a:buNone/>
            </a:pPr>
            <a:endParaRPr lang="es-ES" sz="1900" dirty="0">
              <a:solidFill>
                <a:srgbClr val="663300"/>
              </a:solidFill>
            </a:endParaRPr>
          </a:p>
          <a:p>
            <a:pPr>
              <a:spcBef>
                <a:spcPts val="0"/>
              </a:spcBef>
              <a:buNone/>
            </a:pPr>
            <a:endParaRPr lang="es-ES" sz="1900" dirty="0">
              <a:solidFill>
                <a:srgbClr val="663300"/>
              </a:solidFill>
            </a:endParaRPr>
          </a:p>
          <a:p>
            <a:pPr>
              <a:spcBef>
                <a:spcPts val="0"/>
              </a:spcBef>
              <a:buNone/>
            </a:pPr>
            <a:endParaRPr lang="es-ES" sz="1900" dirty="0">
              <a:solidFill>
                <a:schemeClr val="accent6">
                  <a:lumMod val="75000"/>
                </a:schemeClr>
              </a:solidFill>
            </a:endParaRPr>
          </a:p>
          <a:p>
            <a:pPr lvl="1">
              <a:spcBef>
                <a:spcPts val="0"/>
              </a:spcBef>
              <a:buNone/>
            </a:pPr>
            <a:endParaRPr lang="es-ES" sz="2000" b="1" i="1" dirty="0"/>
          </a:p>
          <a:p>
            <a:pPr lvl="1">
              <a:spcBef>
                <a:spcPts val="0"/>
              </a:spcBef>
            </a:pPr>
            <a:endParaRPr lang="es-ES" sz="2000" b="1" i="1" dirty="0"/>
          </a:p>
          <a:p>
            <a:pPr>
              <a:spcBef>
                <a:spcPts val="0"/>
              </a:spcBef>
            </a:pPr>
            <a:endParaRPr lang="es-ES" sz="2400" dirty="0"/>
          </a:p>
          <a:p>
            <a:pPr>
              <a:spcBef>
                <a:spcPts val="0"/>
              </a:spcBef>
            </a:pPr>
            <a:endParaRPr lang="es-PE" sz="2000" b="1" i="1"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a:t>
            </a:r>
            <a:endParaRPr lang="es-PE" sz="4000" dirty="0"/>
          </a:p>
        </p:txBody>
      </p:sp>
      <p:sp>
        <p:nvSpPr>
          <p:cNvPr id="3" name="2 Marcador de contenido"/>
          <p:cNvSpPr>
            <a:spLocks noGrp="1"/>
          </p:cNvSpPr>
          <p:nvPr>
            <p:ph idx="1"/>
          </p:nvPr>
        </p:nvSpPr>
        <p:spPr/>
        <p:txBody>
          <a:bodyPr>
            <a:normAutofit lnSpcReduction="10000"/>
          </a:bodyPr>
          <a:lstStyle/>
          <a:p>
            <a:pPr>
              <a:spcBef>
                <a:spcPts val="0"/>
              </a:spcBef>
            </a:pPr>
            <a:endParaRPr lang="es-ES" sz="2400" dirty="0"/>
          </a:p>
          <a:p>
            <a:pPr>
              <a:spcBef>
                <a:spcPts val="0"/>
              </a:spcBef>
            </a:pPr>
            <a:r>
              <a:rPr lang="es-ES" sz="2400" dirty="0"/>
              <a:t>Ric</a:t>
            </a:r>
            <a:r>
              <a:rPr lang="es-ES" sz="2400" dirty="0">
                <a:cs typeface="Times New Roman"/>
              </a:rPr>
              <a:t>œ</a:t>
            </a:r>
            <a:r>
              <a:rPr lang="es-ES" sz="2400" dirty="0"/>
              <a:t>ur creó la etiqueta de maestros de la sospecha para Freud, Marx y Nietzsche: la hermenéutica de la sospecha cuestiona las certezas de la cultura moderna desde sus cimientos, especialmente, la idea de que la conciencia asienta lo más libre y lo más auténtico al afirmarse a sí misma.</a:t>
            </a:r>
          </a:p>
          <a:p>
            <a:pPr>
              <a:spcBef>
                <a:spcPts val="0"/>
              </a:spcBef>
            </a:pPr>
            <a:r>
              <a:rPr lang="es-ES" sz="2400" dirty="0"/>
              <a:t>Freud indica las represiones del inconsciente que laten bajo sus decisiones explícitas; Nietzsche descubre el espíritu de venganza bajo el manto de virtud moral; Marx indica la enajenación de la conciencia ante sí misma por intereses económicos.</a:t>
            </a:r>
          </a:p>
          <a:p>
            <a:pPr>
              <a:spcBef>
                <a:spcPts val="0"/>
              </a:spcBef>
              <a:buNone/>
            </a:pPr>
            <a:r>
              <a:rPr lang="es-ES" sz="2000" b="1" i="1" dirty="0">
                <a:solidFill>
                  <a:schemeClr val="accent6">
                    <a:lumMod val="75000"/>
                  </a:schemeClr>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a:t>
            </a:r>
            <a:endParaRPr lang="es-PE" sz="4000" dirty="0"/>
          </a:p>
        </p:txBody>
      </p:sp>
      <p:sp>
        <p:nvSpPr>
          <p:cNvPr id="3" name="2 Marcador de contenido"/>
          <p:cNvSpPr>
            <a:spLocks noGrp="1"/>
          </p:cNvSpPr>
          <p:nvPr>
            <p:ph idx="1"/>
          </p:nvPr>
        </p:nvSpPr>
        <p:spPr/>
        <p:txBody>
          <a:bodyPr>
            <a:normAutofit/>
          </a:bodyPr>
          <a:lstStyle/>
          <a:p>
            <a:pPr>
              <a:spcBef>
                <a:spcPts val="0"/>
              </a:spcBef>
            </a:pPr>
            <a:endParaRPr lang="es-ES" sz="2400" dirty="0"/>
          </a:p>
          <a:p>
            <a:pPr>
              <a:spcBef>
                <a:spcPts val="0"/>
              </a:spcBef>
            </a:pPr>
            <a:r>
              <a:rPr lang="es-ES" sz="2400" dirty="0"/>
              <a:t>La conciencia implica conexión con algo por vía de lo que se puede llamar conocimiento, una percatación que se puede justificar a partir del propio actor de esa percatación.</a:t>
            </a:r>
          </a:p>
          <a:p>
            <a:pPr>
              <a:spcBef>
                <a:spcPts val="0"/>
              </a:spcBef>
            </a:pPr>
            <a:r>
              <a:rPr lang="es-ES" sz="2400" dirty="0"/>
              <a:t>Así, la conciencia tiene dos sentidos esenciales: el representativo y el reflexivo. La conciencia representativa es la que se refiere a los objetos (veo eso y tengo conciencia de lo que es); la conciencia reflexiva se refiere a uno mismo (yo tengo conciencia de que yo soy y sé). </a:t>
            </a:r>
          </a:p>
          <a:p>
            <a:pPr>
              <a:spcBef>
                <a:spcPts val="0"/>
              </a:spcBef>
            </a:pPr>
            <a:r>
              <a:rPr lang="es-ES" sz="2400" dirty="0"/>
              <a:t>La verdad más auténtica de esa conciencia es lo que le subyace, algo racional en tanto que es propio de ella.</a:t>
            </a:r>
            <a:r>
              <a:rPr lang="es-ES" sz="2400" b="1" i="1" dirty="0">
                <a:solidFill>
                  <a:schemeClr val="accent6">
                    <a:lumMod val="75000"/>
                  </a:schemeClr>
                </a:solidFill>
              </a:rPr>
              <a:t> </a:t>
            </a:r>
            <a:endParaRPr lang="es-ES" sz="2000" b="1" i="1" dirty="0">
              <a:solidFill>
                <a:schemeClr val="accent6">
                  <a:lumMod val="75000"/>
                </a:schemeClr>
              </a:solidFill>
            </a:endParaRPr>
          </a:p>
        </p:txBody>
      </p:sp>
    </p:spTree>
    <p:extLst>
      <p:ext uri="{BB962C8B-B14F-4D97-AF65-F5344CB8AC3E}">
        <p14:creationId xmlns:p14="http://schemas.microsoft.com/office/powerpoint/2010/main" val="38919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a:t>
            </a:r>
            <a:endParaRPr lang="es-PE" sz="4000" dirty="0"/>
          </a:p>
        </p:txBody>
      </p:sp>
      <p:sp>
        <p:nvSpPr>
          <p:cNvPr id="3" name="2 Marcador de contenido"/>
          <p:cNvSpPr>
            <a:spLocks noGrp="1"/>
          </p:cNvSpPr>
          <p:nvPr>
            <p:ph idx="1"/>
          </p:nvPr>
        </p:nvSpPr>
        <p:spPr/>
        <p:txBody>
          <a:bodyPr>
            <a:normAutofit/>
          </a:bodyPr>
          <a:lstStyle/>
          <a:p>
            <a:pPr>
              <a:spcBef>
                <a:spcPts val="0"/>
              </a:spcBef>
            </a:pPr>
            <a:endParaRPr lang="es-ES" sz="2400" dirty="0"/>
          </a:p>
          <a:p>
            <a:pPr>
              <a:spcBef>
                <a:spcPts val="0"/>
              </a:spcBef>
            </a:pPr>
            <a:r>
              <a:rPr lang="es-ES" sz="2400" dirty="0"/>
              <a:t>Pero… ¿es así realmente? Los tres maestros de la sospecha señalan que, tras la noción clásica de sujeto, se esconden unos elementos que lo condicionan.</a:t>
            </a:r>
          </a:p>
          <a:p>
            <a:pPr>
              <a:spcBef>
                <a:spcPts val="0"/>
              </a:spcBef>
            </a:pPr>
            <a:r>
              <a:rPr lang="es-ES" sz="2400" dirty="0"/>
              <a:t>Más aún, no existe como tal, el sujeto parecer ser una falacia; claro que se puede hablar de un yo, pero éste es un constructo que en lo absoluto halla un sustrato racional. </a:t>
            </a:r>
          </a:p>
          <a:p>
            <a:pPr>
              <a:spcBef>
                <a:spcPts val="0"/>
              </a:spcBef>
            </a:pPr>
            <a:r>
              <a:rPr lang="es-ES" sz="2400" dirty="0"/>
              <a:t>La racionalidad no es neutral y aséptica, es incapaz de justificar sus pretendidos metadiscursos, aunque sí es capaz de imponerlos a través de mecanismos creados en base a una motivación que no es propiamente racional.</a:t>
            </a:r>
            <a:r>
              <a:rPr lang="es-ES" sz="2400" b="1" i="1" dirty="0">
                <a:solidFill>
                  <a:schemeClr val="accent6">
                    <a:lumMod val="75000"/>
                  </a:schemeClr>
                </a:solidFill>
              </a:rPr>
              <a:t> </a:t>
            </a:r>
            <a:endParaRPr lang="es-ES" sz="2000" b="1" i="1" dirty="0">
              <a:solidFill>
                <a:schemeClr val="accent6">
                  <a:lumMod val="75000"/>
                </a:schemeClr>
              </a:solidFill>
            </a:endParaRPr>
          </a:p>
        </p:txBody>
      </p:sp>
    </p:spTree>
    <p:extLst>
      <p:ext uri="{BB962C8B-B14F-4D97-AF65-F5344CB8AC3E}">
        <p14:creationId xmlns:p14="http://schemas.microsoft.com/office/powerpoint/2010/main" val="36806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a:t>
            </a:r>
            <a:endParaRPr lang="es-PE" sz="4000" dirty="0"/>
          </a:p>
        </p:txBody>
      </p:sp>
      <p:sp>
        <p:nvSpPr>
          <p:cNvPr id="3" name="2 Marcador de contenido"/>
          <p:cNvSpPr>
            <a:spLocks noGrp="1"/>
          </p:cNvSpPr>
          <p:nvPr>
            <p:ph idx="1"/>
          </p:nvPr>
        </p:nvSpPr>
        <p:spPr/>
        <p:txBody>
          <a:bodyPr>
            <a:normAutofit fontScale="92500" lnSpcReduction="20000"/>
          </a:bodyPr>
          <a:lstStyle/>
          <a:p>
            <a:pPr>
              <a:spcBef>
                <a:spcPts val="0"/>
              </a:spcBef>
              <a:buNone/>
            </a:pPr>
            <a:endParaRPr lang="es-ES" dirty="0"/>
          </a:p>
          <a:p>
            <a:pPr>
              <a:spcBef>
                <a:spcPts val="0"/>
              </a:spcBef>
            </a:pPr>
            <a:r>
              <a:rPr lang="es-ES" dirty="0"/>
              <a:t>Los tres maestros de la sospecha niegan que el sujeto se descubra y reconstruya a sí mismo por vía de la razón, sino que es el resultado de condicionamientos históricos, psíquicos, sociales y culturales. Por eso, coinciden en:</a:t>
            </a:r>
          </a:p>
          <a:p>
            <a:pPr lvl="1">
              <a:spcBef>
                <a:spcPts val="0"/>
              </a:spcBef>
              <a:buClr>
                <a:schemeClr val="accent1">
                  <a:lumMod val="75000"/>
                </a:schemeClr>
              </a:buClr>
              <a:buFont typeface="Wingdings" pitchFamily="2" charset="2"/>
              <a:buChar char="Ø"/>
            </a:pPr>
            <a:r>
              <a:rPr lang="es-ES" sz="2300" b="1" i="1" dirty="0">
                <a:solidFill>
                  <a:schemeClr val="accent1">
                    <a:lumMod val="75000"/>
                  </a:schemeClr>
                </a:solidFill>
              </a:rPr>
              <a:t>elaborar una estrategia arqueológica para sustentar dicha sospecha;</a:t>
            </a:r>
          </a:p>
          <a:p>
            <a:pPr lvl="1">
              <a:spcBef>
                <a:spcPts val="0"/>
              </a:spcBef>
              <a:buClr>
                <a:schemeClr val="accent1">
                  <a:lumMod val="75000"/>
                </a:schemeClr>
              </a:buClr>
              <a:buFont typeface="Wingdings" pitchFamily="2" charset="2"/>
              <a:buChar char="Ø"/>
            </a:pPr>
            <a:r>
              <a:rPr lang="es-ES" sz="2300" b="1" i="1" dirty="0">
                <a:solidFill>
                  <a:schemeClr val="accent1">
                    <a:lumMod val="75000"/>
                  </a:schemeClr>
                </a:solidFill>
              </a:rPr>
              <a:t>plantear una utopía inherente a sus respectivas denuncias de las máscaras de la sociedad moderna con miras a destruirlas;</a:t>
            </a:r>
          </a:p>
          <a:p>
            <a:pPr lvl="1">
              <a:spcBef>
                <a:spcPts val="0"/>
              </a:spcBef>
              <a:buClr>
                <a:schemeClr val="accent1">
                  <a:lumMod val="75000"/>
                </a:schemeClr>
              </a:buClr>
              <a:buFont typeface="Wingdings" pitchFamily="2" charset="2"/>
              <a:buChar char="Ø"/>
            </a:pPr>
            <a:r>
              <a:rPr lang="es-ES" sz="2300" b="1" i="1" dirty="0">
                <a:solidFill>
                  <a:schemeClr val="accent1">
                    <a:lumMod val="75000"/>
                  </a:schemeClr>
                </a:solidFill>
              </a:rPr>
              <a:t>proponer visiones reduccionistas del ser humano (los impulsos sexuales, la producción dentro del sistema económico, el Superhombre).</a:t>
            </a:r>
          </a:p>
          <a:p>
            <a:pPr>
              <a:spcBef>
                <a:spcPts val="0"/>
              </a:spcBef>
            </a:pPr>
            <a:endParaRPr lang="es-ES" sz="2400" dirty="0"/>
          </a:p>
          <a:p>
            <a:pPr>
              <a:spcBef>
                <a:spcPts val="0"/>
              </a:spcBef>
            </a:pPr>
            <a:endParaRPr lang="es-ES" sz="2400" dirty="0"/>
          </a:p>
          <a:p>
            <a:pPr>
              <a:spcBef>
                <a:spcPts val="0"/>
              </a:spcBef>
              <a:buNone/>
            </a:pPr>
            <a:r>
              <a:rPr lang="es-ES" sz="2000" b="1" i="1" dirty="0">
                <a:solidFill>
                  <a:schemeClr val="accent6">
                    <a:lumMod val="75000"/>
                  </a:schemeClr>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(Freud, 1856-1939)</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dirty="0"/>
          </a:p>
          <a:p>
            <a:pPr>
              <a:spcBef>
                <a:spcPts val="0"/>
              </a:spcBef>
            </a:pPr>
            <a:r>
              <a:rPr lang="es-ES" dirty="0"/>
              <a:t>Centrándose en la psique de la persona, Freud desmonta la noción de una conciencia fuerte y autosuficiente para precisar que las pulsiones:</a:t>
            </a:r>
          </a:p>
          <a:p>
            <a:pPr lvl="1">
              <a:spcBef>
                <a:spcPts val="0"/>
              </a:spcBef>
              <a:buFont typeface="Wingdings" pitchFamily="2" charset="2"/>
              <a:buChar char="Ø"/>
            </a:pPr>
            <a:r>
              <a:rPr lang="es-ES" sz="2100" b="1" i="1" dirty="0">
                <a:solidFill>
                  <a:schemeClr val="accent1">
                    <a:lumMod val="75000"/>
                  </a:schemeClr>
                </a:solidFill>
              </a:rPr>
              <a:t>conforman la base de la autenticidad de eso que llamamos yo desde los cimientos subconscientes que lo sostienen;</a:t>
            </a:r>
          </a:p>
          <a:p>
            <a:pPr lvl="1">
              <a:spcBef>
                <a:spcPts val="0"/>
              </a:spcBef>
              <a:buFont typeface="Wingdings" pitchFamily="2" charset="2"/>
              <a:buChar char="Ø"/>
            </a:pPr>
            <a:r>
              <a:rPr lang="es-ES" sz="2100" b="1" i="1" dirty="0">
                <a:solidFill>
                  <a:schemeClr val="accent1">
                    <a:lumMod val="75000"/>
                  </a:schemeClr>
                </a:solidFill>
              </a:rPr>
              <a:t>causan las neurosis que determinan las facetas fisiológica y emocional que aplicamos en las agendas de nuestras vidas.</a:t>
            </a:r>
            <a:endParaRPr lang="es-ES" sz="2400" dirty="0"/>
          </a:p>
          <a:p>
            <a:pPr>
              <a:spcBef>
                <a:spcPts val="0"/>
              </a:spcBef>
            </a:pPr>
            <a:endParaRPr lang="es-ES" sz="2400" dirty="0"/>
          </a:p>
          <a:p>
            <a:pPr>
              <a:spcBef>
                <a:spcPts val="0"/>
              </a:spcBef>
              <a:buNone/>
            </a:pPr>
            <a:r>
              <a:rPr lang="es-ES" sz="2000" b="1" i="1" dirty="0">
                <a:solidFill>
                  <a:schemeClr val="accent6">
                    <a:lumMod val="75000"/>
                  </a:schemeClr>
                </a:solidFill>
              </a:rPr>
              <a:t> </a:t>
            </a:r>
          </a:p>
        </p:txBody>
      </p:sp>
    </p:spTree>
    <p:extLst>
      <p:ext uri="{BB962C8B-B14F-4D97-AF65-F5344CB8AC3E}">
        <p14:creationId xmlns:p14="http://schemas.microsoft.com/office/powerpoint/2010/main" val="134343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(Nietzsche, 1844-1900)</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dirty="0"/>
          </a:p>
          <a:p>
            <a:pPr>
              <a:spcBef>
                <a:spcPts val="0"/>
              </a:spcBef>
            </a:pPr>
            <a:r>
              <a:rPr lang="es-ES" dirty="0"/>
              <a:t>Centrándose en el área de la moral, Nietzsche indica que la tradición de los valores morales:</a:t>
            </a:r>
          </a:p>
          <a:p>
            <a:pPr lvl="1">
              <a:spcBef>
                <a:spcPts val="0"/>
              </a:spcBef>
              <a:buFont typeface="Wingdings" pitchFamily="2" charset="2"/>
              <a:buChar char="Ø"/>
            </a:pPr>
            <a:r>
              <a:rPr lang="es-ES" sz="2100" b="1" i="1" dirty="0">
                <a:solidFill>
                  <a:schemeClr val="accent1">
                    <a:lumMod val="75000"/>
                  </a:schemeClr>
                </a:solidFill>
              </a:rPr>
              <a:t>se funda en el resentimiento de los débiles que ansían ser dueños de una auténtica valoración por medio de una venganza contra quienes viven con fuerza de voluntad explícita;</a:t>
            </a:r>
          </a:p>
          <a:p>
            <a:pPr lvl="1">
              <a:spcBef>
                <a:spcPts val="0"/>
              </a:spcBef>
              <a:buFont typeface="Wingdings" pitchFamily="2" charset="2"/>
              <a:buChar char="Ø"/>
            </a:pPr>
            <a:r>
              <a:rPr lang="es-ES" sz="2100" b="1" i="1" dirty="0">
                <a:solidFill>
                  <a:schemeClr val="accent1">
                    <a:lumMod val="75000"/>
                  </a:schemeClr>
                </a:solidFill>
              </a:rPr>
              <a:t>tiene criterios que son cuestión de voluntad y no de verdad.</a:t>
            </a:r>
          </a:p>
          <a:p>
            <a:pPr>
              <a:spcBef>
                <a:spcPts val="0"/>
              </a:spcBef>
            </a:pPr>
            <a:endParaRPr lang="es-ES" sz="2400" dirty="0"/>
          </a:p>
          <a:p>
            <a:pPr>
              <a:spcBef>
                <a:spcPts val="0"/>
              </a:spcBef>
            </a:pPr>
            <a:endParaRPr lang="es-ES" sz="2400" dirty="0"/>
          </a:p>
          <a:p>
            <a:pPr>
              <a:spcBef>
                <a:spcPts val="0"/>
              </a:spcBef>
              <a:buNone/>
            </a:pPr>
            <a:r>
              <a:rPr lang="es-ES" sz="2000" b="1" i="1" dirty="0">
                <a:solidFill>
                  <a:schemeClr val="accent6">
                    <a:lumMod val="75000"/>
                  </a:schemeClr>
                </a:solidFill>
              </a:rPr>
              <a:t> </a:t>
            </a:r>
          </a:p>
        </p:txBody>
      </p:sp>
    </p:spTree>
    <p:extLst>
      <p:ext uri="{BB962C8B-B14F-4D97-AF65-F5344CB8AC3E}">
        <p14:creationId xmlns:p14="http://schemas.microsoft.com/office/powerpoint/2010/main" val="303772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a:t>
            </a:r>
            <a:r>
              <a:rPr lang="es-ES" sz="4000"/>
              <a:t>(Marx, 1818-1883)</a:t>
            </a:r>
            <a:endParaRPr lang="es-PE" sz="4000" dirty="0"/>
          </a:p>
        </p:txBody>
      </p:sp>
      <p:sp>
        <p:nvSpPr>
          <p:cNvPr id="3" name="2 Marcador de contenido"/>
          <p:cNvSpPr>
            <a:spLocks noGrp="1"/>
          </p:cNvSpPr>
          <p:nvPr>
            <p:ph idx="1"/>
          </p:nvPr>
        </p:nvSpPr>
        <p:spPr/>
        <p:txBody>
          <a:bodyPr>
            <a:normAutofit/>
          </a:bodyPr>
          <a:lstStyle/>
          <a:p>
            <a:pPr>
              <a:spcBef>
                <a:spcPts val="0"/>
              </a:spcBef>
              <a:buNone/>
            </a:pPr>
            <a:endParaRPr lang="es-ES" sz="1725" b="1" dirty="0"/>
          </a:p>
          <a:p>
            <a:pPr>
              <a:spcBef>
                <a:spcPts val="0"/>
              </a:spcBef>
            </a:pPr>
            <a:r>
              <a:rPr lang="es-ES" dirty="0"/>
              <a:t>Centrándose en el área económica, Marx indica que la superestructura es la base del dominio ideológico y conceptual que sostiene al </a:t>
            </a:r>
            <a:r>
              <a:rPr lang="es-ES" i="1" dirty="0"/>
              <a:t>statu quo</a:t>
            </a:r>
            <a:r>
              <a:rPr lang="es-ES" dirty="0"/>
              <a:t>, por lo cual:</a:t>
            </a:r>
          </a:p>
          <a:p>
            <a:pPr lvl="1">
              <a:spcBef>
                <a:spcPts val="0"/>
              </a:spcBef>
              <a:buClr>
                <a:schemeClr val="accent1">
                  <a:lumMod val="75000"/>
                </a:schemeClr>
              </a:buClr>
              <a:buFont typeface="Wingdings" pitchFamily="2" charset="2"/>
              <a:buChar char="Ø"/>
            </a:pPr>
            <a:r>
              <a:rPr lang="es-ES" sz="2100" b="1" i="1" dirty="0">
                <a:solidFill>
                  <a:schemeClr val="accent1">
                    <a:lumMod val="75000"/>
                  </a:schemeClr>
                </a:solidFill>
              </a:rPr>
              <a:t>justifica las diferencias de clases y el dominio de los modos de producción que regulan a la estructura económica de la sociedad, su estructura esencial;</a:t>
            </a:r>
          </a:p>
          <a:p>
            <a:pPr lvl="1">
              <a:spcBef>
                <a:spcPts val="0"/>
              </a:spcBef>
              <a:buClr>
                <a:schemeClr val="accent1">
                  <a:lumMod val="75000"/>
                </a:schemeClr>
              </a:buClr>
              <a:buFont typeface="Wingdings" pitchFamily="2" charset="2"/>
              <a:buChar char="Ø"/>
            </a:pPr>
            <a:r>
              <a:rPr lang="es-ES" sz="2100" b="1" i="1" dirty="0">
                <a:solidFill>
                  <a:schemeClr val="accent1">
                    <a:lumMod val="75000"/>
                  </a:schemeClr>
                </a:solidFill>
              </a:rPr>
              <a:t>exige una concepción “idealista” del hombre en oposición a una basada en su ser concreto histórico y social.</a:t>
            </a:r>
          </a:p>
        </p:txBody>
      </p:sp>
    </p:spTree>
    <p:extLst>
      <p:ext uri="{BB962C8B-B14F-4D97-AF65-F5344CB8AC3E}">
        <p14:creationId xmlns:p14="http://schemas.microsoft.com/office/powerpoint/2010/main" val="427072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t>La sospecha (Freud)</a:t>
            </a:r>
            <a:endParaRPr lang="es-PE" sz="4000" dirty="0"/>
          </a:p>
        </p:txBody>
      </p:sp>
      <p:sp>
        <p:nvSpPr>
          <p:cNvPr id="3" name="2 Marcador de contenido"/>
          <p:cNvSpPr>
            <a:spLocks noGrp="1"/>
          </p:cNvSpPr>
          <p:nvPr>
            <p:ph idx="1"/>
          </p:nvPr>
        </p:nvSpPr>
        <p:spPr/>
        <p:txBody>
          <a:bodyPr>
            <a:normAutofit fontScale="85000" lnSpcReduction="10000"/>
          </a:bodyPr>
          <a:lstStyle/>
          <a:p>
            <a:pPr>
              <a:spcBef>
                <a:spcPts val="0"/>
              </a:spcBef>
              <a:buNone/>
            </a:pPr>
            <a:endParaRPr lang="es-ES" sz="1725" b="1" dirty="0"/>
          </a:p>
          <a:p>
            <a:pPr>
              <a:spcBef>
                <a:spcPts val="0"/>
              </a:spcBef>
            </a:pPr>
            <a:r>
              <a:rPr lang="es-ES" dirty="0"/>
              <a:t>Freud expresa la profunda paradoja del ser humano, cuyo afán por crear una civilización que le condujera a un mayor bienestar, ha sido mayormente causa de infelicidad. El resultado de las instituciones culturales – religión, ejército, ciencia, intelectualidad, derecho –, de todo aquello creado para regular las relaciones humanas y hacerlas más ordenadas, ha sido, sobre todo, negativo, causa de represión y malestar.</a:t>
            </a:r>
          </a:p>
          <a:p>
            <a:pPr>
              <a:spcBef>
                <a:spcPts val="0"/>
              </a:spcBef>
            </a:pPr>
            <a:endParaRPr lang="es-ES" dirty="0"/>
          </a:p>
          <a:p>
            <a:pPr>
              <a:spcBef>
                <a:spcPts val="0"/>
              </a:spcBef>
            </a:pPr>
            <a:r>
              <a:rPr lang="es-ES" dirty="0"/>
              <a:t>La cultura ha ido imponiendo prescripciones contrarias al placer y a las necesidades vitales, por lo que la “utilidad cultural” no tiene nada que ver con el bienestar individual. La consecuencia de la cultura ha sido, en efecto, la construcción de seres “más morales”, pero más reprimidos, psíquicamente enfermos.</a:t>
            </a:r>
          </a:p>
          <a:p>
            <a:pPr>
              <a:spcBef>
                <a:spcPts val="0"/>
              </a:spcBef>
            </a:pPr>
            <a:endParaRPr lang="es-ES" sz="2100" b="1" i="1" dirty="0">
              <a:solidFill>
                <a:schemeClr val="accent1">
                  <a:lumMod val="75000"/>
                </a:schemeClr>
              </a:solidFill>
            </a:endParaRPr>
          </a:p>
        </p:txBody>
      </p:sp>
    </p:spTree>
    <p:extLst>
      <p:ext uri="{BB962C8B-B14F-4D97-AF65-F5344CB8AC3E}">
        <p14:creationId xmlns:p14="http://schemas.microsoft.com/office/powerpoint/2010/main" val="3610620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496</TotalTime>
  <Words>1542</Words>
  <Application>Microsoft Office PowerPoint</Application>
  <PresentationFormat>Presentación en pantalla (4:3)</PresentationFormat>
  <Paragraphs>95</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Calibri</vt:lpstr>
      <vt:lpstr>Constantia</vt:lpstr>
      <vt:lpstr>Times New Roman</vt:lpstr>
      <vt:lpstr>Wingdings</vt:lpstr>
      <vt:lpstr>Wingdings 2</vt:lpstr>
      <vt:lpstr>Flujo</vt:lpstr>
      <vt:lpstr>Freud, Nietzsche y Marx:   los maestros de la sospecha</vt:lpstr>
      <vt:lpstr>La sospecha </vt:lpstr>
      <vt:lpstr>La sospecha</vt:lpstr>
      <vt:lpstr>La sospecha</vt:lpstr>
      <vt:lpstr>La sospecha</vt:lpstr>
      <vt:lpstr>La sospecha (Freud, 1856-1939)</vt:lpstr>
      <vt:lpstr>La sospecha (Nietzsche, 1844-1900)</vt:lpstr>
      <vt:lpstr>La sospecha (Marx, 1818-1883)</vt:lpstr>
      <vt:lpstr>La sospecha (Freud)</vt:lpstr>
      <vt:lpstr>La sospecha (Freud)</vt:lpstr>
      <vt:lpstr>La sospecha (Nietzsche)</vt:lpstr>
      <vt:lpstr>La sospecha (Nietzsche)</vt:lpstr>
      <vt:lpstr>La sospecha (Marx)</vt:lpstr>
      <vt:lpstr>La sospecha (Marx)</vt:lpstr>
      <vt:lpstr>Sospecha y conciencia</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antecedentes de Nietzsche</dc:title>
  <dc:creator>Cesar</dc:creator>
  <cp:lastModifiedBy>#Aula SL-F202</cp:lastModifiedBy>
  <cp:revision>38</cp:revision>
  <dcterms:created xsi:type="dcterms:W3CDTF">2016-07-26T16:52:01Z</dcterms:created>
  <dcterms:modified xsi:type="dcterms:W3CDTF">2024-04-20T02:32:30Z</dcterms:modified>
</cp:coreProperties>
</file>